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0" r:id="rId4"/>
    <p:sldMasterId id="2147483781" r:id="rId5"/>
    <p:sldMasterId id="2147483782" r:id="rId6"/>
    <p:sldMasterId id="214748378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5143500" cx="9144000"/>
  <p:notesSz cx="6858000" cy="9144000"/>
  <p:embeddedFontLst>
    <p:embeddedFont>
      <p:font typeface="Poppins"/>
      <p:regular r:id="rId29"/>
      <p:bold r:id="rId30"/>
      <p:italic r:id="rId31"/>
      <p:boldItalic r:id="rId32"/>
    </p:embeddedFont>
    <p:embeddedFont>
      <p:font typeface="Barlow Condensed"/>
      <p:regular r:id="rId33"/>
      <p:bold r:id="rId34"/>
      <p:italic r:id="rId35"/>
      <p:boldItalic r:id="rId36"/>
    </p:embeddedFont>
    <p:embeddedFont>
      <p:font typeface="Poppins Light"/>
      <p:regular r:id="rId37"/>
      <p:bold r:id="rId38"/>
      <p:italic r:id="rId39"/>
      <p:boldItalic r:id="rId40"/>
    </p:embeddedFont>
    <p:embeddedFont>
      <p:font typeface="Public Sans"/>
      <p:regular r:id="rId41"/>
      <p:bold r:id="rId42"/>
      <p:italic r:id="rId43"/>
      <p:boldItalic r:id="rId44"/>
    </p:embeddedFont>
    <p:embeddedFont>
      <p:font typeface="Poppins Medium"/>
      <p:regular r:id="rId45"/>
      <p:bold r:id="rId46"/>
      <p:italic r:id="rId47"/>
      <p:boldItalic r:id="rId48"/>
    </p:embeddedFont>
    <p:embeddedFont>
      <p:font typeface="Montserrat ExtraBold"/>
      <p:bold r:id="rId49"/>
      <p:boldItalic r:id="rId50"/>
    </p:embeddedFont>
    <p:embeddedFont>
      <p:font typeface="Poppins SemiBol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B84809-1E22-4B04-AAB0-D2454BF9639F}">
  <a:tblStyle styleId="{12B84809-1E22-4B04-AAB0-D2454BF9639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oppinsLight-boldItalic.fntdata"/><Relationship Id="rId42" Type="http://schemas.openxmlformats.org/officeDocument/2006/relationships/font" Target="fonts/PublicSans-bold.fntdata"/><Relationship Id="rId41" Type="http://schemas.openxmlformats.org/officeDocument/2006/relationships/font" Target="fonts/PublicSans-regular.fntdata"/><Relationship Id="rId44" Type="http://schemas.openxmlformats.org/officeDocument/2006/relationships/font" Target="fonts/PublicSans-boldItalic.fntdata"/><Relationship Id="rId43" Type="http://schemas.openxmlformats.org/officeDocument/2006/relationships/font" Target="fonts/PublicSans-italic.fntdata"/><Relationship Id="rId46" Type="http://schemas.openxmlformats.org/officeDocument/2006/relationships/font" Target="fonts/PoppinsMedium-bold.fntdata"/><Relationship Id="rId45" Type="http://schemas.openxmlformats.org/officeDocument/2006/relationships/font" Target="fonts/PoppinsMedium-regular.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PoppinsMedium-boldItalic.fntdata"/><Relationship Id="rId47" Type="http://schemas.openxmlformats.org/officeDocument/2006/relationships/font" Target="fonts/PoppinsMedium-italic.fntdata"/><Relationship Id="rId49" Type="http://schemas.openxmlformats.org/officeDocument/2006/relationships/font" Target="fonts/MontserratExtra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Poppins-italic.fntdata"/><Relationship Id="rId30" Type="http://schemas.openxmlformats.org/officeDocument/2006/relationships/font" Target="fonts/Poppins-bold.fntdata"/><Relationship Id="rId33" Type="http://schemas.openxmlformats.org/officeDocument/2006/relationships/font" Target="fonts/BarlowCondensed-regular.fntdata"/><Relationship Id="rId32" Type="http://schemas.openxmlformats.org/officeDocument/2006/relationships/font" Target="fonts/Poppins-boldItalic.fntdata"/><Relationship Id="rId35" Type="http://schemas.openxmlformats.org/officeDocument/2006/relationships/font" Target="fonts/BarlowCondensed-italic.fntdata"/><Relationship Id="rId34" Type="http://schemas.openxmlformats.org/officeDocument/2006/relationships/font" Target="fonts/BarlowCondensed-bold.fntdata"/><Relationship Id="rId37" Type="http://schemas.openxmlformats.org/officeDocument/2006/relationships/font" Target="fonts/PoppinsLight-regular.fntdata"/><Relationship Id="rId36" Type="http://schemas.openxmlformats.org/officeDocument/2006/relationships/font" Target="fonts/BarlowCondensed-boldItalic.fntdata"/><Relationship Id="rId39" Type="http://schemas.openxmlformats.org/officeDocument/2006/relationships/font" Target="fonts/PoppinsLight-italic.fntdata"/><Relationship Id="rId38" Type="http://schemas.openxmlformats.org/officeDocument/2006/relationships/font" Target="fonts/PoppinsLight-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font" Target="fonts/Poppins-regular.fntdata"/><Relationship Id="rId51" Type="http://schemas.openxmlformats.org/officeDocument/2006/relationships/font" Target="fonts/PoppinsSemiBold-regular.fntdata"/><Relationship Id="rId50" Type="http://schemas.openxmlformats.org/officeDocument/2006/relationships/font" Target="fonts/MontserratExtraBold-boldItalic.fntdata"/><Relationship Id="rId53" Type="http://schemas.openxmlformats.org/officeDocument/2006/relationships/font" Target="fonts/PoppinsSemiBold-italic.fntdata"/><Relationship Id="rId52" Type="http://schemas.openxmlformats.org/officeDocument/2006/relationships/font" Target="fonts/PoppinsSemiBold-bold.fntdata"/><Relationship Id="rId11" Type="http://schemas.openxmlformats.org/officeDocument/2006/relationships/slide" Target="slides/slide3.xml"/><Relationship Id="rId10" Type="http://schemas.openxmlformats.org/officeDocument/2006/relationships/slide" Target="slides/slide2.xml"/><Relationship Id="rId54" Type="http://schemas.openxmlformats.org/officeDocument/2006/relationships/font" Target="fonts/PoppinsSemiBold-boldItalic.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2f2ea2b3afb_1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8" name="Google Shape;1338;g2f2ea2b3afb_1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9-12</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reflect on the meaning of a concept or idea and create a visual image and/or written phrase that represents that concept. Allow approximately three to five minutes.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﻿﻿Next ask students to post their "graffiti" on the board or on chart paper and ask students to look at all the various responses.</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﻿﻿Next discuss similarities and differences in the responses as a group.</a:t>
            </a:r>
            <a:endParaRPr sz="10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2efa320653d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2efa320653d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2efce20971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g2efce20971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slides in this presentation walk students through the key elements of the Savvas lesson, with Teaching Suggestion notes available in presenter view. The slides are fully customizable for you to add and/or subtract to make the lesson your own. You can delete slides you know you won’t want to use, mark slides to be skipped so they won’t be seen, or add slides to incorporate your own favorite assets. The teaching suggestions are also fully editable.</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slides that follow each identify which objective is addressed.</a:t>
            </a:r>
            <a:endParaRPr b="0"/>
          </a:p>
          <a:p>
            <a:pPr indent="0" lvl="0" marL="0" rtl="0" algn="l">
              <a:spcBef>
                <a:spcPts val="0"/>
              </a:spcBef>
              <a:spcAft>
                <a:spcPts val="0"/>
              </a:spcAft>
              <a:buNone/>
            </a:pPr>
            <a:r>
              <a:t/>
            </a:r>
            <a:endParaRPr/>
          </a:p>
          <a:p>
            <a:pPr indent="0" lvl="0" marL="0" rtl="0" algn="l">
              <a:spcBef>
                <a:spcPts val="0"/>
              </a:spcBef>
              <a:spcAft>
                <a:spcPts val="0"/>
              </a:spcAft>
              <a:buNone/>
            </a:pPr>
            <a:r>
              <a:rPr b="1" lang="en"/>
              <a:t>Differentiated Instruction</a:t>
            </a:r>
            <a:endParaRPr/>
          </a:p>
          <a:p>
            <a:pPr indent="0" lvl="0" marL="0" rtl="0" algn="l">
              <a:spcBef>
                <a:spcPts val="0"/>
              </a:spcBef>
              <a:spcAft>
                <a:spcPts val="0"/>
              </a:spcAft>
              <a:buClr>
                <a:schemeClr val="dk1"/>
              </a:buClr>
              <a:buSzPts val="1200"/>
              <a:buFont typeface="Calibri"/>
              <a:buNone/>
            </a:pPr>
            <a:r>
              <a:rPr b="0" i="0" lang="en" sz="1200" u="none" strike="noStrike">
                <a:solidFill>
                  <a:schemeClr val="dk1"/>
                </a:solidFill>
                <a:latin typeface="Calibri"/>
                <a:ea typeface="Calibri"/>
                <a:cs typeface="Calibri"/>
                <a:sym typeface="Calibri"/>
              </a:rPr>
              <a:t>Use these strategies to provide additional support or review for students after they do the Exit Ticket. </a:t>
            </a:r>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Special Needs </a:t>
            </a:r>
            <a:r>
              <a:rPr b="0" i="0" lang="en" sz="1200" u="none" strike="noStrike">
                <a:solidFill>
                  <a:schemeClr val="dk1"/>
                </a:solidFill>
                <a:latin typeface="Calibri"/>
                <a:ea typeface="Calibri"/>
                <a:cs typeface="Calibri"/>
                <a:sym typeface="Calibri"/>
              </a:rPr>
              <a:t>Help students to understand the voting process. Prepare slips of paper with the following steps in the voting process: </a:t>
            </a:r>
            <a:r>
              <a:rPr b="0" i="1" lang="en" sz="1200" u="none" strike="noStrike">
                <a:solidFill>
                  <a:schemeClr val="dk1"/>
                </a:solidFill>
                <a:latin typeface="Calibri"/>
                <a:ea typeface="Calibri"/>
                <a:cs typeface="Calibri"/>
                <a:sym typeface="Calibri"/>
              </a:rPr>
              <a:t>Register, Research candidates, Plan your trip, Read ballot instructions, </a:t>
            </a:r>
            <a:r>
              <a:rPr b="0" i="0" lang="en" sz="1200" u="none" strike="noStrike">
                <a:solidFill>
                  <a:schemeClr val="dk1"/>
                </a:solidFill>
                <a:latin typeface="Calibri"/>
                <a:ea typeface="Calibri"/>
                <a:cs typeface="Calibri"/>
                <a:sym typeface="Calibri"/>
              </a:rPr>
              <a:t>and </a:t>
            </a:r>
            <a:r>
              <a:rPr b="0" i="1" lang="en" sz="1200" u="none" strike="noStrike">
                <a:solidFill>
                  <a:schemeClr val="dk1"/>
                </a:solidFill>
                <a:latin typeface="Calibri"/>
                <a:ea typeface="Calibri"/>
                <a:cs typeface="Calibri"/>
                <a:sym typeface="Calibri"/>
              </a:rPr>
              <a:t>Cast your vote</a:t>
            </a:r>
            <a:r>
              <a:rPr b="0" i="0" lang="en" sz="1200" u="none" strike="noStrike">
                <a:solidFill>
                  <a:schemeClr val="dk1"/>
                </a:solidFill>
                <a:latin typeface="Calibri"/>
                <a:ea typeface="Calibri"/>
                <a:cs typeface="Calibri"/>
                <a:sym typeface="Calibri"/>
              </a:rPr>
              <a:t>. Discuss the meaning of each step with students, and then have them sort the slips of paper into proper order and paste them into their notebooks.  </a:t>
            </a:r>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Extra Support </a:t>
            </a:r>
            <a:r>
              <a:rPr b="0" i="0" lang="en" sz="1200" u="none" strike="noStrike">
                <a:solidFill>
                  <a:schemeClr val="dk1"/>
                </a:solidFill>
                <a:latin typeface="Calibri"/>
                <a:ea typeface="Calibri"/>
                <a:cs typeface="Calibri"/>
                <a:sym typeface="Calibri"/>
              </a:rPr>
              <a:t>After reading the whole text, work together with students to describe the voting process.You may wish to have students complete a list using the sequence terms </a:t>
            </a:r>
            <a:r>
              <a:rPr b="0" i="1" lang="en" sz="1200" u="none" strike="noStrike">
                <a:solidFill>
                  <a:schemeClr val="dk1"/>
                </a:solidFill>
                <a:latin typeface="Calibri"/>
                <a:ea typeface="Calibri"/>
                <a:cs typeface="Calibri"/>
                <a:sym typeface="Calibri"/>
              </a:rPr>
              <a:t>first, next, after that, </a:t>
            </a:r>
            <a:r>
              <a:rPr b="0" i="0" lang="en" sz="1200" u="none" strike="noStrike">
                <a:solidFill>
                  <a:schemeClr val="dk1"/>
                </a:solidFill>
                <a:latin typeface="Calibri"/>
                <a:ea typeface="Calibri"/>
                <a:cs typeface="Calibri"/>
                <a:sym typeface="Calibri"/>
              </a:rPr>
              <a:t>and </a:t>
            </a:r>
            <a:r>
              <a:rPr b="0" i="1" lang="en" sz="1200" u="none" strike="noStrike">
                <a:solidFill>
                  <a:schemeClr val="dk1"/>
                </a:solidFill>
                <a:latin typeface="Calibri"/>
                <a:ea typeface="Calibri"/>
                <a:cs typeface="Calibri"/>
                <a:sym typeface="Calibri"/>
              </a:rPr>
              <a:t>finally</a:t>
            </a:r>
            <a:r>
              <a:rPr b="0" i="0" lang="en"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Challenge/Gifted </a:t>
            </a:r>
            <a:r>
              <a:rPr b="0" i="0" lang="en" sz="1200" u="none" strike="noStrike">
                <a:solidFill>
                  <a:schemeClr val="dk1"/>
                </a:solidFill>
                <a:latin typeface="Calibri"/>
                <a:ea typeface="Calibri"/>
                <a:cs typeface="Calibri"/>
                <a:sym typeface="Calibri"/>
              </a:rPr>
              <a:t>Have students select another country, state, or community and investigate the voting laws there. They may be interested in a country without a two-party system, such as Argentina, the Netherlands, or Uganda. Encourage them to reflect on the differences between that system and the U.S. system. </a:t>
            </a:r>
            <a:r>
              <a:rPr b="1" i="0" lang="en" sz="1200" u="none" strike="noStrike">
                <a:solidFill>
                  <a:schemeClr val="dk1"/>
                </a:solidFill>
                <a:latin typeface="Calibri"/>
                <a:ea typeface="Calibri"/>
                <a:cs typeface="Calibri"/>
                <a:sym typeface="Calibri"/>
              </a:rPr>
              <a:t>Ask: </a:t>
            </a:r>
            <a:r>
              <a:rPr b="0" i="0" lang="en" sz="1200" u="none" strike="noStrike">
                <a:solidFill>
                  <a:schemeClr val="dk1"/>
                </a:solidFill>
                <a:latin typeface="Calibri"/>
                <a:ea typeface="Calibri"/>
                <a:cs typeface="Calibri"/>
                <a:sym typeface="Calibri"/>
              </a:rPr>
              <a:t>How do they compare?</a:t>
            </a:r>
            <a:endParaRPr/>
          </a:p>
          <a:p>
            <a:pPr indent="0" lvl="0" marL="0" rtl="0" algn="l">
              <a:spcBef>
                <a:spcPts val="0"/>
              </a:spcBef>
              <a:spcAft>
                <a:spcPts val="0"/>
              </a:spcAft>
              <a:buNone/>
            </a:pPr>
            <a:r>
              <a:t/>
            </a:r>
            <a:endParaRPr b="1"/>
          </a:p>
        </p:txBody>
      </p:sp>
      <p:sp>
        <p:nvSpPr>
          <p:cNvPr id="1353" name="Google Shape;1353;g2efce20971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2efce20971d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1" name="Google Shape;1361;g2efce20971d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Learning Objective: </a:t>
            </a:r>
            <a:r>
              <a:rPr b="1" lang="en"/>
              <a:t>Recognize </a:t>
            </a:r>
            <a:r>
              <a:rPr lang="en"/>
              <a:t>the importance of voting in a democratic society.</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Direct students to the Lesson Skills Note-taking Sheet, which they can use as they read the Student Text.</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Discuss reasons people should vote when they are able. Call on students to help complete the chart. </a:t>
            </a:r>
            <a:r>
              <a:rPr b="0" i="1" lang="en" sz="1200" u="none" strike="noStrike">
                <a:solidFill>
                  <a:schemeClr val="dk1"/>
                </a:solidFill>
                <a:latin typeface="Calibri"/>
                <a:ea typeface="Calibri"/>
                <a:cs typeface="Calibri"/>
                <a:sym typeface="Calibri"/>
              </a:rPr>
              <a:t>(Answers will vary but may include: to reflect public opinion and emphasize values, to hold politicians accountable, your vote can make a difference, your vote sends a message, foundation of democracy, responsibility as a citizen.)</a:t>
            </a:r>
            <a:endParaRPr i="0" sz="1200">
              <a:solidFill>
                <a:schemeClr val="dk1"/>
              </a:solidFill>
              <a:latin typeface="Calibri"/>
              <a:ea typeface="Calibri"/>
              <a:cs typeface="Calibri"/>
              <a:sym typeface="Calibri"/>
            </a:endParaRPr>
          </a:p>
          <a:p>
            <a:pPr indent="-152400" lvl="0" marL="228600" marR="0" rtl="0" algn="l">
              <a:lnSpc>
                <a:spcPct val="100000"/>
              </a:lnSpc>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362" name="Google Shape;1362;g2efce20971d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2efce20971d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8" name="Google Shape;1388;g2efce20971d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Learning Objective: </a:t>
            </a:r>
            <a:r>
              <a:rPr b="1" lang="en"/>
              <a:t>Understand</a:t>
            </a:r>
            <a:r>
              <a:rPr lang="en"/>
              <a:t> the qualifications for voting and how to register to vote.</a:t>
            </a:r>
            <a:endParaRPr/>
          </a:p>
          <a:p>
            <a:pPr indent="-228600" lvl="0" marL="228600" rtl="0" algn="l">
              <a:spcBef>
                <a:spcPts val="0"/>
              </a:spcBef>
              <a:spcAft>
                <a:spcPts val="0"/>
              </a:spcAft>
              <a:buClr>
                <a:schemeClr val="dk1"/>
              </a:buClr>
              <a:buSzPts val="1200"/>
              <a:buFont typeface="Calibri"/>
              <a:buAutoNum type="arabicPeriod"/>
            </a:pPr>
            <a:r>
              <a:rPr lang="en"/>
              <a:t>Talk through the qualifications for voting. Where possible, give students specific information based upon your location. For example, if you know of the community’s polling locations, you may share those as examples. If you know your states’ registration requirements, you may share those. </a:t>
            </a:r>
            <a:endParaRPr/>
          </a:p>
          <a:p>
            <a:pPr indent="-228600" lvl="0" marL="228600" rtl="0" algn="l">
              <a:spcBef>
                <a:spcPts val="0"/>
              </a:spcBef>
              <a:spcAft>
                <a:spcPts val="0"/>
              </a:spcAft>
              <a:buClr>
                <a:schemeClr val="dk1"/>
              </a:buClr>
              <a:buSzPts val="1200"/>
              <a:buFont typeface="Calibri"/>
              <a:buAutoNum type="arabicPeriod"/>
            </a:pPr>
            <a:r>
              <a:rPr lang="en"/>
              <a:t>Ask: Do these qualifications seem appropriate to you? Why or why not? </a:t>
            </a:r>
            <a:endParaRPr/>
          </a:p>
          <a:p>
            <a:pPr indent="0" lvl="0" marL="0" rtl="0" algn="l">
              <a:spcBef>
                <a:spcPts val="0"/>
              </a:spcBef>
              <a:spcAft>
                <a:spcPts val="0"/>
              </a:spcAft>
              <a:buNone/>
            </a:pPr>
            <a:r>
              <a:t/>
            </a:r>
            <a:endParaRPr/>
          </a:p>
        </p:txBody>
      </p:sp>
      <p:sp>
        <p:nvSpPr>
          <p:cNvPr id="1389" name="Google Shape;1389;g2efce20971d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2efce20971d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g2efce20971d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Learning Objective: </a:t>
            </a:r>
            <a:r>
              <a:rPr b="1" lang="en"/>
              <a:t>Analyze</a:t>
            </a:r>
            <a:r>
              <a:rPr lang="en"/>
              <a:t> some issues about voting today.</a:t>
            </a:r>
            <a:endParaRPr/>
          </a:p>
          <a:p>
            <a:pPr indent="-228600" lvl="0" marL="228600" rtl="0" algn="l">
              <a:spcBef>
                <a:spcPts val="0"/>
              </a:spcBef>
              <a:spcAft>
                <a:spcPts val="0"/>
              </a:spcAft>
              <a:buClr>
                <a:schemeClr val="dk1"/>
              </a:buClr>
              <a:buSzPts val="1200"/>
              <a:buFont typeface="Calibri"/>
              <a:buAutoNum type="arabicPeriod"/>
            </a:pPr>
            <a:r>
              <a:rPr lang="en"/>
              <a:t>Walk students through the flowchart. Emphasize that the vast, vast majority of elections follow the uppermost path, and that our government relies on peaceful transitions of power.</a:t>
            </a:r>
            <a:endParaRPr/>
          </a:p>
          <a:p>
            <a:pPr indent="-228600" lvl="0" marL="228600" rtl="0" algn="l">
              <a:spcBef>
                <a:spcPts val="0"/>
              </a:spcBef>
              <a:spcAft>
                <a:spcPts val="0"/>
              </a:spcAft>
              <a:buClr>
                <a:schemeClr val="dk1"/>
              </a:buClr>
              <a:buSzPts val="1200"/>
              <a:buFont typeface="Calibri"/>
              <a:buAutoNum type="arabicPeriod"/>
            </a:pPr>
            <a:r>
              <a:rPr lang="en"/>
              <a:t>You may wish to reference some controversies students may be familiar with such as former president Donald Trump’s unfounded accusations of voter fraud. </a:t>
            </a:r>
            <a:endParaRPr/>
          </a:p>
          <a:p>
            <a:pPr indent="-152400" lvl="0" marL="228600" rtl="0" algn="l">
              <a:spcBef>
                <a:spcPts val="0"/>
              </a:spcBef>
              <a:spcAft>
                <a:spcPts val="0"/>
              </a:spcAft>
              <a:buClr>
                <a:schemeClr val="dk1"/>
              </a:buClr>
              <a:buSzPts val="1200"/>
              <a:buFont typeface="Calibri"/>
              <a:buNone/>
            </a:pPr>
            <a:r>
              <a:t/>
            </a:r>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152400" lvl="0" marL="22860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397" name="Google Shape;1397;g2efce20971d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efce20971d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g2efce20971d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Learning Objective: </a:t>
            </a:r>
            <a:r>
              <a:rPr lang="en"/>
              <a:t>Understand how the winners of elections are determined and how the Electoral College works.</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Tell students that this map shows the states that allow gubernatorial recalls. </a:t>
            </a:r>
            <a:endParaRPr/>
          </a:p>
          <a:p>
            <a:pPr indent="-228600" lvl="0" marL="228600" rtl="0" algn="l">
              <a:spcBef>
                <a:spcPts val="0"/>
              </a:spcBef>
              <a:spcAft>
                <a:spcPts val="0"/>
              </a:spcAft>
              <a:buClr>
                <a:schemeClr val="dk1"/>
              </a:buClr>
              <a:buSzPts val="1200"/>
              <a:buFont typeface="Calibri"/>
              <a:buAutoNum type="arabicPeriod"/>
            </a:pPr>
            <a:r>
              <a:rPr b="1" i="0" lang="en" sz="1200" u="none" strike="noStrike">
                <a:solidFill>
                  <a:schemeClr val="dk1"/>
                </a:solidFill>
                <a:latin typeface="Calibri"/>
                <a:ea typeface="Calibri"/>
                <a:cs typeface="Calibri"/>
                <a:sym typeface="Calibri"/>
              </a:rPr>
              <a:t>Ask:</a:t>
            </a:r>
            <a:r>
              <a:rPr b="0" i="0" lang="en" sz="1200" u="none" strike="noStrike">
                <a:solidFill>
                  <a:schemeClr val="dk1"/>
                </a:solidFill>
                <a:latin typeface="Calibri"/>
                <a:ea typeface="Calibri"/>
                <a:cs typeface="Calibri"/>
                <a:sym typeface="Calibri"/>
              </a:rPr>
              <a:t> Does our state allow gubernatorial recalls? </a:t>
            </a:r>
            <a:r>
              <a:rPr b="0" i="1" lang="en" sz="1200" u="none" strike="noStrike">
                <a:solidFill>
                  <a:schemeClr val="dk1"/>
                </a:solidFill>
                <a:latin typeface="Calibri"/>
                <a:ea typeface="Calibri"/>
                <a:cs typeface="Calibri"/>
                <a:sym typeface="Calibri"/>
              </a:rPr>
              <a:t>(Answer should reflect the map.)</a:t>
            </a:r>
            <a:r>
              <a:rPr b="0" i="0" lang="en" sz="1200" u="none" strike="noStrike">
                <a:solidFill>
                  <a:schemeClr val="dk1"/>
                </a:solidFill>
                <a:latin typeface="Calibri"/>
                <a:ea typeface="Calibri"/>
                <a:cs typeface="Calibri"/>
                <a:sym typeface="Calibri"/>
              </a:rPr>
              <a:t> What percent of states would you estimate allow recalls? </a:t>
            </a:r>
            <a:r>
              <a:rPr b="0" i="1" lang="en" sz="1200" u="none" strike="noStrike">
                <a:solidFill>
                  <a:schemeClr val="dk1"/>
                </a:solidFill>
                <a:latin typeface="Calibri"/>
                <a:ea typeface="Calibri"/>
                <a:cs typeface="Calibri"/>
                <a:sym typeface="Calibri"/>
              </a:rPr>
              <a:t>(40 percent)</a:t>
            </a:r>
            <a:r>
              <a:rPr b="0" i="0" lang="en" sz="1200" u="none" strike="noStrike">
                <a:solidFill>
                  <a:schemeClr val="dk1"/>
                </a:solidFill>
                <a:latin typeface="Calibri"/>
                <a:ea typeface="Calibri"/>
                <a:cs typeface="Calibri"/>
                <a:sym typeface="Calibri"/>
              </a:rPr>
              <a:t> Are you surprised by this number? Do you think more states should have this option? Why or why not? </a:t>
            </a:r>
            <a:r>
              <a:rPr b="0" i="1" lang="en" sz="1200" u="none" strike="noStrike">
                <a:solidFill>
                  <a:schemeClr val="dk1"/>
                </a:solidFill>
                <a:latin typeface="Calibri"/>
                <a:ea typeface="Calibri"/>
                <a:cs typeface="Calibri"/>
                <a:sym typeface="Calibri"/>
              </a:rPr>
              <a:t>(Answers will vary but students should use reasons with their response.)</a:t>
            </a:r>
            <a:endParaRPr b="0" i="0" sz="1200" u="none" strike="noStrike">
              <a:solidFill>
                <a:schemeClr val="dk1"/>
              </a:solidFill>
              <a:latin typeface="Calibri"/>
              <a:ea typeface="Calibri"/>
              <a:cs typeface="Calibri"/>
              <a:sym typeface="Calibri"/>
            </a:endParaRPr>
          </a:p>
        </p:txBody>
      </p:sp>
      <p:sp>
        <p:nvSpPr>
          <p:cNvPr id="1439" name="Google Shape;1439;g2efce20971d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efce20971d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g2efce20971d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Students enhance their understanding of how to vote responsibly by practicing </a:t>
            </a:r>
            <a:r>
              <a:rPr b="1" i="0" lang="en" sz="1200" u="none" strike="noStrike">
                <a:solidFill>
                  <a:schemeClr val="dk1"/>
                </a:solidFill>
                <a:latin typeface="Calibri"/>
                <a:ea typeface="Calibri"/>
                <a:cs typeface="Calibri"/>
                <a:sym typeface="Calibri"/>
              </a:rPr>
              <a:t>casting a ballot</a:t>
            </a:r>
            <a:r>
              <a:rPr b="0" i="0" lang="en" sz="1200" u="none" strike="noStrike">
                <a:solidFill>
                  <a:schemeClr val="dk1"/>
                </a:solidFill>
                <a:latin typeface="Calibri"/>
                <a:ea typeface="Calibri"/>
                <a:cs typeface="Calibri"/>
                <a:sym typeface="Calibri"/>
              </a:rPr>
              <a:t>. The </a:t>
            </a:r>
            <a:r>
              <a:rPr b="1" i="0" lang="en" sz="1200" u="none" strike="noStrike">
                <a:solidFill>
                  <a:schemeClr val="dk1"/>
                </a:solidFill>
                <a:latin typeface="Calibri"/>
                <a:ea typeface="Calibri"/>
                <a:cs typeface="Calibri"/>
                <a:sym typeface="Calibri"/>
              </a:rPr>
              <a:t>Act On It Activity Sheet </a:t>
            </a:r>
            <a:r>
              <a:rPr b="0" i="0" lang="en" sz="1200" u="none" strike="noStrike">
                <a:solidFill>
                  <a:schemeClr val="dk1"/>
                </a:solidFill>
                <a:latin typeface="Calibri"/>
                <a:ea typeface="Calibri"/>
                <a:cs typeface="Calibri"/>
                <a:sym typeface="Calibri"/>
              </a:rPr>
              <a:t>includes space for students to plan for the election and a tear-off area to use as a ballot.</a:t>
            </a:r>
            <a:endParaRPr b="0"/>
          </a:p>
          <a:p>
            <a:pPr indent="0" lvl="0" marL="0" rtl="0" algn="l">
              <a:spcBef>
                <a:spcPts val="0"/>
              </a:spcBef>
              <a:spcAft>
                <a:spcPts val="0"/>
              </a:spcAft>
              <a:buNone/>
            </a:pPr>
            <a:br>
              <a:rPr b="0" lang="en"/>
            </a:br>
            <a:r>
              <a:rPr b="0" i="0" lang="en" sz="1200" u="none" strike="noStrike">
                <a:solidFill>
                  <a:schemeClr val="dk1"/>
                </a:solidFill>
                <a:latin typeface="Calibri"/>
                <a:ea typeface="Calibri"/>
                <a:cs typeface="Calibri"/>
                <a:sym typeface="Calibri"/>
              </a:rPr>
              <a:t>Divide the class into two to four groups and assign each group a political party. You may opt to create fictional or use historical political parties, or you may not in order to make students potentially less “loyal” to their created cadidate. Have each group work together to research and create a candidate that will represent their party. Then have them present their candidates and place their names on the ballot. </a:t>
            </a:r>
            <a:endParaRPr b="0"/>
          </a:p>
          <a:p>
            <a:pPr indent="0" lvl="0" marL="0" rtl="0" algn="l">
              <a:spcBef>
                <a:spcPts val="0"/>
              </a:spcBef>
              <a:spcAft>
                <a:spcPts val="0"/>
              </a:spcAft>
              <a:buNone/>
            </a:pPr>
            <a:br>
              <a:rPr b="0" lang="en"/>
            </a:br>
            <a:r>
              <a:rPr b="0" i="0" lang="en" sz="1200" u="none" strike="noStrike">
                <a:solidFill>
                  <a:schemeClr val="dk1"/>
                </a:solidFill>
                <a:latin typeface="Calibri"/>
                <a:ea typeface="Calibri"/>
                <a:cs typeface="Calibri"/>
                <a:sym typeface="Calibri"/>
              </a:rPr>
              <a:t>Before conducting the vote, briefly remind students how to cast a ballot. </a:t>
            </a:r>
            <a:endParaRPr b="0"/>
          </a:p>
          <a:p>
            <a:pPr indent="-228600" lvl="0" marL="228600" rtl="0" algn="l">
              <a:spcBef>
                <a:spcPts val="0"/>
              </a:spcBef>
              <a:spcAft>
                <a:spcPts val="0"/>
              </a:spcAft>
              <a:buClr>
                <a:schemeClr val="dk1"/>
              </a:buClr>
              <a:buSzPts val="1200"/>
              <a:buFont typeface="Calibri"/>
              <a:buAutoNum type="arabicPeriod"/>
            </a:pPr>
            <a:r>
              <a:rPr b="1" i="0" lang="en" sz="1200" u="none" strike="noStrike">
                <a:solidFill>
                  <a:schemeClr val="dk1"/>
                </a:solidFill>
                <a:latin typeface="Calibri"/>
                <a:ea typeface="Calibri"/>
                <a:cs typeface="Calibri"/>
                <a:sym typeface="Calibri"/>
              </a:rPr>
              <a:t>Research Your Options </a:t>
            </a:r>
            <a:r>
              <a:rPr b="0" i="0" lang="en" sz="1200" u="none" strike="noStrike">
                <a:solidFill>
                  <a:schemeClr val="dk1"/>
                </a:solidFill>
                <a:latin typeface="Calibri"/>
                <a:ea typeface="Calibri"/>
                <a:cs typeface="Calibri"/>
                <a:sym typeface="Calibri"/>
              </a:rPr>
              <a:t>What will be on the ballot?</a:t>
            </a:r>
            <a:r>
              <a:rPr b="1" i="0" lang="en" sz="1200" u="none" strike="noStrike">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Who is running for office? Use your skills to distinguish their party and analyze their political ads.  </a:t>
            </a:r>
            <a:endParaRPr/>
          </a:p>
          <a:p>
            <a:pPr indent="-228600" lvl="0" marL="228600" rtl="0" algn="l">
              <a:spcBef>
                <a:spcPts val="0"/>
              </a:spcBef>
              <a:spcAft>
                <a:spcPts val="0"/>
              </a:spcAft>
              <a:buClr>
                <a:schemeClr val="dk1"/>
              </a:buClr>
              <a:buSzPts val="1200"/>
              <a:buFont typeface="Calibri"/>
              <a:buAutoNum type="arabicPeriod"/>
            </a:pPr>
            <a:r>
              <a:rPr b="1" i="0" lang="en" sz="1200" u="none" strike="noStrike">
                <a:solidFill>
                  <a:schemeClr val="dk1"/>
                </a:solidFill>
                <a:latin typeface="Calibri"/>
                <a:ea typeface="Calibri"/>
                <a:cs typeface="Calibri"/>
                <a:sym typeface="Calibri"/>
              </a:rPr>
              <a:t>Plan Your Trip </a:t>
            </a:r>
            <a:r>
              <a:rPr b="0" i="0" lang="en" sz="1200" u="none" strike="noStrike">
                <a:solidFill>
                  <a:schemeClr val="dk1"/>
                </a:solidFill>
                <a:latin typeface="Calibri"/>
                <a:ea typeface="Calibri"/>
                <a:cs typeface="Calibri"/>
                <a:sym typeface="Calibri"/>
              </a:rPr>
              <a:t>Where is your polling place? How will you get there? When will you go?</a:t>
            </a:r>
            <a:endParaRPr/>
          </a:p>
          <a:p>
            <a:pPr indent="-228600" lvl="0" marL="228600" rtl="0" algn="l">
              <a:spcBef>
                <a:spcPts val="0"/>
              </a:spcBef>
              <a:spcAft>
                <a:spcPts val="0"/>
              </a:spcAft>
              <a:buClr>
                <a:schemeClr val="dk1"/>
              </a:buClr>
              <a:buSzPts val="1200"/>
              <a:buFont typeface="Calibri"/>
              <a:buAutoNum type="arabicPeriod"/>
            </a:pPr>
            <a:r>
              <a:rPr b="1" i="0" lang="en" sz="1200" u="none" strike="noStrike">
                <a:solidFill>
                  <a:schemeClr val="dk1"/>
                </a:solidFill>
                <a:latin typeface="Calibri"/>
                <a:ea typeface="Calibri"/>
                <a:cs typeface="Calibri"/>
                <a:sym typeface="Calibri"/>
              </a:rPr>
              <a:t>Read the Ballot Instructions</a:t>
            </a:r>
            <a:r>
              <a:rPr b="0" i="0" lang="en" sz="1200" u="none" strike="noStrike">
                <a:solidFill>
                  <a:schemeClr val="dk1"/>
                </a:solidFill>
                <a:latin typeface="Calibri"/>
                <a:ea typeface="Calibri"/>
                <a:cs typeface="Calibri"/>
                <a:sym typeface="Calibri"/>
              </a:rPr>
              <a:t> Once you arrive at your polling location and have received your ballot, read the instructions. If you have any questions, poll workers are knowledgeable and there to help.</a:t>
            </a:r>
            <a:endParaRPr/>
          </a:p>
          <a:p>
            <a:pPr indent="-228600" lvl="0" marL="228600" rtl="0" algn="l">
              <a:spcBef>
                <a:spcPts val="0"/>
              </a:spcBef>
              <a:spcAft>
                <a:spcPts val="0"/>
              </a:spcAft>
              <a:buClr>
                <a:schemeClr val="dk1"/>
              </a:buClr>
              <a:buSzPts val="1200"/>
              <a:buFont typeface="Calibri"/>
              <a:buAutoNum type="arabicPeriod"/>
            </a:pPr>
            <a:r>
              <a:rPr b="1" i="0" lang="en" sz="1200" u="none" strike="noStrike">
                <a:solidFill>
                  <a:schemeClr val="dk1"/>
                </a:solidFill>
                <a:latin typeface="Calibri"/>
                <a:ea typeface="Calibri"/>
                <a:cs typeface="Calibri"/>
                <a:sym typeface="Calibri"/>
              </a:rPr>
              <a:t>Cast Your Vote </a:t>
            </a:r>
            <a:r>
              <a:rPr b="0" i="0" lang="en" sz="1200" u="none" strike="noStrike">
                <a:solidFill>
                  <a:schemeClr val="dk1"/>
                </a:solidFill>
                <a:latin typeface="Calibri"/>
                <a:ea typeface="Calibri"/>
                <a:cs typeface="Calibri"/>
                <a:sym typeface="Calibri"/>
              </a:rPr>
              <a:t>Make your selections and follow the instructions to submit your ballot.</a:t>
            </a:r>
            <a:endParaRPr/>
          </a:p>
          <a:p>
            <a:pPr indent="0" lvl="0" marL="0" rtl="0" algn="l">
              <a:spcBef>
                <a:spcPts val="0"/>
              </a:spcBef>
              <a:spcAft>
                <a:spcPts val="0"/>
              </a:spcAft>
              <a:buNone/>
            </a:pPr>
            <a:br>
              <a:rPr b="0" lang="en"/>
            </a:br>
            <a:r>
              <a:rPr b="0" i="0" lang="en" sz="1200" u="none" strike="noStrike">
                <a:solidFill>
                  <a:schemeClr val="dk1"/>
                </a:solidFill>
                <a:latin typeface="Calibri"/>
                <a:ea typeface="Calibri"/>
                <a:cs typeface="Calibri"/>
                <a:sym typeface="Calibri"/>
              </a:rPr>
              <a:t>Using folders to create privacy screens, have students complete their ballots. You may wish to have them place them in a box or you may collect them and tally the votes. Share results with students. </a:t>
            </a:r>
            <a:r>
              <a:rPr b="1" i="0" lang="en" sz="1200" u="none" strike="noStrike">
                <a:solidFill>
                  <a:schemeClr val="dk1"/>
                </a:solidFill>
                <a:latin typeface="Calibri"/>
                <a:ea typeface="Calibri"/>
                <a:cs typeface="Calibri"/>
                <a:sym typeface="Calibri"/>
              </a:rPr>
              <a:t>Ask:</a:t>
            </a:r>
            <a:r>
              <a:rPr b="0" i="0" lang="en" sz="1200" u="none" strike="noStrike">
                <a:solidFill>
                  <a:schemeClr val="dk1"/>
                </a:solidFill>
                <a:latin typeface="Calibri"/>
                <a:ea typeface="Calibri"/>
                <a:cs typeface="Calibri"/>
                <a:sym typeface="Calibri"/>
              </a:rPr>
              <a:t> Are you satisfied with the results? Why or why not? </a:t>
            </a:r>
            <a:endParaRPr b="0"/>
          </a:p>
          <a:p>
            <a:pPr indent="0" lvl="0" marL="0" rtl="0" algn="l">
              <a:spcBef>
                <a:spcPts val="0"/>
              </a:spcBef>
              <a:spcAft>
                <a:spcPts val="0"/>
              </a:spcAft>
              <a:buNone/>
            </a:pPr>
            <a:br>
              <a:rPr b="0" lang="en"/>
            </a:br>
            <a:r>
              <a:rPr b="1" i="0" lang="en" sz="1200" u="none" strike="noStrike">
                <a:solidFill>
                  <a:schemeClr val="dk1"/>
                </a:solidFill>
                <a:latin typeface="Calibri"/>
                <a:ea typeface="Calibri"/>
                <a:cs typeface="Calibri"/>
                <a:sym typeface="Calibri"/>
              </a:rPr>
              <a:t>Pressed for Time? </a:t>
            </a:r>
            <a:r>
              <a:rPr b="0" i="0" lang="en" sz="1200" u="none" strike="noStrike">
                <a:solidFill>
                  <a:schemeClr val="dk1"/>
                </a:solidFill>
                <a:latin typeface="Calibri"/>
                <a:ea typeface="Calibri"/>
                <a:cs typeface="Calibri"/>
                <a:sym typeface="Calibri"/>
              </a:rPr>
              <a:t>Instead of having students research, create, and vote on their own candidates, present them with fictionalized candidates to place on the ballot. </a:t>
            </a:r>
            <a:endParaRPr b="0"/>
          </a:p>
          <a:p>
            <a:pPr indent="0" lvl="0" marL="0" rtl="0" algn="l">
              <a:spcBef>
                <a:spcPts val="0"/>
              </a:spcBef>
              <a:spcAft>
                <a:spcPts val="0"/>
              </a:spcAft>
              <a:buNone/>
            </a:pPr>
            <a:br>
              <a:rPr lang="en"/>
            </a:br>
            <a:br>
              <a:rPr lang="en"/>
            </a:br>
            <a:br>
              <a:rPr lang="en"/>
            </a:br>
            <a:endParaRPr b="0"/>
          </a:p>
        </p:txBody>
      </p:sp>
      <p:sp>
        <p:nvSpPr>
          <p:cNvPr id="1446" name="Google Shape;1446;g2efce20971d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2efce20971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2" name="Google Shape;1452;g2efce20971d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b="0"/>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Have students write the steps they will take to register and vote.</a:t>
            </a:r>
            <a:endParaRPr/>
          </a:p>
          <a:p>
            <a:pPr indent="0" lvl="0" marL="0" rtl="0" algn="l">
              <a:spcBef>
                <a:spcPts val="0"/>
              </a:spcBef>
              <a:spcAft>
                <a:spcPts val="0"/>
              </a:spcAft>
              <a:buClr>
                <a:schemeClr val="dk1"/>
              </a:buClr>
              <a:buSzPts val="1200"/>
              <a:buFont typeface="Calibri"/>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Differentiated Instruction</a:t>
            </a:r>
            <a:endParaRPr b="1"/>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If the Exit Ticket shows that some students still struggle with this lesson, you may want to assign the Lesson Summary as remediation. Give students the Lesson Summary, which is written two levels below grade level, to help students review key concepts</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p:txBody>
      </p:sp>
      <p:sp>
        <p:nvSpPr>
          <p:cNvPr id="1453" name="Google Shape;1453;g2efce20971d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2efce20971d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2efce20971d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Teaching Suggestions</a:t>
            </a:r>
            <a:endParaRPr/>
          </a:p>
          <a:p>
            <a:pPr indent="0" lvl="0" marL="0" rtl="0" algn="l">
              <a:spcBef>
                <a:spcPts val="0"/>
              </a:spcBef>
              <a:spcAft>
                <a:spcPts val="0"/>
              </a:spcAft>
              <a:buNone/>
            </a:pPr>
            <a:r>
              <a:rPr b="1" i="0" lang="en" sz="1200" u="none" strike="noStrike">
                <a:solidFill>
                  <a:schemeClr val="dk1"/>
                </a:solidFill>
                <a:latin typeface="Calibri"/>
                <a:ea typeface="Calibri"/>
                <a:cs typeface="Calibri"/>
                <a:sym typeface="Calibri"/>
              </a:rPr>
              <a:t>SKILL: SPREAD THE WORD ABOUT VOTING</a:t>
            </a:r>
            <a:endParaRPr b="0"/>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Have students use the skill of </a:t>
            </a:r>
            <a:r>
              <a:rPr b="1" i="0" lang="en" sz="1200" u="none" strike="noStrike">
                <a:solidFill>
                  <a:schemeClr val="dk1"/>
                </a:solidFill>
                <a:latin typeface="Calibri"/>
                <a:ea typeface="Calibri"/>
                <a:cs typeface="Calibri"/>
                <a:sym typeface="Calibri"/>
              </a:rPr>
              <a:t>casting a ballot</a:t>
            </a:r>
            <a:r>
              <a:rPr b="0" i="0" lang="en" sz="1200" u="none" strike="noStrike">
                <a:solidFill>
                  <a:schemeClr val="dk1"/>
                </a:solidFill>
                <a:latin typeface="Calibri"/>
                <a:ea typeface="Calibri"/>
                <a:cs typeface="Calibri"/>
                <a:sym typeface="Calibri"/>
              </a:rPr>
              <a:t> in the Take Action activity. </a:t>
            </a:r>
            <a:endParaRPr b="0"/>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First, lead a discussion or have students independently brainstorm reasons why it is important to vote. Add student ideas to the list on the board.</a:t>
            </a:r>
            <a:endParaRPr b="0" i="0" sz="1200" u="none" strike="noStrike">
              <a:solidFill>
                <a:schemeClr val="dk1"/>
              </a:solidFill>
              <a:latin typeface="Calibri"/>
              <a:ea typeface="Calibri"/>
              <a:cs typeface="Calibri"/>
              <a:sym typeface="Calibri"/>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Then, with partners, small groups, or individually, have students create posters, infographics, or videos to encourage citizens to register and vote. </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Submit student work to the local board of elections or League of Women Voters for possible use.</a:t>
            </a:r>
            <a:endParaRPr/>
          </a:p>
          <a:p>
            <a:pPr indent="-228600" lvl="0" marL="228600" rtl="0" algn="l">
              <a:spcBef>
                <a:spcPts val="0"/>
              </a:spcBef>
              <a:spcAft>
                <a:spcPts val="0"/>
              </a:spcAft>
              <a:buClr>
                <a:schemeClr val="dk1"/>
              </a:buClr>
              <a:buSzPts val="1200"/>
              <a:buFont typeface="Calibri"/>
              <a:buAutoNum type="arabicPeriod"/>
            </a:pPr>
            <a:r>
              <a:rPr b="0" i="0" lang="en" sz="1200" u="none" strike="noStrike">
                <a:solidFill>
                  <a:schemeClr val="dk1"/>
                </a:solidFill>
                <a:latin typeface="Calibri"/>
                <a:ea typeface="Calibri"/>
                <a:cs typeface="Calibri"/>
                <a:sym typeface="Calibri"/>
              </a:rPr>
              <a:t>Debrief as a whole class. </a:t>
            </a:r>
            <a:r>
              <a:rPr b="1" i="0" lang="en" sz="1200" u="none" strike="noStrike">
                <a:solidFill>
                  <a:schemeClr val="dk1"/>
                </a:solidFill>
                <a:latin typeface="Calibri"/>
                <a:ea typeface="Calibri"/>
                <a:cs typeface="Calibri"/>
                <a:sym typeface="Calibri"/>
              </a:rPr>
              <a:t>Ask:</a:t>
            </a:r>
            <a:r>
              <a:rPr b="0" i="0" lang="en" sz="1200" u="none" strike="noStrike">
                <a:solidFill>
                  <a:schemeClr val="dk1"/>
                </a:solidFill>
                <a:latin typeface="Calibri"/>
                <a:ea typeface="Calibri"/>
                <a:cs typeface="Calibri"/>
                <a:sym typeface="Calibri"/>
              </a:rPr>
              <a:t> What approach did you take on your piece? Why?</a:t>
            </a:r>
            <a:endParaRPr/>
          </a:p>
          <a:p>
            <a:pPr indent="0" lvl="0" marL="0" rtl="0" algn="l">
              <a:spcBef>
                <a:spcPts val="0"/>
              </a:spcBef>
              <a:spcAft>
                <a:spcPts val="0"/>
              </a:spcAft>
              <a:buNone/>
            </a:pPr>
            <a:br>
              <a:rPr b="0" lang="en"/>
            </a:br>
            <a:r>
              <a:rPr b="1" i="0" lang="en" sz="1200" u="none" strike="noStrike">
                <a:solidFill>
                  <a:schemeClr val="dk1"/>
                </a:solidFill>
                <a:latin typeface="Calibri"/>
                <a:ea typeface="Calibri"/>
                <a:cs typeface="Calibri"/>
                <a:sym typeface="Calibri"/>
              </a:rPr>
              <a:t>PRESSED FOR TIME? </a:t>
            </a:r>
            <a:r>
              <a:rPr b="0" i="0" lang="en" sz="1200" u="none" strike="noStrike">
                <a:solidFill>
                  <a:schemeClr val="dk1"/>
                </a:solidFill>
                <a:latin typeface="Calibri"/>
                <a:ea typeface="Calibri"/>
                <a:cs typeface="Calibri"/>
                <a:sym typeface="Calibri"/>
              </a:rPr>
              <a:t>Work together as a class to create a PSA or video in which each student gives one statement. If multiple students would like to make the same statement, allow them to speak in sync. </a:t>
            </a:r>
            <a:endParaRPr b="0"/>
          </a:p>
          <a:p>
            <a:pPr indent="0" lvl="0" marL="0" rtl="0" algn="l">
              <a:spcBef>
                <a:spcPts val="0"/>
              </a:spcBef>
              <a:spcAft>
                <a:spcPts val="0"/>
              </a:spcAft>
              <a:buNone/>
            </a:pPr>
            <a:br>
              <a:rPr b="0" lang="en"/>
            </a:br>
            <a:endParaRPr b="0" i="0" sz="1200" u="none" strike="noStrike">
              <a:solidFill>
                <a:schemeClr val="dk1"/>
              </a:solidFill>
              <a:latin typeface="Calibri"/>
              <a:ea typeface="Calibri"/>
              <a:cs typeface="Calibri"/>
              <a:sym typeface="Calibri"/>
            </a:endParaRPr>
          </a:p>
        </p:txBody>
      </p:sp>
      <p:sp>
        <p:nvSpPr>
          <p:cNvPr id="1460" name="Google Shape;1460;g2efce20971d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2efce20971d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2efce20971d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efa320653d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2efa320653d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2efa320653d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2efa320653d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f0400c3498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2f0400c3498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2f0400c3498_0_9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2f0400c3498_0_9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2f0400c3498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2f0400c3498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2f2ea2b3afb_1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2f2ea2b3afb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K-2</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write what they know about a key idea or term in 30 seconds.</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2f2ea2b3afb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2f2ea2b3afb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3-5</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rPr>
              <a:t>Ask students to fill in the metaphor prompt to help explain their perspective and understanding.</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2f2ea2b3afb_1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2f2ea2b3afb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Teacher Notes:</a:t>
            </a:r>
            <a:endParaRPr b="1" sz="1000">
              <a:solidFill>
                <a:schemeClr val="dk1"/>
              </a:solidFill>
            </a:endParaRPr>
          </a:p>
          <a:p>
            <a:pPr indent="-292100" lvl="0" marL="457200" rtl="0" algn="l">
              <a:spcBef>
                <a:spcPts val="0"/>
              </a:spcBef>
              <a:spcAft>
                <a:spcPts val="0"/>
              </a:spcAft>
              <a:buClr>
                <a:schemeClr val="dk1"/>
              </a:buClr>
              <a:buSzPts val="1000"/>
              <a:buChar char="●"/>
            </a:pPr>
            <a:r>
              <a:rPr lang="en" sz="1000">
                <a:solidFill>
                  <a:schemeClr val="dk1"/>
                </a:solidFill>
              </a:rPr>
              <a:t>Suggested strategy for classrooms grades 6-8</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 sz="1000"/>
              <a:t>Break into groups and provide a writing prompt or key question.</a:t>
            </a:r>
            <a:endParaRPr sz="1000"/>
          </a:p>
          <a:p>
            <a:pPr indent="-292100" lvl="0" marL="457200" rtl="0" algn="l">
              <a:lnSpc>
                <a:spcPct val="115000"/>
              </a:lnSpc>
              <a:spcBef>
                <a:spcPts val="0"/>
              </a:spcBef>
              <a:spcAft>
                <a:spcPts val="0"/>
              </a:spcAft>
              <a:buClr>
                <a:schemeClr val="dk1"/>
              </a:buClr>
              <a:buSzPts val="1000"/>
              <a:buChar char="●"/>
            </a:pPr>
            <a:r>
              <a:rPr lang="en" sz="1000"/>
              <a:t>Have students write as much as they can in response to the question or prompt for one minute.</a:t>
            </a:r>
            <a:endParaRPr sz="1000"/>
          </a:p>
          <a:p>
            <a:pPr indent="-292100" lvl="0" marL="457200" rtl="0" algn="l">
              <a:lnSpc>
                <a:spcPct val="115000"/>
              </a:lnSpc>
              <a:spcBef>
                <a:spcPts val="0"/>
              </a:spcBef>
              <a:spcAft>
                <a:spcPts val="0"/>
              </a:spcAft>
              <a:buClr>
                <a:schemeClr val="dk1"/>
              </a:buClr>
              <a:buSzPts val="1000"/>
              <a:buChar char="●"/>
            </a:pPr>
            <a:r>
              <a:rPr lang="en" sz="1000"/>
              <a:t>Next have students give their response to the person on their right. That person should improve or elaborate on the response where the other person left off.</a:t>
            </a:r>
            <a:endParaRPr sz="1000"/>
          </a:p>
          <a:p>
            <a:pPr indent="-292100" lvl="0" marL="457200" rtl="0" algn="l">
              <a:lnSpc>
                <a:spcPct val="115000"/>
              </a:lnSpc>
              <a:spcBef>
                <a:spcPts val="0"/>
              </a:spcBef>
              <a:spcAft>
                <a:spcPts val="0"/>
              </a:spcAft>
              <a:buClr>
                <a:schemeClr val="dk1"/>
              </a:buClr>
              <a:buSzPts val="1000"/>
              <a:buChar char="●"/>
            </a:pPr>
            <a:r>
              <a:rPr lang="en" sz="1000"/>
              <a:t>Continue to pass each response to the right until the original response comes back to the first person.</a:t>
            </a:r>
            <a:endParaRPr sz="1000"/>
          </a:p>
          <a:p>
            <a:pPr indent="-292100" lvl="0" marL="457200" rtl="0" algn="l">
              <a:lnSpc>
                <a:spcPct val="115000"/>
              </a:lnSpc>
              <a:spcBef>
                <a:spcPts val="0"/>
              </a:spcBef>
              <a:spcAft>
                <a:spcPts val="0"/>
              </a:spcAft>
              <a:buClr>
                <a:schemeClr val="dk1"/>
              </a:buClr>
              <a:buSzPts val="1000"/>
              <a:buChar char="●"/>
            </a:pPr>
            <a:r>
              <a:rPr lang="en" sz="1000"/>
              <a:t>Each group then reviews all the responses and decides which is the best composition and shares that with the larger group.</a:t>
            </a:r>
            <a:endParaRPr sz="1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 Id="rId5" Type="http://schemas.openxmlformats.org/officeDocument/2006/relationships/hyperlink" Target="https://stories.freepik.com/"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4676575" y="1497975"/>
            <a:ext cx="3757800" cy="1386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5200"/>
              <a:buNone/>
              <a:defRPr sz="4600"/>
            </a:lvl1pPr>
            <a:lvl2pPr lvl="1" rtl="0" algn="ctr">
              <a:spcBef>
                <a:spcPts val="0"/>
              </a:spcBef>
              <a:spcAft>
                <a:spcPts val="0"/>
              </a:spcAft>
              <a:buClr>
                <a:schemeClr val="accent2"/>
              </a:buClr>
              <a:buSzPts val="5200"/>
              <a:buNone/>
              <a:defRPr sz="5200">
                <a:solidFill>
                  <a:schemeClr val="accent2"/>
                </a:solidFill>
              </a:defRPr>
            </a:lvl2pPr>
            <a:lvl3pPr lvl="2" rtl="0" algn="ctr">
              <a:spcBef>
                <a:spcPts val="0"/>
              </a:spcBef>
              <a:spcAft>
                <a:spcPts val="0"/>
              </a:spcAft>
              <a:buClr>
                <a:schemeClr val="accent2"/>
              </a:buClr>
              <a:buSzPts val="5200"/>
              <a:buNone/>
              <a:defRPr sz="5200">
                <a:solidFill>
                  <a:schemeClr val="accent2"/>
                </a:solidFill>
              </a:defRPr>
            </a:lvl3pPr>
            <a:lvl4pPr lvl="3" rtl="0" algn="ctr">
              <a:spcBef>
                <a:spcPts val="0"/>
              </a:spcBef>
              <a:spcAft>
                <a:spcPts val="0"/>
              </a:spcAft>
              <a:buClr>
                <a:schemeClr val="accent2"/>
              </a:buClr>
              <a:buSzPts val="5200"/>
              <a:buNone/>
              <a:defRPr sz="5200">
                <a:solidFill>
                  <a:schemeClr val="accent2"/>
                </a:solidFill>
              </a:defRPr>
            </a:lvl4pPr>
            <a:lvl5pPr lvl="4" rtl="0" algn="ctr">
              <a:spcBef>
                <a:spcPts val="0"/>
              </a:spcBef>
              <a:spcAft>
                <a:spcPts val="0"/>
              </a:spcAft>
              <a:buClr>
                <a:schemeClr val="accent2"/>
              </a:buClr>
              <a:buSzPts val="5200"/>
              <a:buNone/>
              <a:defRPr sz="5200">
                <a:solidFill>
                  <a:schemeClr val="accent2"/>
                </a:solidFill>
              </a:defRPr>
            </a:lvl5pPr>
            <a:lvl6pPr lvl="5" rtl="0" algn="ctr">
              <a:spcBef>
                <a:spcPts val="0"/>
              </a:spcBef>
              <a:spcAft>
                <a:spcPts val="0"/>
              </a:spcAft>
              <a:buClr>
                <a:schemeClr val="accent2"/>
              </a:buClr>
              <a:buSzPts val="5200"/>
              <a:buNone/>
              <a:defRPr sz="5200">
                <a:solidFill>
                  <a:schemeClr val="accent2"/>
                </a:solidFill>
              </a:defRPr>
            </a:lvl6pPr>
            <a:lvl7pPr lvl="6" rtl="0" algn="ctr">
              <a:spcBef>
                <a:spcPts val="0"/>
              </a:spcBef>
              <a:spcAft>
                <a:spcPts val="0"/>
              </a:spcAft>
              <a:buClr>
                <a:schemeClr val="accent2"/>
              </a:buClr>
              <a:buSzPts val="5200"/>
              <a:buNone/>
              <a:defRPr sz="5200">
                <a:solidFill>
                  <a:schemeClr val="accent2"/>
                </a:solidFill>
              </a:defRPr>
            </a:lvl7pPr>
            <a:lvl8pPr lvl="7" rtl="0" algn="ctr">
              <a:spcBef>
                <a:spcPts val="0"/>
              </a:spcBef>
              <a:spcAft>
                <a:spcPts val="0"/>
              </a:spcAft>
              <a:buClr>
                <a:schemeClr val="accent2"/>
              </a:buClr>
              <a:buSzPts val="5200"/>
              <a:buNone/>
              <a:defRPr sz="5200">
                <a:solidFill>
                  <a:schemeClr val="accent2"/>
                </a:solidFill>
              </a:defRPr>
            </a:lvl8pPr>
            <a:lvl9pPr lvl="8" rtl="0" algn="ctr">
              <a:spcBef>
                <a:spcPts val="0"/>
              </a:spcBef>
              <a:spcAft>
                <a:spcPts val="0"/>
              </a:spcAft>
              <a:buClr>
                <a:schemeClr val="accent2"/>
              </a:buClr>
              <a:buSzPts val="5200"/>
              <a:buNone/>
              <a:defRPr sz="5200">
                <a:solidFill>
                  <a:schemeClr val="accent2"/>
                </a:solidFill>
              </a:defRPr>
            </a:lvl9pPr>
          </a:lstStyle>
          <a:p/>
        </p:txBody>
      </p:sp>
      <p:sp>
        <p:nvSpPr>
          <p:cNvPr id="10" name="Google Shape;10;p2"/>
          <p:cNvSpPr txBox="1"/>
          <p:nvPr>
            <p:ph idx="1" type="subTitle"/>
          </p:nvPr>
        </p:nvSpPr>
        <p:spPr>
          <a:xfrm>
            <a:off x="4989250" y="2884875"/>
            <a:ext cx="3444900" cy="7902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800"/>
              <a:buNone/>
              <a:defRPr sz="2000"/>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 name="Shape 86"/>
        <p:cNvGrpSpPr/>
        <p:nvPr/>
      </p:nvGrpSpPr>
      <p:grpSpPr>
        <a:xfrm>
          <a:off x="0" y="0"/>
          <a:ext cx="0" cy="0"/>
          <a:chOff x="0" y="0"/>
          <a:chExt cx="0" cy="0"/>
        </a:xfrm>
      </p:grpSpPr>
      <p:sp>
        <p:nvSpPr>
          <p:cNvPr id="87" name="Google Shape;87;p11"/>
          <p:cNvSpPr txBox="1"/>
          <p:nvPr>
            <p:ph hasCustomPrompt="1" type="title"/>
          </p:nvPr>
        </p:nvSpPr>
        <p:spPr>
          <a:xfrm>
            <a:off x="1327050" y="531298"/>
            <a:ext cx="6489900" cy="10938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5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8" name="Google Shape;88;p11"/>
          <p:cNvSpPr txBox="1"/>
          <p:nvPr>
            <p:ph idx="1" type="subTitle"/>
          </p:nvPr>
        </p:nvSpPr>
        <p:spPr>
          <a:xfrm>
            <a:off x="1327050" y="1625088"/>
            <a:ext cx="6489900" cy="47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89" name="Google Shape;89;p11"/>
          <p:cNvGrpSpPr/>
          <p:nvPr/>
        </p:nvGrpSpPr>
        <p:grpSpPr>
          <a:xfrm>
            <a:off x="-1003293" y="-1074205"/>
            <a:ext cx="2972327" cy="2292212"/>
            <a:chOff x="-1003293" y="-1074205"/>
            <a:chExt cx="2972327" cy="2292212"/>
          </a:xfrm>
        </p:grpSpPr>
        <p:sp>
          <p:nvSpPr>
            <p:cNvPr id="90" name="Google Shape;90;p11"/>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2" name="Shape 932"/>
        <p:cNvGrpSpPr/>
        <p:nvPr/>
      </p:nvGrpSpPr>
      <p:grpSpPr>
        <a:xfrm>
          <a:off x="0" y="0"/>
          <a:ext cx="0" cy="0"/>
          <a:chOff x="0" y="0"/>
          <a:chExt cx="0" cy="0"/>
        </a:xfrm>
      </p:grpSpPr>
      <p:sp>
        <p:nvSpPr>
          <p:cNvPr id="933" name="Google Shape;933;p104"/>
          <p:cNvSpPr txBox="1"/>
          <p:nvPr>
            <p:ph type="ctrTitle"/>
          </p:nvPr>
        </p:nvSpPr>
        <p:spPr>
          <a:xfrm>
            <a:off x="4676575" y="1497975"/>
            <a:ext cx="3757800" cy="1386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5200"/>
              <a:buNone/>
              <a:defRPr sz="4600"/>
            </a:lvl1pPr>
            <a:lvl2pPr lvl="1" rtl="0" algn="ctr">
              <a:spcBef>
                <a:spcPts val="0"/>
              </a:spcBef>
              <a:spcAft>
                <a:spcPts val="0"/>
              </a:spcAft>
              <a:buClr>
                <a:schemeClr val="accent2"/>
              </a:buClr>
              <a:buSzPts val="5200"/>
              <a:buNone/>
              <a:defRPr sz="5200">
                <a:solidFill>
                  <a:schemeClr val="accent2"/>
                </a:solidFill>
              </a:defRPr>
            </a:lvl2pPr>
            <a:lvl3pPr lvl="2" rtl="0" algn="ctr">
              <a:spcBef>
                <a:spcPts val="0"/>
              </a:spcBef>
              <a:spcAft>
                <a:spcPts val="0"/>
              </a:spcAft>
              <a:buClr>
                <a:schemeClr val="accent2"/>
              </a:buClr>
              <a:buSzPts val="5200"/>
              <a:buNone/>
              <a:defRPr sz="5200">
                <a:solidFill>
                  <a:schemeClr val="accent2"/>
                </a:solidFill>
              </a:defRPr>
            </a:lvl3pPr>
            <a:lvl4pPr lvl="3" rtl="0" algn="ctr">
              <a:spcBef>
                <a:spcPts val="0"/>
              </a:spcBef>
              <a:spcAft>
                <a:spcPts val="0"/>
              </a:spcAft>
              <a:buClr>
                <a:schemeClr val="accent2"/>
              </a:buClr>
              <a:buSzPts val="5200"/>
              <a:buNone/>
              <a:defRPr sz="5200">
                <a:solidFill>
                  <a:schemeClr val="accent2"/>
                </a:solidFill>
              </a:defRPr>
            </a:lvl4pPr>
            <a:lvl5pPr lvl="4" rtl="0" algn="ctr">
              <a:spcBef>
                <a:spcPts val="0"/>
              </a:spcBef>
              <a:spcAft>
                <a:spcPts val="0"/>
              </a:spcAft>
              <a:buClr>
                <a:schemeClr val="accent2"/>
              </a:buClr>
              <a:buSzPts val="5200"/>
              <a:buNone/>
              <a:defRPr sz="5200">
                <a:solidFill>
                  <a:schemeClr val="accent2"/>
                </a:solidFill>
              </a:defRPr>
            </a:lvl5pPr>
            <a:lvl6pPr lvl="5" rtl="0" algn="ctr">
              <a:spcBef>
                <a:spcPts val="0"/>
              </a:spcBef>
              <a:spcAft>
                <a:spcPts val="0"/>
              </a:spcAft>
              <a:buClr>
                <a:schemeClr val="accent2"/>
              </a:buClr>
              <a:buSzPts val="5200"/>
              <a:buNone/>
              <a:defRPr sz="5200">
                <a:solidFill>
                  <a:schemeClr val="accent2"/>
                </a:solidFill>
              </a:defRPr>
            </a:lvl6pPr>
            <a:lvl7pPr lvl="6" rtl="0" algn="ctr">
              <a:spcBef>
                <a:spcPts val="0"/>
              </a:spcBef>
              <a:spcAft>
                <a:spcPts val="0"/>
              </a:spcAft>
              <a:buClr>
                <a:schemeClr val="accent2"/>
              </a:buClr>
              <a:buSzPts val="5200"/>
              <a:buNone/>
              <a:defRPr sz="5200">
                <a:solidFill>
                  <a:schemeClr val="accent2"/>
                </a:solidFill>
              </a:defRPr>
            </a:lvl7pPr>
            <a:lvl8pPr lvl="7" rtl="0" algn="ctr">
              <a:spcBef>
                <a:spcPts val="0"/>
              </a:spcBef>
              <a:spcAft>
                <a:spcPts val="0"/>
              </a:spcAft>
              <a:buClr>
                <a:schemeClr val="accent2"/>
              </a:buClr>
              <a:buSzPts val="5200"/>
              <a:buNone/>
              <a:defRPr sz="5200">
                <a:solidFill>
                  <a:schemeClr val="accent2"/>
                </a:solidFill>
              </a:defRPr>
            </a:lvl8pPr>
            <a:lvl9pPr lvl="8" rtl="0" algn="ctr">
              <a:spcBef>
                <a:spcPts val="0"/>
              </a:spcBef>
              <a:spcAft>
                <a:spcPts val="0"/>
              </a:spcAft>
              <a:buClr>
                <a:schemeClr val="accent2"/>
              </a:buClr>
              <a:buSzPts val="5200"/>
              <a:buNone/>
              <a:defRPr sz="5200">
                <a:solidFill>
                  <a:schemeClr val="accent2"/>
                </a:solidFill>
              </a:defRPr>
            </a:lvl9pPr>
          </a:lstStyle>
          <a:p/>
        </p:txBody>
      </p:sp>
      <p:sp>
        <p:nvSpPr>
          <p:cNvPr id="934" name="Google Shape;934;p104"/>
          <p:cNvSpPr txBox="1"/>
          <p:nvPr>
            <p:ph idx="1" type="subTitle"/>
          </p:nvPr>
        </p:nvSpPr>
        <p:spPr>
          <a:xfrm>
            <a:off x="4989250" y="2884875"/>
            <a:ext cx="3444900" cy="790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2000"/>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5" name="Shape 935"/>
        <p:cNvGrpSpPr/>
        <p:nvPr/>
      </p:nvGrpSpPr>
      <p:grpSpPr>
        <a:xfrm>
          <a:off x="0" y="0"/>
          <a:ext cx="0" cy="0"/>
          <a:chOff x="0" y="0"/>
          <a:chExt cx="0" cy="0"/>
        </a:xfrm>
      </p:grpSpPr>
      <p:sp>
        <p:nvSpPr>
          <p:cNvPr id="936" name="Google Shape;936;p105"/>
          <p:cNvSpPr txBox="1"/>
          <p:nvPr>
            <p:ph type="title"/>
          </p:nvPr>
        </p:nvSpPr>
        <p:spPr>
          <a:xfrm>
            <a:off x="5662924" y="2098200"/>
            <a:ext cx="2771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937" name="Google Shape;937;p105"/>
          <p:cNvSpPr txBox="1"/>
          <p:nvPr>
            <p:ph idx="1" type="subTitle"/>
          </p:nvPr>
        </p:nvSpPr>
        <p:spPr>
          <a:xfrm>
            <a:off x="57626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38" name="Google Shape;938;p105"/>
          <p:cNvSpPr txBox="1"/>
          <p:nvPr>
            <p:ph hasCustomPrompt="1" idx="2" type="title"/>
          </p:nvPr>
        </p:nvSpPr>
        <p:spPr>
          <a:xfrm>
            <a:off x="6443245" y="1546200"/>
            <a:ext cx="12105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939" name="Google Shape;939;p105"/>
          <p:cNvGrpSpPr/>
          <p:nvPr/>
        </p:nvGrpSpPr>
        <p:grpSpPr>
          <a:xfrm>
            <a:off x="6572024" y="1730500"/>
            <a:ext cx="952889" cy="183412"/>
            <a:chOff x="6394624" y="1730500"/>
            <a:chExt cx="952889" cy="183412"/>
          </a:xfrm>
        </p:grpSpPr>
        <p:sp>
          <p:nvSpPr>
            <p:cNvPr id="940" name="Google Shape;940;p105"/>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05"/>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x">
  <p:cSld name="TITLE_AND_BODY">
    <p:spTree>
      <p:nvGrpSpPr>
        <p:cNvPr id="942" name="Shape 942"/>
        <p:cNvGrpSpPr/>
        <p:nvPr/>
      </p:nvGrpSpPr>
      <p:grpSpPr>
        <a:xfrm>
          <a:off x="0" y="0"/>
          <a:ext cx="0" cy="0"/>
          <a:chOff x="0" y="0"/>
          <a:chExt cx="0" cy="0"/>
        </a:xfrm>
      </p:grpSpPr>
      <p:sp>
        <p:nvSpPr>
          <p:cNvPr id="943" name="Google Shape;943;p106"/>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4" name="Google Shape;944;p106"/>
          <p:cNvSpPr txBox="1"/>
          <p:nvPr>
            <p:ph idx="1" type="subTitle"/>
          </p:nvPr>
        </p:nvSpPr>
        <p:spPr>
          <a:xfrm>
            <a:off x="721625"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5" name="Google Shape;945;p106"/>
          <p:cNvSpPr txBox="1"/>
          <p:nvPr>
            <p:ph idx="2" type="subTitle"/>
          </p:nvPr>
        </p:nvSpPr>
        <p:spPr>
          <a:xfrm>
            <a:off x="721625"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6" name="Google Shape;946;p106"/>
          <p:cNvSpPr txBox="1"/>
          <p:nvPr>
            <p:ph idx="3" type="subTitle"/>
          </p:nvPr>
        </p:nvSpPr>
        <p:spPr>
          <a:xfrm>
            <a:off x="3404144"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7" name="Google Shape;947;p106"/>
          <p:cNvSpPr txBox="1"/>
          <p:nvPr>
            <p:ph idx="4" type="subTitle"/>
          </p:nvPr>
        </p:nvSpPr>
        <p:spPr>
          <a:xfrm>
            <a:off x="3404144"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8" name="Google Shape;948;p106"/>
          <p:cNvSpPr txBox="1"/>
          <p:nvPr>
            <p:ph idx="5" type="subTitle"/>
          </p:nvPr>
        </p:nvSpPr>
        <p:spPr>
          <a:xfrm>
            <a:off x="6086662"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9" name="Google Shape;949;p106"/>
          <p:cNvSpPr txBox="1"/>
          <p:nvPr>
            <p:ph idx="6" type="subTitle"/>
          </p:nvPr>
        </p:nvSpPr>
        <p:spPr>
          <a:xfrm>
            <a:off x="6086662"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0" name="Google Shape;950;p106"/>
          <p:cNvSpPr txBox="1"/>
          <p:nvPr>
            <p:ph idx="7" type="subTitle"/>
          </p:nvPr>
        </p:nvSpPr>
        <p:spPr>
          <a:xfrm>
            <a:off x="721625"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1" name="Google Shape;951;p106"/>
          <p:cNvSpPr txBox="1"/>
          <p:nvPr>
            <p:ph idx="8" type="subTitle"/>
          </p:nvPr>
        </p:nvSpPr>
        <p:spPr>
          <a:xfrm>
            <a:off x="721625"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2" name="Google Shape;952;p106"/>
          <p:cNvSpPr txBox="1"/>
          <p:nvPr>
            <p:ph idx="9" type="subTitle"/>
          </p:nvPr>
        </p:nvSpPr>
        <p:spPr>
          <a:xfrm>
            <a:off x="3404144"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3" name="Google Shape;953;p106"/>
          <p:cNvSpPr txBox="1"/>
          <p:nvPr>
            <p:ph idx="13" type="subTitle"/>
          </p:nvPr>
        </p:nvSpPr>
        <p:spPr>
          <a:xfrm>
            <a:off x="3404144"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4" name="Google Shape;954;p106"/>
          <p:cNvSpPr txBox="1"/>
          <p:nvPr>
            <p:ph idx="14" type="subTitle"/>
          </p:nvPr>
        </p:nvSpPr>
        <p:spPr>
          <a:xfrm>
            <a:off x="6086662"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5" name="Google Shape;955;p106"/>
          <p:cNvSpPr txBox="1"/>
          <p:nvPr>
            <p:ph idx="15" type="subTitle"/>
          </p:nvPr>
        </p:nvSpPr>
        <p:spPr>
          <a:xfrm>
            <a:off x="6086662"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6" name="Google Shape;956;p106"/>
          <p:cNvSpPr txBox="1"/>
          <p:nvPr>
            <p:ph hasCustomPrompt="1" idx="16" type="title"/>
          </p:nvPr>
        </p:nvSpPr>
        <p:spPr>
          <a:xfrm>
            <a:off x="1443825" y="1520000"/>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57" name="Google Shape;957;p106"/>
          <p:cNvSpPr txBox="1"/>
          <p:nvPr>
            <p:ph hasCustomPrompt="1" idx="17" type="title"/>
          </p:nvPr>
        </p:nvSpPr>
        <p:spPr>
          <a:xfrm>
            <a:off x="1443825"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58" name="Google Shape;958;p106"/>
          <p:cNvSpPr txBox="1"/>
          <p:nvPr>
            <p:ph hasCustomPrompt="1" idx="18" type="title"/>
          </p:nvPr>
        </p:nvSpPr>
        <p:spPr>
          <a:xfrm>
            <a:off x="4126405"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59" name="Google Shape;959;p106"/>
          <p:cNvSpPr txBox="1"/>
          <p:nvPr>
            <p:ph hasCustomPrompt="1" idx="19" type="title"/>
          </p:nvPr>
        </p:nvSpPr>
        <p:spPr>
          <a:xfrm>
            <a:off x="4126476"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60" name="Google Shape;960;p106"/>
          <p:cNvSpPr txBox="1"/>
          <p:nvPr>
            <p:ph hasCustomPrompt="1" idx="20" type="title"/>
          </p:nvPr>
        </p:nvSpPr>
        <p:spPr>
          <a:xfrm>
            <a:off x="6808802"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61" name="Google Shape;961;p106"/>
          <p:cNvSpPr txBox="1"/>
          <p:nvPr>
            <p:ph hasCustomPrompt="1" idx="21" type="title"/>
          </p:nvPr>
        </p:nvSpPr>
        <p:spPr>
          <a:xfrm>
            <a:off x="6808727"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962" name="Google Shape;962;p106"/>
          <p:cNvGrpSpPr/>
          <p:nvPr/>
        </p:nvGrpSpPr>
        <p:grpSpPr>
          <a:xfrm rot="8873883">
            <a:off x="-1569674" y="-994238"/>
            <a:ext cx="4582588" cy="2177116"/>
            <a:chOff x="238125" y="1284825"/>
            <a:chExt cx="7143775" cy="3134400"/>
          </a:xfrm>
        </p:grpSpPr>
        <p:sp>
          <p:nvSpPr>
            <p:cNvPr id="963" name="Google Shape;963;p106"/>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6"/>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06"/>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106"/>
          <p:cNvGrpSpPr/>
          <p:nvPr/>
        </p:nvGrpSpPr>
        <p:grpSpPr>
          <a:xfrm rot="-1824645">
            <a:off x="6254773" y="3846765"/>
            <a:ext cx="4582387" cy="2176971"/>
            <a:chOff x="238125" y="1284825"/>
            <a:chExt cx="7143775" cy="3134400"/>
          </a:xfrm>
        </p:grpSpPr>
        <p:sp>
          <p:nvSpPr>
            <p:cNvPr id="967" name="Google Shape;967;p106"/>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06"/>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06"/>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970" name="Shape 970"/>
        <p:cNvGrpSpPr/>
        <p:nvPr/>
      </p:nvGrpSpPr>
      <p:grpSpPr>
        <a:xfrm>
          <a:off x="0" y="0"/>
          <a:ext cx="0" cy="0"/>
          <a:chOff x="0" y="0"/>
          <a:chExt cx="0" cy="0"/>
        </a:xfrm>
      </p:grpSpPr>
      <p:sp>
        <p:nvSpPr>
          <p:cNvPr id="971" name="Google Shape;971;p107"/>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72" name="Google Shape;972;p107"/>
          <p:cNvSpPr txBox="1"/>
          <p:nvPr>
            <p:ph idx="1" type="subTitle"/>
          </p:nvPr>
        </p:nvSpPr>
        <p:spPr>
          <a:xfrm>
            <a:off x="1764525" y="2715100"/>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3" name="Google Shape;973;p107"/>
          <p:cNvSpPr txBox="1"/>
          <p:nvPr>
            <p:ph idx="2" type="subTitle"/>
          </p:nvPr>
        </p:nvSpPr>
        <p:spPr>
          <a:xfrm>
            <a:off x="4860125" y="2715102"/>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4" name="Google Shape;974;p107"/>
          <p:cNvSpPr txBox="1"/>
          <p:nvPr>
            <p:ph idx="3" type="subTitle"/>
          </p:nvPr>
        </p:nvSpPr>
        <p:spPr>
          <a:xfrm>
            <a:off x="1884638"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5" name="Google Shape;975;p107"/>
          <p:cNvSpPr txBox="1"/>
          <p:nvPr>
            <p:ph idx="4" type="subTitle"/>
          </p:nvPr>
        </p:nvSpPr>
        <p:spPr>
          <a:xfrm>
            <a:off x="4980263"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976" name="Google Shape;976;p107"/>
          <p:cNvGrpSpPr/>
          <p:nvPr/>
        </p:nvGrpSpPr>
        <p:grpSpPr>
          <a:xfrm>
            <a:off x="165201" y="4716375"/>
            <a:ext cx="8806729" cy="332469"/>
            <a:chOff x="165201" y="4716375"/>
            <a:chExt cx="8806729" cy="332469"/>
          </a:xfrm>
        </p:grpSpPr>
        <p:sp>
          <p:nvSpPr>
            <p:cNvPr id="977" name="Google Shape;977;p107"/>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07"/>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07"/>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07"/>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07"/>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07"/>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07"/>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07"/>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07"/>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07"/>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07"/>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07"/>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07"/>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07"/>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07"/>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07"/>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993" name="Shape 993"/>
        <p:cNvGrpSpPr/>
        <p:nvPr/>
      </p:nvGrpSpPr>
      <p:grpSpPr>
        <a:xfrm>
          <a:off x="0" y="0"/>
          <a:ext cx="0" cy="0"/>
          <a:chOff x="0" y="0"/>
          <a:chExt cx="0" cy="0"/>
        </a:xfrm>
      </p:grpSpPr>
      <p:sp>
        <p:nvSpPr>
          <p:cNvPr id="994" name="Google Shape;994;p108"/>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95" name="Shape 995"/>
        <p:cNvGrpSpPr/>
        <p:nvPr/>
      </p:nvGrpSpPr>
      <p:grpSpPr>
        <a:xfrm>
          <a:off x="0" y="0"/>
          <a:ext cx="0" cy="0"/>
          <a:chOff x="0" y="0"/>
          <a:chExt cx="0" cy="0"/>
        </a:xfrm>
      </p:grpSpPr>
      <p:sp>
        <p:nvSpPr>
          <p:cNvPr id="996" name="Google Shape;996;p109"/>
          <p:cNvSpPr txBox="1"/>
          <p:nvPr>
            <p:ph type="title"/>
          </p:nvPr>
        </p:nvSpPr>
        <p:spPr>
          <a:xfrm>
            <a:off x="723900" y="445025"/>
            <a:ext cx="7710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97" name="Google Shape;997;p109"/>
          <p:cNvSpPr txBox="1"/>
          <p:nvPr>
            <p:ph idx="1" type="subTitle"/>
          </p:nvPr>
        </p:nvSpPr>
        <p:spPr>
          <a:xfrm>
            <a:off x="723900" y="1828500"/>
            <a:ext cx="4308600" cy="27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98" name="Shape 998"/>
        <p:cNvGrpSpPr/>
        <p:nvPr/>
      </p:nvGrpSpPr>
      <p:grpSpPr>
        <a:xfrm>
          <a:off x="0" y="0"/>
          <a:ext cx="0" cy="0"/>
          <a:chOff x="0" y="0"/>
          <a:chExt cx="0" cy="0"/>
        </a:xfrm>
      </p:grpSpPr>
      <p:sp>
        <p:nvSpPr>
          <p:cNvPr id="999" name="Google Shape;999;p110"/>
          <p:cNvSpPr txBox="1"/>
          <p:nvPr>
            <p:ph type="title"/>
          </p:nvPr>
        </p:nvSpPr>
        <p:spPr>
          <a:xfrm>
            <a:off x="4607950" y="1169350"/>
            <a:ext cx="3826200" cy="2249700"/>
          </a:xfrm>
          <a:prstGeom prst="rect">
            <a:avLst/>
          </a:prstGeom>
        </p:spPr>
        <p:txBody>
          <a:bodyPr anchorCtr="0" anchor="t" bIns="91425" lIns="91425" spcFirstLastPara="1" rIns="91425" wrap="square" tIns="91425">
            <a:noAutofit/>
          </a:bodyPr>
          <a:lstStyle>
            <a:lvl1pPr lvl="0" rtl="0" algn="r">
              <a:lnSpc>
                <a:spcPct val="90000"/>
              </a:lnSpc>
              <a:spcBef>
                <a:spcPts val="0"/>
              </a:spcBef>
              <a:spcAft>
                <a:spcPts val="0"/>
              </a:spcAft>
              <a:buSzPts val="2800"/>
              <a:buNone/>
              <a:defRPr sz="6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0" name="Google Shape;1000;p110"/>
          <p:cNvSpPr txBox="1"/>
          <p:nvPr>
            <p:ph idx="1" type="subTitle"/>
          </p:nvPr>
        </p:nvSpPr>
        <p:spPr>
          <a:xfrm>
            <a:off x="5230450" y="3419050"/>
            <a:ext cx="3203700" cy="634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01" name="Shape 1001"/>
        <p:cNvGrpSpPr/>
        <p:nvPr/>
      </p:nvGrpSpPr>
      <p:grpSpPr>
        <a:xfrm>
          <a:off x="0" y="0"/>
          <a:ext cx="0" cy="0"/>
          <a:chOff x="0" y="0"/>
          <a:chExt cx="0" cy="0"/>
        </a:xfrm>
      </p:grpSpPr>
      <p:sp>
        <p:nvSpPr>
          <p:cNvPr id="1002" name="Google Shape;1002;p111"/>
          <p:cNvSpPr txBox="1"/>
          <p:nvPr>
            <p:ph type="title"/>
          </p:nvPr>
        </p:nvSpPr>
        <p:spPr>
          <a:xfrm>
            <a:off x="721625" y="2098200"/>
            <a:ext cx="5084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003" name="Google Shape;1003;p111"/>
          <p:cNvSpPr txBox="1"/>
          <p:nvPr>
            <p:ph idx="1" type="subTitle"/>
          </p:nvPr>
        </p:nvSpPr>
        <p:spPr>
          <a:xfrm>
            <a:off x="19778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04" name="Google Shape;1004;p111"/>
          <p:cNvSpPr txBox="1"/>
          <p:nvPr>
            <p:ph hasCustomPrompt="1" idx="2" type="title"/>
          </p:nvPr>
        </p:nvSpPr>
        <p:spPr>
          <a:xfrm>
            <a:off x="2750397" y="1546200"/>
            <a:ext cx="10266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1005" name="Google Shape;1005;p111"/>
          <p:cNvGrpSpPr/>
          <p:nvPr/>
        </p:nvGrpSpPr>
        <p:grpSpPr>
          <a:xfrm>
            <a:off x="2787224" y="1730500"/>
            <a:ext cx="952889" cy="183412"/>
            <a:chOff x="6394624" y="1730500"/>
            <a:chExt cx="952889" cy="183412"/>
          </a:xfrm>
        </p:grpSpPr>
        <p:sp>
          <p:nvSpPr>
            <p:cNvPr id="1006" name="Google Shape;1006;p111"/>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11"/>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8" name="Shape 1008"/>
        <p:cNvGrpSpPr/>
        <p:nvPr/>
      </p:nvGrpSpPr>
      <p:grpSpPr>
        <a:xfrm>
          <a:off x="0" y="0"/>
          <a:ext cx="0" cy="0"/>
          <a:chOff x="0" y="0"/>
          <a:chExt cx="0" cy="0"/>
        </a:xfrm>
      </p:grpSpPr>
      <p:sp>
        <p:nvSpPr>
          <p:cNvPr id="1009" name="Google Shape;1009;p112"/>
          <p:cNvSpPr txBox="1"/>
          <p:nvPr>
            <p:ph type="title"/>
          </p:nvPr>
        </p:nvSpPr>
        <p:spPr>
          <a:xfrm>
            <a:off x="721625" y="527075"/>
            <a:ext cx="3393900" cy="990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0" name="Shape 1010"/>
        <p:cNvGrpSpPr/>
        <p:nvPr/>
      </p:nvGrpSpPr>
      <p:grpSpPr>
        <a:xfrm>
          <a:off x="0" y="0"/>
          <a:ext cx="0" cy="0"/>
          <a:chOff x="0" y="0"/>
          <a:chExt cx="0" cy="0"/>
        </a:xfrm>
      </p:grpSpPr>
      <p:sp>
        <p:nvSpPr>
          <p:cNvPr id="1011" name="Google Shape;1011;p113"/>
          <p:cNvSpPr txBox="1"/>
          <p:nvPr>
            <p:ph hasCustomPrompt="1" type="title"/>
          </p:nvPr>
        </p:nvSpPr>
        <p:spPr>
          <a:xfrm>
            <a:off x="1327050" y="531298"/>
            <a:ext cx="6489900" cy="109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5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12" name="Google Shape;1012;p113"/>
          <p:cNvSpPr txBox="1"/>
          <p:nvPr>
            <p:ph idx="1" type="subTitle"/>
          </p:nvPr>
        </p:nvSpPr>
        <p:spPr>
          <a:xfrm>
            <a:off x="1327050" y="1625088"/>
            <a:ext cx="6489900" cy="47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1013" name="Google Shape;1013;p113"/>
          <p:cNvGrpSpPr/>
          <p:nvPr/>
        </p:nvGrpSpPr>
        <p:grpSpPr>
          <a:xfrm>
            <a:off x="-1003293" y="-1074205"/>
            <a:ext cx="2972327" cy="2292212"/>
            <a:chOff x="-1003293" y="-1074205"/>
            <a:chExt cx="2972327" cy="2292212"/>
          </a:xfrm>
        </p:grpSpPr>
        <p:sp>
          <p:nvSpPr>
            <p:cNvPr id="1014" name="Google Shape;1014;p113"/>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13"/>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13"/>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13"/>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4" name="Shape 94"/>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18" name="Shape 1018"/>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_1">
    <p:spTree>
      <p:nvGrpSpPr>
        <p:cNvPr id="1019" name="Shape 1019"/>
        <p:cNvGrpSpPr/>
        <p:nvPr/>
      </p:nvGrpSpPr>
      <p:grpSpPr>
        <a:xfrm>
          <a:off x="0" y="0"/>
          <a:ext cx="0" cy="0"/>
          <a:chOff x="0" y="0"/>
          <a:chExt cx="0" cy="0"/>
        </a:xfrm>
      </p:grpSpPr>
      <p:sp>
        <p:nvSpPr>
          <p:cNvPr id="1020" name="Google Shape;1020;p115"/>
          <p:cNvSpPr txBox="1"/>
          <p:nvPr>
            <p:ph idx="1" type="subTitle"/>
          </p:nvPr>
        </p:nvSpPr>
        <p:spPr>
          <a:xfrm>
            <a:off x="2705700" y="3151888"/>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21" name="Google Shape;1021;p115"/>
          <p:cNvSpPr txBox="1"/>
          <p:nvPr>
            <p:ph idx="2" type="subTitle"/>
          </p:nvPr>
        </p:nvSpPr>
        <p:spPr>
          <a:xfrm>
            <a:off x="2705700" y="2429863"/>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22" name="Google Shape;1022;p115"/>
          <p:cNvSpPr txBox="1"/>
          <p:nvPr>
            <p:ph idx="3" type="subTitle"/>
          </p:nvPr>
        </p:nvSpPr>
        <p:spPr>
          <a:xfrm>
            <a:off x="2705700" y="170782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23" name="Google Shape;1023;p115"/>
          <p:cNvSpPr txBox="1"/>
          <p:nvPr>
            <p:ph idx="4" type="subTitle"/>
          </p:nvPr>
        </p:nvSpPr>
        <p:spPr>
          <a:xfrm>
            <a:off x="2705700" y="387447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24" name="Google Shape;1024;p115"/>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25" name="Google Shape;1025;p115"/>
          <p:cNvGrpSpPr/>
          <p:nvPr/>
        </p:nvGrpSpPr>
        <p:grpSpPr>
          <a:xfrm rot="8873883">
            <a:off x="-1569674" y="-994238"/>
            <a:ext cx="4582588" cy="2177116"/>
            <a:chOff x="238125" y="1284825"/>
            <a:chExt cx="7143775" cy="3134400"/>
          </a:xfrm>
        </p:grpSpPr>
        <p:sp>
          <p:nvSpPr>
            <p:cNvPr id="1026" name="Google Shape;1026;p115"/>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15"/>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15"/>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9" name="Google Shape;1029;p115"/>
          <p:cNvGrpSpPr/>
          <p:nvPr/>
        </p:nvGrpSpPr>
        <p:grpSpPr>
          <a:xfrm rot="-1824645">
            <a:off x="6254773" y="3846765"/>
            <a:ext cx="4582387" cy="2176971"/>
            <a:chOff x="238125" y="1284825"/>
            <a:chExt cx="7143775" cy="3134400"/>
          </a:xfrm>
        </p:grpSpPr>
        <p:sp>
          <p:nvSpPr>
            <p:cNvPr id="1030" name="Google Shape;1030;p115"/>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15"/>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15"/>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1033" name="Shape 1033"/>
        <p:cNvGrpSpPr/>
        <p:nvPr/>
      </p:nvGrpSpPr>
      <p:grpSpPr>
        <a:xfrm>
          <a:off x="0" y="0"/>
          <a:ext cx="0" cy="0"/>
          <a:chOff x="0" y="0"/>
          <a:chExt cx="0" cy="0"/>
        </a:xfrm>
      </p:grpSpPr>
      <p:sp>
        <p:nvSpPr>
          <p:cNvPr id="1034" name="Google Shape;1034;p116"/>
          <p:cNvSpPr txBox="1"/>
          <p:nvPr>
            <p:ph type="title"/>
          </p:nvPr>
        </p:nvSpPr>
        <p:spPr>
          <a:xfrm>
            <a:off x="5458450" y="3183625"/>
            <a:ext cx="2975700" cy="455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0" sz="2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5" name="Google Shape;1035;p116"/>
          <p:cNvSpPr txBox="1"/>
          <p:nvPr>
            <p:ph idx="1" type="subTitle"/>
          </p:nvPr>
        </p:nvSpPr>
        <p:spPr>
          <a:xfrm>
            <a:off x="3620675" y="1470025"/>
            <a:ext cx="4813200" cy="1713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6">
    <p:spTree>
      <p:nvGrpSpPr>
        <p:cNvPr id="1036" name="Shape 1036"/>
        <p:cNvGrpSpPr/>
        <p:nvPr/>
      </p:nvGrpSpPr>
      <p:grpSpPr>
        <a:xfrm>
          <a:off x="0" y="0"/>
          <a:ext cx="0" cy="0"/>
          <a:chOff x="0" y="0"/>
          <a:chExt cx="0" cy="0"/>
        </a:xfrm>
      </p:grpSpPr>
      <p:sp>
        <p:nvSpPr>
          <p:cNvPr id="1037" name="Google Shape;1037;p117"/>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038" name="Google Shape;1038;p117"/>
          <p:cNvSpPr txBox="1"/>
          <p:nvPr>
            <p:ph idx="1" type="subTitle"/>
          </p:nvPr>
        </p:nvSpPr>
        <p:spPr>
          <a:xfrm>
            <a:off x="723900" y="1098525"/>
            <a:ext cx="7734300" cy="3506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solidFill>
                  <a:schemeClr val="dk1"/>
                </a:solidFill>
              </a:defRPr>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p:txBody>
      </p:sp>
      <p:grpSp>
        <p:nvGrpSpPr>
          <p:cNvPr id="1039" name="Google Shape;1039;p117"/>
          <p:cNvGrpSpPr/>
          <p:nvPr/>
        </p:nvGrpSpPr>
        <p:grpSpPr>
          <a:xfrm>
            <a:off x="-1003293" y="-1074205"/>
            <a:ext cx="2972327" cy="2292212"/>
            <a:chOff x="-1003293" y="-1074205"/>
            <a:chExt cx="2972327" cy="2292212"/>
          </a:xfrm>
        </p:grpSpPr>
        <p:sp>
          <p:nvSpPr>
            <p:cNvPr id="1040" name="Google Shape;1040;p117"/>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17"/>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17"/>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17"/>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4" name="Google Shape;1044;p117"/>
          <p:cNvGrpSpPr/>
          <p:nvPr/>
        </p:nvGrpSpPr>
        <p:grpSpPr>
          <a:xfrm rot="10800000">
            <a:off x="7442564" y="3761069"/>
            <a:ext cx="2972327" cy="2292212"/>
            <a:chOff x="-1003293" y="-1074205"/>
            <a:chExt cx="2972327" cy="2292212"/>
          </a:xfrm>
        </p:grpSpPr>
        <p:sp>
          <p:nvSpPr>
            <p:cNvPr id="1045" name="Google Shape;1045;p117"/>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17"/>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17"/>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17"/>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1049" name="Shape 1049"/>
        <p:cNvGrpSpPr/>
        <p:nvPr/>
      </p:nvGrpSpPr>
      <p:grpSpPr>
        <a:xfrm>
          <a:off x="0" y="0"/>
          <a:ext cx="0" cy="0"/>
          <a:chOff x="0" y="0"/>
          <a:chExt cx="0" cy="0"/>
        </a:xfrm>
      </p:grpSpPr>
      <p:sp>
        <p:nvSpPr>
          <p:cNvPr id="1050" name="Google Shape;1050;p118"/>
          <p:cNvSpPr txBox="1"/>
          <p:nvPr>
            <p:ph type="title"/>
          </p:nvPr>
        </p:nvSpPr>
        <p:spPr>
          <a:xfrm>
            <a:off x="2414850" y="1636400"/>
            <a:ext cx="4314300" cy="99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7200">
                <a:solidFill>
                  <a:schemeClr val="accen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051" name="Google Shape;1051;p118"/>
          <p:cNvSpPr txBox="1"/>
          <p:nvPr>
            <p:ph idx="1" type="subTitle"/>
          </p:nvPr>
        </p:nvSpPr>
        <p:spPr>
          <a:xfrm>
            <a:off x="2414850" y="2800586"/>
            <a:ext cx="4314300" cy="70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052" name="Google Shape;1052;p118"/>
          <p:cNvSpPr/>
          <p:nvPr/>
        </p:nvSpPr>
        <p:spPr>
          <a:xfrm>
            <a:off x="16520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18"/>
          <p:cNvSpPr/>
          <p:nvPr/>
        </p:nvSpPr>
        <p:spPr>
          <a:xfrm>
            <a:off x="72889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18"/>
          <p:cNvSpPr/>
          <p:nvPr/>
        </p:nvSpPr>
        <p:spPr>
          <a:xfrm>
            <a:off x="129259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18"/>
          <p:cNvSpPr/>
          <p:nvPr/>
        </p:nvSpPr>
        <p:spPr>
          <a:xfrm>
            <a:off x="185629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18"/>
          <p:cNvSpPr/>
          <p:nvPr/>
        </p:nvSpPr>
        <p:spPr>
          <a:xfrm>
            <a:off x="241999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18"/>
          <p:cNvSpPr/>
          <p:nvPr/>
        </p:nvSpPr>
        <p:spPr>
          <a:xfrm>
            <a:off x="298369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18"/>
          <p:cNvSpPr/>
          <p:nvPr/>
        </p:nvSpPr>
        <p:spPr>
          <a:xfrm>
            <a:off x="354739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18"/>
          <p:cNvSpPr/>
          <p:nvPr/>
        </p:nvSpPr>
        <p:spPr>
          <a:xfrm>
            <a:off x="411108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18"/>
          <p:cNvSpPr/>
          <p:nvPr/>
        </p:nvSpPr>
        <p:spPr>
          <a:xfrm>
            <a:off x="467478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18"/>
          <p:cNvSpPr/>
          <p:nvPr/>
        </p:nvSpPr>
        <p:spPr>
          <a:xfrm>
            <a:off x="523848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18"/>
          <p:cNvSpPr/>
          <p:nvPr/>
        </p:nvSpPr>
        <p:spPr>
          <a:xfrm>
            <a:off x="580218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18"/>
          <p:cNvSpPr/>
          <p:nvPr/>
        </p:nvSpPr>
        <p:spPr>
          <a:xfrm>
            <a:off x="636588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18"/>
          <p:cNvSpPr/>
          <p:nvPr/>
        </p:nvSpPr>
        <p:spPr>
          <a:xfrm>
            <a:off x="692958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18"/>
          <p:cNvSpPr/>
          <p:nvPr/>
        </p:nvSpPr>
        <p:spPr>
          <a:xfrm>
            <a:off x="749327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18"/>
          <p:cNvSpPr/>
          <p:nvPr/>
        </p:nvSpPr>
        <p:spPr>
          <a:xfrm>
            <a:off x="805697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18"/>
          <p:cNvSpPr/>
          <p:nvPr/>
        </p:nvSpPr>
        <p:spPr>
          <a:xfrm>
            <a:off x="862067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18"/>
          <p:cNvSpPr/>
          <p:nvPr/>
        </p:nvSpPr>
        <p:spPr>
          <a:xfrm>
            <a:off x="16520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18"/>
          <p:cNvSpPr/>
          <p:nvPr/>
        </p:nvSpPr>
        <p:spPr>
          <a:xfrm>
            <a:off x="72889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18"/>
          <p:cNvSpPr/>
          <p:nvPr/>
        </p:nvSpPr>
        <p:spPr>
          <a:xfrm>
            <a:off x="129259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18"/>
          <p:cNvSpPr/>
          <p:nvPr/>
        </p:nvSpPr>
        <p:spPr>
          <a:xfrm>
            <a:off x="185629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18"/>
          <p:cNvSpPr/>
          <p:nvPr/>
        </p:nvSpPr>
        <p:spPr>
          <a:xfrm>
            <a:off x="241999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18"/>
          <p:cNvSpPr/>
          <p:nvPr/>
        </p:nvSpPr>
        <p:spPr>
          <a:xfrm>
            <a:off x="298369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18"/>
          <p:cNvSpPr/>
          <p:nvPr/>
        </p:nvSpPr>
        <p:spPr>
          <a:xfrm>
            <a:off x="354739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18"/>
          <p:cNvSpPr/>
          <p:nvPr/>
        </p:nvSpPr>
        <p:spPr>
          <a:xfrm>
            <a:off x="411108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18"/>
          <p:cNvSpPr/>
          <p:nvPr/>
        </p:nvSpPr>
        <p:spPr>
          <a:xfrm>
            <a:off x="467478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18"/>
          <p:cNvSpPr/>
          <p:nvPr/>
        </p:nvSpPr>
        <p:spPr>
          <a:xfrm>
            <a:off x="523848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18"/>
          <p:cNvSpPr/>
          <p:nvPr/>
        </p:nvSpPr>
        <p:spPr>
          <a:xfrm>
            <a:off x="580218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18"/>
          <p:cNvSpPr/>
          <p:nvPr/>
        </p:nvSpPr>
        <p:spPr>
          <a:xfrm>
            <a:off x="636588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18"/>
          <p:cNvSpPr/>
          <p:nvPr/>
        </p:nvSpPr>
        <p:spPr>
          <a:xfrm>
            <a:off x="692958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18"/>
          <p:cNvSpPr/>
          <p:nvPr/>
        </p:nvSpPr>
        <p:spPr>
          <a:xfrm>
            <a:off x="749327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18"/>
          <p:cNvSpPr/>
          <p:nvPr/>
        </p:nvSpPr>
        <p:spPr>
          <a:xfrm>
            <a:off x="805697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18"/>
          <p:cNvSpPr/>
          <p:nvPr/>
        </p:nvSpPr>
        <p:spPr>
          <a:xfrm>
            <a:off x="862067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9">
    <p:bg>
      <p:bgPr>
        <a:solidFill>
          <a:schemeClr val="lt2"/>
        </a:solidFill>
      </p:bgPr>
    </p:bg>
    <p:spTree>
      <p:nvGrpSpPr>
        <p:cNvPr id="1084" name="Shape 1084"/>
        <p:cNvGrpSpPr/>
        <p:nvPr/>
      </p:nvGrpSpPr>
      <p:grpSpPr>
        <a:xfrm>
          <a:off x="0" y="0"/>
          <a:ext cx="0" cy="0"/>
          <a:chOff x="0" y="0"/>
          <a:chExt cx="0" cy="0"/>
        </a:xfrm>
      </p:grpSpPr>
      <p:sp>
        <p:nvSpPr>
          <p:cNvPr id="1085" name="Google Shape;1085;p119"/>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6" name="Google Shape;1086;p119"/>
          <p:cNvSpPr txBox="1"/>
          <p:nvPr>
            <p:ph idx="1" type="subTitle"/>
          </p:nvPr>
        </p:nvSpPr>
        <p:spPr>
          <a:xfrm>
            <a:off x="7158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7" name="Google Shape;1087;p119"/>
          <p:cNvSpPr txBox="1"/>
          <p:nvPr>
            <p:ph idx="2" type="subTitle"/>
          </p:nvPr>
        </p:nvSpPr>
        <p:spPr>
          <a:xfrm>
            <a:off x="3453449"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8" name="Google Shape;1088;p119"/>
          <p:cNvSpPr txBox="1"/>
          <p:nvPr>
            <p:ph idx="3" type="subTitle"/>
          </p:nvPr>
        </p:nvSpPr>
        <p:spPr>
          <a:xfrm>
            <a:off x="980532"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89" name="Google Shape;1089;p119"/>
          <p:cNvSpPr txBox="1"/>
          <p:nvPr>
            <p:ph idx="4" type="subTitle"/>
          </p:nvPr>
        </p:nvSpPr>
        <p:spPr>
          <a:xfrm>
            <a:off x="3718073"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90" name="Google Shape;1090;p119"/>
          <p:cNvSpPr txBox="1"/>
          <p:nvPr>
            <p:ph idx="5" type="subTitle"/>
          </p:nvPr>
        </p:nvSpPr>
        <p:spPr>
          <a:xfrm>
            <a:off x="61910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91" name="Google Shape;1091;p119"/>
          <p:cNvSpPr txBox="1"/>
          <p:nvPr>
            <p:ph idx="6" type="subTitle"/>
          </p:nvPr>
        </p:nvSpPr>
        <p:spPr>
          <a:xfrm>
            <a:off x="6455645"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92" name="Google Shape;1092;p119"/>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19"/>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19"/>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19"/>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19"/>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19"/>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19"/>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19"/>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19"/>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19"/>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19"/>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19"/>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19"/>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19"/>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9"/>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19"/>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9">
    <p:spTree>
      <p:nvGrpSpPr>
        <p:cNvPr id="1108" name="Shape 1108"/>
        <p:cNvGrpSpPr/>
        <p:nvPr/>
      </p:nvGrpSpPr>
      <p:grpSpPr>
        <a:xfrm>
          <a:off x="0" y="0"/>
          <a:ext cx="0" cy="0"/>
          <a:chOff x="0" y="0"/>
          <a:chExt cx="0" cy="0"/>
        </a:xfrm>
      </p:grpSpPr>
      <p:sp>
        <p:nvSpPr>
          <p:cNvPr id="1109" name="Google Shape;1109;p120"/>
          <p:cNvSpPr/>
          <p:nvPr/>
        </p:nvSpPr>
        <p:spPr>
          <a:xfrm>
            <a:off x="2434575" y="-1783699"/>
            <a:ext cx="8931206" cy="8500164"/>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20"/>
          <p:cNvSpPr txBox="1"/>
          <p:nvPr>
            <p:ph type="title"/>
          </p:nvPr>
        </p:nvSpPr>
        <p:spPr>
          <a:xfrm>
            <a:off x="4346275" y="1635275"/>
            <a:ext cx="4087800" cy="10389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2800"/>
              <a:buNon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111" name="Google Shape;1111;p120"/>
          <p:cNvSpPr txBox="1"/>
          <p:nvPr>
            <p:ph idx="1" type="subTitle"/>
          </p:nvPr>
        </p:nvSpPr>
        <p:spPr>
          <a:xfrm>
            <a:off x="5366275" y="2674175"/>
            <a:ext cx="30678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2800"/>
              <a:buNone/>
              <a:defRPr sz="1600"/>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0">
    <p:spTree>
      <p:nvGrpSpPr>
        <p:cNvPr id="1112" name="Shape 1112"/>
        <p:cNvGrpSpPr/>
        <p:nvPr/>
      </p:nvGrpSpPr>
      <p:grpSpPr>
        <a:xfrm>
          <a:off x="0" y="0"/>
          <a:ext cx="0" cy="0"/>
          <a:chOff x="0" y="0"/>
          <a:chExt cx="0" cy="0"/>
        </a:xfrm>
      </p:grpSpPr>
      <p:sp>
        <p:nvSpPr>
          <p:cNvPr id="1113" name="Google Shape;1113;p121"/>
          <p:cNvSpPr txBox="1"/>
          <p:nvPr>
            <p:ph idx="1" type="subTitle"/>
          </p:nvPr>
        </p:nvSpPr>
        <p:spPr>
          <a:xfrm>
            <a:off x="6562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14" name="Google Shape;1114;p121"/>
          <p:cNvSpPr txBox="1"/>
          <p:nvPr>
            <p:ph idx="2" type="subTitle"/>
          </p:nvPr>
        </p:nvSpPr>
        <p:spPr>
          <a:xfrm>
            <a:off x="3361337" y="3977725"/>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115" name="Google Shape;1115;p121"/>
          <p:cNvSpPr txBox="1"/>
          <p:nvPr>
            <p:ph idx="3" type="subTitle"/>
          </p:nvPr>
        </p:nvSpPr>
        <p:spPr>
          <a:xfrm>
            <a:off x="65277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116" name="Google Shape;1116;p121"/>
          <p:cNvSpPr txBox="1"/>
          <p:nvPr>
            <p:ph idx="4" type="subTitle"/>
          </p:nvPr>
        </p:nvSpPr>
        <p:spPr>
          <a:xfrm>
            <a:off x="606992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117" name="Google Shape;1117;p121"/>
          <p:cNvSpPr txBox="1"/>
          <p:nvPr>
            <p:ph idx="5" type="subTitle"/>
          </p:nvPr>
        </p:nvSpPr>
        <p:spPr>
          <a:xfrm>
            <a:off x="3361350" y="2265759"/>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18" name="Google Shape;1118;p121"/>
          <p:cNvSpPr txBox="1"/>
          <p:nvPr>
            <p:ph idx="6" type="subTitle"/>
          </p:nvPr>
        </p:nvSpPr>
        <p:spPr>
          <a:xfrm>
            <a:off x="33613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19" name="Google Shape;1119;p121"/>
          <p:cNvSpPr txBox="1"/>
          <p:nvPr>
            <p:ph idx="7" type="subTitle"/>
          </p:nvPr>
        </p:nvSpPr>
        <p:spPr>
          <a:xfrm>
            <a:off x="6066450" y="2254434"/>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0" name="Google Shape;1120;p121"/>
          <p:cNvSpPr txBox="1"/>
          <p:nvPr>
            <p:ph idx="8" type="subTitle"/>
          </p:nvPr>
        </p:nvSpPr>
        <p:spPr>
          <a:xfrm>
            <a:off x="60664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1" name="Google Shape;1121;p121"/>
          <p:cNvSpPr txBox="1"/>
          <p:nvPr>
            <p:ph idx="9" type="subTitle"/>
          </p:nvPr>
        </p:nvSpPr>
        <p:spPr>
          <a:xfrm>
            <a:off x="656250" y="2275447"/>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2" name="Google Shape;1122;p121"/>
          <p:cNvSpPr txBox="1"/>
          <p:nvPr>
            <p:ph idx="13" type="subTitle"/>
          </p:nvPr>
        </p:nvSpPr>
        <p:spPr>
          <a:xfrm>
            <a:off x="6562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3" name="Google Shape;1123;p121"/>
          <p:cNvSpPr txBox="1"/>
          <p:nvPr>
            <p:ph idx="14" type="subTitle"/>
          </p:nvPr>
        </p:nvSpPr>
        <p:spPr>
          <a:xfrm>
            <a:off x="33613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4" name="Google Shape;1124;p121"/>
          <p:cNvSpPr txBox="1"/>
          <p:nvPr>
            <p:ph idx="15" type="subTitle"/>
          </p:nvPr>
        </p:nvSpPr>
        <p:spPr>
          <a:xfrm>
            <a:off x="60664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25" name="Google Shape;1125;p121"/>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1126" name="Google Shape;1126;p121"/>
          <p:cNvGrpSpPr/>
          <p:nvPr/>
        </p:nvGrpSpPr>
        <p:grpSpPr>
          <a:xfrm rot="8873883">
            <a:off x="-1569674" y="-994238"/>
            <a:ext cx="4582588" cy="2177116"/>
            <a:chOff x="238125" y="1284825"/>
            <a:chExt cx="7143775" cy="3134400"/>
          </a:xfrm>
        </p:grpSpPr>
        <p:sp>
          <p:nvSpPr>
            <p:cNvPr id="1127" name="Google Shape;1127;p12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2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2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0" name="Google Shape;1130;p121"/>
          <p:cNvGrpSpPr/>
          <p:nvPr/>
        </p:nvGrpSpPr>
        <p:grpSpPr>
          <a:xfrm rot="-1824645">
            <a:off x="6254773" y="3846765"/>
            <a:ext cx="4582387" cy="2176971"/>
            <a:chOff x="238125" y="1284825"/>
            <a:chExt cx="7143775" cy="3134400"/>
          </a:xfrm>
        </p:grpSpPr>
        <p:sp>
          <p:nvSpPr>
            <p:cNvPr id="1131" name="Google Shape;1131;p12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2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2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2"/>
        </a:solidFill>
      </p:bgPr>
    </p:bg>
    <p:spTree>
      <p:nvGrpSpPr>
        <p:cNvPr id="1134" name="Shape 1134"/>
        <p:cNvGrpSpPr/>
        <p:nvPr/>
      </p:nvGrpSpPr>
      <p:grpSpPr>
        <a:xfrm>
          <a:off x="0" y="0"/>
          <a:ext cx="0" cy="0"/>
          <a:chOff x="0" y="0"/>
          <a:chExt cx="0" cy="0"/>
        </a:xfrm>
      </p:grpSpPr>
      <p:sp>
        <p:nvSpPr>
          <p:cNvPr id="1135" name="Google Shape;1135;p122"/>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1136" name="Google Shape;1136;p122"/>
          <p:cNvSpPr txBox="1"/>
          <p:nvPr>
            <p:ph idx="1" type="subTitle"/>
          </p:nvPr>
        </p:nvSpPr>
        <p:spPr>
          <a:xfrm>
            <a:off x="2069688"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7" name="Google Shape;1137;p122"/>
          <p:cNvSpPr txBox="1"/>
          <p:nvPr>
            <p:ph idx="2" type="subTitle"/>
          </p:nvPr>
        </p:nvSpPr>
        <p:spPr>
          <a:xfrm>
            <a:off x="2069688"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8" name="Google Shape;1138;p122"/>
          <p:cNvSpPr txBox="1"/>
          <p:nvPr>
            <p:ph idx="3" type="subTitle"/>
          </p:nvPr>
        </p:nvSpPr>
        <p:spPr>
          <a:xfrm>
            <a:off x="5116759"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39" name="Google Shape;1139;p122"/>
          <p:cNvSpPr txBox="1"/>
          <p:nvPr>
            <p:ph idx="4" type="subTitle"/>
          </p:nvPr>
        </p:nvSpPr>
        <p:spPr>
          <a:xfrm>
            <a:off x="5116752"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1_1_1_1_1_1_1_1_1_1_1">
    <p:spTree>
      <p:nvGrpSpPr>
        <p:cNvPr id="1140" name="Shape 1140"/>
        <p:cNvGrpSpPr/>
        <p:nvPr/>
      </p:nvGrpSpPr>
      <p:grpSpPr>
        <a:xfrm>
          <a:off x="0" y="0"/>
          <a:ext cx="0" cy="0"/>
          <a:chOff x="0" y="0"/>
          <a:chExt cx="0" cy="0"/>
        </a:xfrm>
      </p:grpSpPr>
      <p:sp>
        <p:nvSpPr>
          <p:cNvPr id="1141" name="Google Shape;1141;p123"/>
          <p:cNvSpPr txBox="1"/>
          <p:nvPr>
            <p:ph hasCustomPrompt="1" type="title"/>
          </p:nvPr>
        </p:nvSpPr>
        <p:spPr>
          <a:xfrm>
            <a:off x="2012538" y="14575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1142" name="Google Shape;1142;p123"/>
          <p:cNvSpPr txBox="1"/>
          <p:nvPr>
            <p:ph hasCustomPrompt="1" idx="2" type="title"/>
          </p:nvPr>
        </p:nvSpPr>
        <p:spPr>
          <a:xfrm>
            <a:off x="2012538" y="243237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1143" name="Google Shape;1143;p123"/>
          <p:cNvSpPr txBox="1"/>
          <p:nvPr>
            <p:ph hasCustomPrompt="1" idx="3" type="title"/>
          </p:nvPr>
        </p:nvSpPr>
        <p:spPr>
          <a:xfrm>
            <a:off x="2012538" y="34072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1144" name="Google Shape;1144;p123"/>
          <p:cNvSpPr txBox="1"/>
          <p:nvPr>
            <p:ph idx="1" type="subTitle"/>
          </p:nvPr>
        </p:nvSpPr>
        <p:spPr>
          <a:xfrm>
            <a:off x="5713600" y="17108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5" name="Google Shape;1145;p123"/>
          <p:cNvSpPr txBox="1"/>
          <p:nvPr>
            <p:ph idx="4" type="subTitle"/>
          </p:nvPr>
        </p:nvSpPr>
        <p:spPr>
          <a:xfrm>
            <a:off x="5713600" y="268572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6" name="Google Shape;1146;p123"/>
          <p:cNvSpPr txBox="1"/>
          <p:nvPr>
            <p:ph idx="5" type="subTitle"/>
          </p:nvPr>
        </p:nvSpPr>
        <p:spPr>
          <a:xfrm>
            <a:off x="5713600" y="36605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7" name="Google Shape;1147;p123"/>
          <p:cNvSpPr txBox="1"/>
          <p:nvPr>
            <p:ph idx="6"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extLst>
    <p:ext uri="{DCECCB84-F9BA-43D5-87BE-67443E8EF086}">
      <p15:sldGuideLst>
        <p15:guide id="1" orient="horz" pos="161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_1">
    <p:spTree>
      <p:nvGrpSpPr>
        <p:cNvPr id="95" name="Shape 95"/>
        <p:cNvGrpSpPr/>
        <p:nvPr/>
      </p:nvGrpSpPr>
      <p:grpSpPr>
        <a:xfrm>
          <a:off x="0" y="0"/>
          <a:ext cx="0" cy="0"/>
          <a:chOff x="0" y="0"/>
          <a:chExt cx="0" cy="0"/>
        </a:xfrm>
      </p:grpSpPr>
      <p:sp>
        <p:nvSpPr>
          <p:cNvPr id="96" name="Google Shape;96;p13"/>
          <p:cNvSpPr txBox="1"/>
          <p:nvPr>
            <p:ph idx="1" type="subTitle"/>
          </p:nvPr>
        </p:nvSpPr>
        <p:spPr>
          <a:xfrm>
            <a:off x="2705700" y="3151888"/>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7" name="Google Shape;97;p13"/>
          <p:cNvSpPr txBox="1"/>
          <p:nvPr>
            <p:ph idx="2" type="subTitle"/>
          </p:nvPr>
        </p:nvSpPr>
        <p:spPr>
          <a:xfrm>
            <a:off x="2705700" y="2429863"/>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8" name="Google Shape;98;p13"/>
          <p:cNvSpPr txBox="1"/>
          <p:nvPr>
            <p:ph idx="3" type="subTitle"/>
          </p:nvPr>
        </p:nvSpPr>
        <p:spPr>
          <a:xfrm>
            <a:off x="2705700" y="170782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9" name="Google Shape;99;p13"/>
          <p:cNvSpPr txBox="1"/>
          <p:nvPr>
            <p:ph idx="4" type="subTitle"/>
          </p:nvPr>
        </p:nvSpPr>
        <p:spPr>
          <a:xfrm>
            <a:off x="2705700" y="387447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0" name="Google Shape;100;p13"/>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1" name="Google Shape;101;p13"/>
          <p:cNvGrpSpPr/>
          <p:nvPr/>
        </p:nvGrpSpPr>
        <p:grpSpPr>
          <a:xfrm rot="8873883">
            <a:off x="-1569674" y="-994238"/>
            <a:ext cx="4582588" cy="2177116"/>
            <a:chOff x="238125" y="1284825"/>
            <a:chExt cx="7143775" cy="3134400"/>
          </a:xfrm>
        </p:grpSpPr>
        <p:sp>
          <p:nvSpPr>
            <p:cNvPr id="102" name="Google Shape;102;p1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 name="Google Shape;105;p13"/>
          <p:cNvGrpSpPr/>
          <p:nvPr/>
        </p:nvGrpSpPr>
        <p:grpSpPr>
          <a:xfrm rot="-1824645">
            <a:off x="6254773" y="3846765"/>
            <a:ext cx="4582387" cy="2176971"/>
            <a:chOff x="238125" y="1284825"/>
            <a:chExt cx="7143775" cy="3134400"/>
          </a:xfrm>
        </p:grpSpPr>
        <p:sp>
          <p:nvSpPr>
            <p:cNvPr id="106" name="Google Shape;106;p1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TITLE_AND_TWO_COLUMNS_1">
    <p:bg>
      <p:bgPr>
        <a:solidFill>
          <a:schemeClr val="lt2"/>
        </a:solidFill>
      </p:bgPr>
    </p:bg>
    <p:spTree>
      <p:nvGrpSpPr>
        <p:cNvPr id="1148" name="Shape 1148"/>
        <p:cNvGrpSpPr/>
        <p:nvPr/>
      </p:nvGrpSpPr>
      <p:grpSpPr>
        <a:xfrm>
          <a:off x="0" y="0"/>
          <a:ext cx="0" cy="0"/>
          <a:chOff x="0" y="0"/>
          <a:chExt cx="0" cy="0"/>
        </a:xfrm>
      </p:grpSpPr>
      <p:sp>
        <p:nvSpPr>
          <p:cNvPr id="1149" name="Google Shape;1149;p124"/>
          <p:cNvSpPr txBox="1"/>
          <p:nvPr>
            <p:ph type="ctrTitle"/>
          </p:nvPr>
        </p:nvSpPr>
        <p:spPr>
          <a:xfrm>
            <a:off x="144265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50" name="Google Shape;1150;p124"/>
          <p:cNvSpPr txBox="1"/>
          <p:nvPr>
            <p:ph idx="1" type="subTitle"/>
          </p:nvPr>
        </p:nvSpPr>
        <p:spPr>
          <a:xfrm>
            <a:off x="1255025" y="167625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51" name="Google Shape;1151;p124"/>
          <p:cNvSpPr txBox="1"/>
          <p:nvPr>
            <p:ph idx="2" type="ctrTitle"/>
          </p:nvPr>
        </p:nvSpPr>
        <p:spPr>
          <a:xfrm>
            <a:off x="495110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52" name="Google Shape;1152;p124"/>
          <p:cNvSpPr txBox="1"/>
          <p:nvPr>
            <p:ph idx="3" type="subTitle"/>
          </p:nvPr>
        </p:nvSpPr>
        <p:spPr>
          <a:xfrm>
            <a:off x="4763514" y="166410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53" name="Google Shape;1153;p124"/>
          <p:cNvSpPr txBox="1"/>
          <p:nvPr>
            <p:ph idx="4" type="ctrTitle"/>
          </p:nvPr>
        </p:nvSpPr>
        <p:spPr>
          <a:xfrm>
            <a:off x="144265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54" name="Google Shape;1154;p124"/>
          <p:cNvSpPr txBox="1"/>
          <p:nvPr>
            <p:ph idx="5" type="subTitle"/>
          </p:nvPr>
        </p:nvSpPr>
        <p:spPr>
          <a:xfrm>
            <a:off x="1255025" y="290203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55" name="Google Shape;1155;p124"/>
          <p:cNvSpPr txBox="1"/>
          <p:nvPr>
            <p:ph idx="6" type="ctrTitle"/>
          </p:nvPr>
        </p:nvSpPr>
        <p:spPr>
          <a:xfrm>
            <a:off x="495110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56" name="Google Shape;1156;p124"/>
          <p:cNvSpPr txBox="1"/>
          <p:nvPr>
            <p:ph idx="7" type="subTitle"/>
          </p:nvPr>
        </p:nvSpPr>
        <p:spPr>
          <a:xfrm>
            <a:off x="4763400" y="288988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57" name="Google Shape;1157;p124"/>
          <p:cNvSpPr txBox="1"/>
          <p:nvPr>
            <p:ph idx="8" type="ctrTitle"/>
          </p:nvPr>
        </p:nvSpPr>
        <p:spPr>
          <a:xfrm>
            <a:off x="144265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58" name="Google Shape;1158;p124"/>
          <p:cNvSpPr txBox="1"/>
          <p:nvPr>
            <p:ph idx="9" type="subTitle"/>
          </p:nvPr>
        </p:nvSpPr>
        <p:spPr>
          <a:xfrm>
            <a:off x="1255025" y="410352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59" name="Google Shape;1159;p124"/>
          <p:cNvSpPr txBox="1"/>
          <p:nvPr>
            <p:ph idx="13" type="ctrTitle"/>
          </p:nvPr>
        </p:nvSpPr>
        <p:spPr>
          <a:xfrm>
            <a:off x="495110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1160" name="Google Shape;1160;p124"/>
          <p:cNvSpPr txBox="1"/>
          <p:nvPr>
            <p:ph idx="14" type="subTitle"/>
          </p:nvPr>
        </p:nvSpPr>
        <p:spPr>
          <a:xfrm>
            <a:off x="4763400" y="409137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161" name="Google Shape;1161;p124"/>
          <p:cNvSpPr txBox="1"/>
          <p:nvPr>
            <p:ph idx="15"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1162" name="Google Shape;1162;p124"/>
          <p:cNvGrpSpPr/>
          <p:nvPr/>
        </p:nvGrpSpPr>
        <p:grpSpPr>
          <a:xfrm flipH="1">
            <a:off x="-1799051" y="-2044693"/>
            <a:ext cx="12873268" cy="9077704"/>
            <a:chOff x="-1799051" y="-2044693"/>
            <a:chExt cx="12873268" cy="9077704"/>
          </a:xfrm>
        </p:grpSpPr>
        <p:grpSp>
          <p:nvGrpSpPr>
            <p:cNvPr id="1163" name="Google Shape;1163;p124"/>
            <p:cNvGrpSpPr/>
            <p:nvPr/>
          </p:nvGrpSpPr>
          <p:grpSpPr>
            <a:xfrm rot="8873883">
              <a:off x="-1569674" y="-994238"/>
              <a:ext cx="4582588" cy="2177116"/>
              <a:chOff x="238125" y="1284825"/>
              <a:chExt cx="7143775" cy="3134400"/>
            </a:xfrm>
          </p:grpSpPr>
          <p:sp>
            <p:nvSpPr>
              <p:cNvPr id="1164" name="Google Shape;1164;p12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2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2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7" name="Google Shape;1167;p124"/>
            <p:cNvGrpSpPr/>
            <p:nvPr/>
          </p:nvGrpSpPr>
          <p:grpSpPr>
            <a:xfrm rot="-1824645">
              <a:off x="6254773" y="3846765"/>
              <a:ext cx="4582387" cy="2176971"/>
              <a:chOff x="238125" y="1284825"/>
              <a:chExt cx="7143775" cy="3134400"/>
            </a:xfrm>
          </p:grpSpPr>
          <p:sp>
            <p:nvSpPr>
              <p:cNvPr id="1168" name="Google Shape;1168;p12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2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2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extLst>
    <p:ext uri="{DCECCB84-F9BA-43D5-87BE-67443E8EF086}">
      <p15:sldGuideLst>
        <p15:guide id="1" orient="horz" pos="2115">
          <p15:clr>
            <a:srgbClr val="FA7B17"/>
          </p15:clr>
        </p15:guide>
      </p15:sldGuideLst>
    </p:ext>
  </p:extLs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1171" name="Shape 1171"/>
        <p:cNvGrpSpPr/>
        <p:nvPr/>
      </p:nvGrpSpPr>
      <p:grpSpPr>
        <a:xfrm>
          <a:off x="0" y="0"/>
          <a:ext cx="0" cy="0"/>
          <a:chOff x="0" y="0"/>
          <a:chExt cx="0" cy="0"/>
        </a:xfrm>
      </p:grpSpPr>
      <p:sp>
        <p:nvSpPr>
          <p:cNvPr id="1172" name="Google Shape;1172;p125"/>
          <p:cNvSpPr txBox="1"/>
          <p:nvPr>
            <p:ph type="title"/>
          </p:nvPr>
        </p:nvSpPr>
        <p:spPr>
          <a:xfrm>
            <a:off x="722625" y="448050"/>
            <a:ext cx="771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Font typeface="Montserrat ExtraBold"/>
              <a:buNone/>
              <a:defRPr>
                <a:solidFill>
                  <a:schemeClr val="accent2"/>
                </a:solidFill>
              </a:defRPr>
            </a:lvl1pPr>
            <a:lvl2pPr lvl="1"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p:txBody>
      </p:sp>
      <p:sp>
        <p:nvSpPr>
          <p:cNvPr id="1173" name="Google Shape;1173;p125"/>
          <p:cNvSpPr txBox="1"/>
          <p:nvPr>
            <p:ph idx="1" type="subTitle"/>
          </p:nvPr>
        </p:nvSpPr>
        <p:spPr>
          <a:xfrm>
            <a:off x="45815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sp>
        <p:nvSpPr>
          <p:cNvPr id="1174" name="Google Shape;1174;p125"/>
          <p:cNvSpPr txBox="1"/>
          <p:nvPr>
            <p:ph idx="2" type="subTitle"/>
          </p:nvPr>
        </p:nvSpPr>
        <p:spPr>
          <a:xfrm>
            <a:off x="7132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grpSp>
        <p:nvGrpSpPr>
          <p:cNvPr id="1175" name="Google Shape;1175;p125"/>
          <p:cNvGrpSpPr/>
          <p:nvPr/>
        </p:nvGrpSpPr>
        <p:grpSpPr>
          <a:xfrm flipH="1">
            <a:off x="-1799051" y="-2044693"/>
            <a:ext cx="12873268" cy="9077704"/>
            <a:chOff x="-1799051" y="-2044693"/>
            <a:chExt cx="12873268" cy="9077704"/>
          </a:xfrm>
        </p:grpSpPr>
        <p:grpSp>
          <p:nvGrpSpPr>
            <p:cNvPr id="1176" name="Google Shape;1176;p125"/>
            <p:cNvGrpSpPr/>
            <p:nvPr/>
          </p:nvGrpSpPr>
          <p:grpSpPr>
            <a:xfrm rot="8873883">
              <a:off x="-1569674" y="-994238"/>
              <a:ext cx="4582588" cy="2177116"/>
              <a:chOff x="238125" y="1284825"/>
              <a:chExt cx="7143775" cy="3134400"/>
            </a:xfrm>
          </p:grpSpPr>
          <p:sp>
            <p:nvSpPr>
              <p:cNvPr id="1177" name="Google Shape;1177;p125"/>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25"/>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25"/>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0" name="Google Shape;1180;p125"/>
            <p:cNvGrpSpPr/>
            <p:nvPr/>
          </p:nvGrpSpPr>
          <p:grpSpPr>
            <a:xfrm rot="-1824645">
              <a:off x="6254773" y="3846765"/>
              <a:ext cx="4582387" cy="2176971"/>
              <a:chOff x="238125" y="1284825"/>
              <a:chExt cx="7143775" cy="3134400"/>
            </a:xfrm>
          </p:grpSpPr>
          <p:sp>
            <p:nvSpPr>
              <p:cNvPr id="1181" name="Google Shape;1181;p125"/>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25"/>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25"/>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spTree>
      <p:nvGrpSpPr>
        <p:cNvPr id="1184" name="Shape 1184"/>
        <p:cNvGrpSpPr/>
        <p:nvPr/>
      </p:nvGrpSpPr>
      <p:grpSpPr>
        <a:xfrm>
          <a:off x="0" y="0"/>
          <a:ext cx="0" cy="0"/>
          <a:chOff x="0" y="0"/>
          <a:chExt cx="0" cy="0"/>
        </a:xfrm>
      </p:grpSpPr>
      <p:sp>
        <p:nvSpPr>
          <p:cNvPr id="1185" name="Google Shape;1185;p126"/>
          <p:cNvSpPr txBox="1"/>
          <p:nvPr>
            <p:ph type="title"/>
          </p:nvPr>
        </p:nvSpPr>
        <p:spPr>
          <a:xfrm>
            <a:off x="723900" y="552813"/>
            <a:ext cx="4314300" cy="990600"/>
          </a:xfrm>
          <a:prstGeom prst="rect">
            <a:avLst/>
          </a:prstGeom>
        </p:spPr>
        <p:txBody>
          <a:bodyPr anchorCtr="0" anchor="t" bIns="91425" lIns="91425" spcFirstLastPara="1" rIns="91425" wrap="square" tIns="91425">
            <a:noAutofit/>
          </a:bodyPr>
          <a:lstStyle>
            <a:lvl1pPr lvl="0" rtl="0">
              <a:spcBef>
                <a:spcPts val="0"/>
              </a:spcBef>
              <a:spcAft>
                <a:spcPts val="0"/>
              </a:spcAft>
              <a:buSzPts val="5000"/>
              <a:buNone/>
              <a:defRPr sz="5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6" name="Google Shape;1186;p126"/>
          <p:cNvSpPr txBox="1"/>
          <p:nvPr>
            <p:ph idx="1" type="subTitle"/>
          </p:nvPr>
        </p:nvSpPr>
        <p:spPr>
          <a:xfrm>
            <a:off x="723900" y="1399372"/>
            <a:ext cx="4314300" cy="13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187" name="Google Shape;1187;p126"/>
          <p:cNvSpPr txBox="1"/>
          <p:nvPr/>
        </p:nvSpPr>
        <p:spPr>
          <a:xfrm>
            <a:off x="669225" y="3323525"/>
            <a:ext cx="3785400" cy="714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Public Sans"/>
                <a:ea typeface="Public Sans"/>
                <a:cs typeface="Public Sans"/>
                <a:sym typeface="Public Sans"/>
              </a:rPr>
              <a:t>This presentation template was created by </a:t>
            </a:r>
            <a:r>
              <a:rPr b="1" lang="en" sz="1200">
                <a:solidFill>
                  <a:schemeClr val="dk1"/>
                </a:solidFill>
                <a:uFill>
                  <a:noFill/>
                </a:uFill>
                <a:latin typeface="Public Sans"/>
                <a:ea typeface="Public Sans"/>
                <a:cs typeface="Public Sans"/>
                <a:sym typeface="Public Sans"/>
                <a:hlinkClick r:id="rId2">
                  <a:extLst>
                    <a:ext uri="{A12FA001-AC4F-418D-AE19-62706E023703}">
                      <ahyp:hlinkClr val="tx"/>
                    </a:ext>
                  </a:extLst>
                </a:hlinkClick>
              </a:rPr>
              <a:t>Slidesgo</a:t>
            </a:r>
            <a:r>
              <a:rPr b="1" lang="en" sz="1200">
                <a:solidFill>
                  <a:schemeClr val="dk1"/>
                </a:solidFill>
                <a:latin typeface="Public Sans"/>
                <a:ea typeface="Public Sans"/>
                <a:cs typeface="Public Sans"/>
                <a:sym typeface="Public Sans"/>
              </a:rPr>
              <a:t>,</a:t>
            </a:r>
            <a:r>
              <a:rPr lang="en" sz="1200">
                <a:solidFill>
                  <a:schemeClr val="dk1"/>
                </a:solidFill>
                <a:latin typeface="Public Sans"/>
                <a:ea typeface="Public Sans"/>
                <a:cs typeface="Public Sans"/>
                <a:sym typeface="Public Sans"/>
              </a:rPr>
              <a:t> including icons by </a:t>
            </a:r>
            <a:r>
              <a:rPr b="1" lang="en" sz="1200">
                <a:solidFill>
                  <a:schemeClr val="dk1"/>
                </a:solidFill>
                <a:uFill>
                  <a:noFill/>
                </a:uFill>
                <a:latin typeface="Public Sans"/>
                <a:ea typeface="Public Sans"/>
                <a:cs typeface="Public Sans"/>
                <a:sym typeface="Public Sans"/>
                <a:hlinkClick r:id="rId3">
                  <a:extLst>
                    <a:ext uri="{A12FA001-AC4F-418D-AE19-62706E023703}">
                      <ahyp:hlinkClr val="tx"/>
                    </a:ext>
                  </a:extLst>
                </a:hlinkClick>
              </a:rPr>
              <a:t>Flaticon</a:t>
            </a:r>
            <a:r>
              <a:rPr lang="en" sz="1200">
                <a:solidFill>
                  <a:schemeClr val="dk1"/>
                </a:solidFill>
                <a:latin typeface="Public Sans"/>
                <a:ea typeface="Public Sans"/>
                <a:cs typeface="Public Sans"/>
                <a:sym typeface="Public Sans"/>
              </a:rPr>
              <a:t>, infographics &amp; images by </a:t>
            </a:r>
            <a:r>
              <a:rPr b="1" lang="en" sz="1200">
                <a:solidFill>
                  <a:schemeClr val="dk1"/>
                </a:solidFill>
                <a:uFill>
                  <a:noFill/>
                </a:uFill>
                <a:latin typeface="Public Sans"/>
                <a:ea typeface="Public Sans"/>
                <a:cs typeface="Public Sans"/>
                <a:sym typeface="Public Sans"/>
                <a:hlinkClick r:id="rId4">
                  <a:extLst>
                    <a:ext uri="{A12FA001-AC4F-418D-AE19-62706E023703}">
                      <ahyp:hlinkClr val="tx"/>
                    </a:ext>
                  </a:extLst>
                </a:hlinkClick>
              </a:rPr>
              <a:t>Freepik</a:t>
            </a:r>
            <a:r>
              <a:rPr lang="en" sz="1200">
                <a:solidFill>
                  <a:schemeClr val="dk1"/>
                </a:solidFill>
                <a:latin typeface="Public Sans"/>
                <a:ea typeface="Public Sans"/>
                <a:cs typeface="Public Sans"/>
                <a:sym typeface="Public Sans"/>
              </a:rPr>
              <a:t> and illustrations by </a:t>
            </a:r>
            <a:r>
              <a:rPr b="1" lang="en" sz="1200">
                <a:solidFill>
                  <a:schemeClr val="dk1"/>
                </a:solidFill>
                <a:uFill>
                  <a:noFill/>
                </a:uFill>
                <a:latin typeface="Public Sans"/>
                <a:ea typeface="Public Sans"/>
                <a:cs typeface="Public Sans"/>
                <a:sym typeface="Public Sans"/>
                <a:hlinkClick r:id="rId5">
                  <a:extLst>
                    <a:ext uri="{A12FA001-AC4F-418D-AE19-62706E023703}">
                      <ahyp:hlinkClr val="tx"/>
                    </a:ext>
                  </a:extLst>
                </a:hlinkClick>
              </a:rPr>
              <a:t>Stories</a:t>
            </a:r>
            <a:endParaRPr sz="1200">
              <a:solidFill>
                <a:schemeClr val="dk1"/>
              </a:solidFill>
              <a:latin typeface="Public Sans"/>
              <a:ea typeface="Public Sans"/>
              <a:cs typeface="Public Sans"/>
              <a:sym typeface="Public Sans"/>
            </a:endParaRPr>
          </a:p>
          <a:p>
            <a:pPr indent="0" lvl="0" marL="0" rtl="0" algn="l">
              <a:spcBef>
                <a:spcPts val="300"/>
              </a:spcBef>
              <a:spcAft>
                <a:spcPts val="0"/>
              </a:spcAft>
              <a:buNone/>
            </a:pPr>
            <a:r>
              <a:t/>
            </a:r>
            <a:endParaRPr sz="1000">
              <a:latin typeface="Public Sans"/>
              <a:ea typeface="Public Sans"/>
              <a:cs typeface="Public Sans"/>
              <a:sym typeface="Public San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bg>
      <p:bgPr>
        <a:solidFill>
          <a:schemeClr val="lt2"/>
        </a:solidFill>
      </p:bgPr>
    </p:bg>
    <p:spTree>
      <p:nvGrpSpPr>
        <p:cNvPr id="1188" name="Shape 1188"/>
        <p:cNvGrpSpPr/>
        <p:nvPr/>
      </p:nvGrpSpPr>
      <p:grpSpPr>
        <a:xfrm>
          <a:off x="0" y="0"/>
          <a:ext cx="0" cy="0"/>
          <a:chOff x="0" y="0"/>
          <a:chExt cx="0" cy="0"/>
        </a:xfrm>
      </p:grpSpPr>
      <p:sp>
        <p:nvSpPr>
          <p:cNvPr id="1189" name="Google Shape;1189;p127"/>
          <p:cNvSpPr txBox="1"/>
          <p:nvPr>
            <p:ph type="title"/>
          </p:nvPr>
        </p:nvSpPr>
        <p:spPr>
          <a:xfrm>
            <a:off x="713025" y="448050"/>
            <a:ext cx="776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800"/>
              <a:buFont typeface="Montserrat ExtraBold"/>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1190" name="Google Shape;1190;p127"/>
          <p:cNvSpPr txBox="1"/>
          <p:nvPr>
            <p:ph idx="1" type="subTitle"/>
          </p:nvPr>
        </p:nvSpPr>
        <p:spPr>
          <a:xfrm>
            <a:off x="711650" y="2313351"/>
            <a:ext cx="2395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191" name="Google Shape;1191;p127"/>
          <p:cNvGrpSpPr/>
          <p:nvPr/>
        </p:nvGrpSpPr>
        <p:grpSpPr>
          <a:xfrm rot="10800000">
            <a:off x="7442564" y="3761069"/>
            <a:ext cx="2972327" cy="2292212"/>
            <a:chOff x="-1003293" y="-1074205"/>
            <a:chExt cx="2972327" cy="2292212"/>
          </a:xfrm>
        </p:grpSpPr>
        <p:sp>
          <p:nvSpPr>
            <p:cNvPr id="1192" name="Google Shape;1192;p127"/>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27"/>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27"/>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27"/>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1_1_2">
    <p:spTree>
      <p:nvGrpSpPr>
        <p:cNvPr id="1196" name="Shape 1196"/>
        <p:cNvGrpSpPr/>
        <p:nvPr/>
      </p:nvGrpSpPr>
      <p:grpSpPr>
        <a:xfrm>
          <a:off x="0" y="0"/>
          <a:ext cx="0" cy="0"/>
          <a:chOff x="0" y="0"/>
          <a:chExt cx="0" cy="0"/>
        </a:xfrm>
      </p:grpSpPr>
      <p:sp>
        <p:nvSpPr>
          <p:cNvPr id="1197" name="Google Shape;1197;p128"/>
          <p:cNvSpPr txBox="1"/>
          <p:nvPr>
            <p:ph type="title"/>
          </p:nvPr>
        </p:nvSpPr>
        <p:spPr>
          <a:xfrm>
            <a:off x="713225" y="448050"/>
            <a:ext cx="771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Montserrat ExtraBold"/>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8" name="Google Shape;1198;p128"/>
          <p:cNvSpPr txBox="1"/>
          <p:nvPr>
            <p:ph idx="1" type="subTitle"/>
          </p:nvPr>
        </p:nvSpPr>
        <p:spPr>
          <a:xfrm>
            <a:off x="6020225" y="2313429"/>
            <a:ext cx="2410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1199" name="Google Shape;1199;p128"/>
          <p:cNvGrpSpPr/>
          <p:nvPr/>
        </p:nvGrpSpPr>
        <p:grpSpPr>
          <a:xfrm>
            <a:off x="-1003293" y="-1074205"/>
            <a:ext cx="2972327" cy="2292212"/>
            <a:chOff x="-1003293" y="-1074205"/>
            <a:chExt cx="2972327" cy="2292212"/>
          </a:xfrm>
        </p:grpSpPr>
        <p:sp>
          <p:nvSpPr>
            <p:cNvPr id="1200" name="Google Shape;1200;p128"/>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28"/>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28"/>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28"/>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3">
    <p:spTree>
      <p:nvGrpSpPr>
        <p:cNvPr id="1204" name="Shape 1204"/>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Objetives">
  <p:cSld name="Lesson Objetives">
    <p:spTree>
      <p:nvGrpSpPr>
        <p:cNvPr id="1205" name="Shape 1205"/>
        <p:cNvGrpSpPr/>
        <p:nvPr/>
      </p:nvGrpSpPr>
      <p:grpSpPr>
        <a:xfrm>
          <a:off x="0" y="0"/>
          <a:ext cx="0" cy="0"/>
          <a:chOff x="0" y="0"/>
          <a:chExt cx="0" cy="0"/>
        </a:xfrm>
      </p:grpSpPr>
      <p:sp>
        <p:nvSpPr>
          <p:cNvPr id="1206" name="Google Shape;1206;p130"/>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7" name="Google Shape;1207;p130"/>
          <p:cNvSpPr txBox="1"/>
          <p:nvPr>
            <p:ph idx="1" type="body"/>
          </p:nvPr>
        </p:nvSpPr>
        <p:spPr>
          <a:xfrm>
            <a:off x="457200" y="934200"/>
            <a:ext cx="6858000" cy="278100"/>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08" name="Google Shape;1208;p130"/>
          <p:cNvSpPr txBox="1"/>
          <p:nvPr>
            <p:ph idx="2" type="body"/>
          </p:nvPr>
        </p:nvSpPr>
        <p:spPr>
          <a:xfrm>
            <a:off x="457200" y="1306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09" name="Google Shape;1209;p130"/>
          <p:cNvSpPr txBox="1"/>
          <p:nvPr>
            <p:ph idx="3" type="body"/>
          </p:nvPr>
        </p:nvSpPr>
        <p:spPr>
          <a:xfrm>
            <a:off x="457200" y="2003400"/>
            <a:ext cx="6858000" cy="3051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nno">
  <p:cSld name="Lesson Anno">
    <p:spTree>
      <p:nvGrpSpPr>
        <p:cNvPr id="1210" name="Shape 1210"/>
        <p:cNvGrpSpPr/>
        <p:nvPr/>
      </p:nvGrpSpPr>
      <p:grpSpPr>
        <a:xfrm>
          <a:off x="0" y="0"/>
          <a:ext cx="0" cy="0"/>
          <a:chOff x="0" y="0"/>
          <a:chExt cx="0" cy="0"/>
        </a:xfrm>
      </p:grpSpPr>
      <p:sp>
        <p:nvSpPr>
          <p:cNvPr id="1211" name="Google Shape;1211;p131"/>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2800"/>
              <a:buFont typeface="Arial"/>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2" name="Google Shape;1212;p131"/>
          <p:cNvSpPr txBox="1"/>
          <p:nvPr>
            <p:ph idx="1" type="body"/>
          </p:nvPr>
        </p:nvSpPr>
        <p:spPr>
          <a:xfrm>
            <a:off x="457200" y="1247400"/>
            <a:ext cx="43776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1213" name="Google Shape;1213;p131"/>
          <p:cNvSpPr/>
          <p:nvPr>
            <p:ph idx="2" type="pic"/>
          </p:nvPr>
        </p:nvSpPr>
        <p:spPr>
          <a:xfrm>
            <a:off x="457199" y="1995300"/>
            <a:ext cx="4471200" cy="1900800"/>
          </a:xfrm>
          <a:prstGeom prst="rect">
            <a:avLst/>
          </a:prstGeom>
          <a:noFill/>
          <a:ln>
            <a:noFill/>
          </a:ln>
        </p:spPr>
      </p:sp>
      <p:sp>
        <p:nvSpPr>
          <p:cNvPr id="1214" name="Google Shape;1214;p131"/>
          <p:cNvSpPr txBox="1"/>
          <p:nvPr>
            <p:ph idx="3" type="body"/>
          </p:nvPr>
        </p:nvSpPr>
        <p:spPr>
          <a:xfrm>
            <a:off x="457200" y="3898800"/>
            <a:ext cx="3294000" cy="280800"/>
          </a:xfrm>
          <a:prstGeom prst="rect">
            <a:avLst/>
          </a:prstGeom>
          <a:noFill/>
          <a:ln>
            <a:noFill/>
          </a:ln>
        </p:spPr>
        <p:txBody>
          <a:bodyPr anchorCtr="0" anchor="t" bIns="45700" lIns="0" spcFirstLastPara="1" rIns="0" wrap="square" tIns="45700">
            <a:noAutofit/>
          </a:bodyPr>
          <a:lstStyle>
            <a:lvl1pPr indent="-228600" lvl="0" marL="457200" marR="0" rtl="0" algn="l">
              <a:lnSpc>
                <a:spcPct val="90000"/>
              </a:lnSpc>
              <a:spcBef>
                <a:spcPts val="100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5" name="Google Shape;1215;p131"/>
          <p:cNvSpPr txBox="1"/>
          <p:nvPr>
            <p:ph idx="4" type="body"/>
          </p:nvPr>
        </p:nvSpPr>
        <p:spPr>
          <a:xfrm>
            <a:off x="5630400" y="1244700"/>
            <a:ext cx="3132000" cy="4434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90000"/>
              </a:lnSpc>
              <a:spcBef>
                <a:spcPts val="1000"/>
              </a:spcBef>
              <a:spcAft>
                <a:spcPts val="0"/>
              </a:spcAft>
              <a:buClr>
                <a:srgbClr val="FF00FF"/>
              </a:buClr>
              <a:buSzPts val="1800"/>
              <a:buFont typeface="Arial"/>
              <a:buNone/>
              <a:defRPr b="0" i="0" sz="1800" u="none" cap="none" strike="noStrike">
                <a:solidFill>
                  <a:srgbClr val="FF00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6" name="Google Shape;1216;p131"/>
          <p:cNvSpPr txBox="1"/>
          <p:nvPr>
            <p:ph idx="5" type="body"/>
          </p:nvPr>
        </p:nvSpPr>
        <p:spPr>
          <a:xfrm>
            <a:off x="5198400" y="2875500"/>
            <a:ext cx="3690000" cy="5310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7" name="Google Shape;1217;p131"/>
          <p:cNvSpPr txBox="1"/>
          <p:nvPr>
            <p:ph idx="6"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able">
  <p:cSld name="Lesson Table">
    <p:spTree>
      <p:nvGrpSpPr>
        <p:cNvPr id="1218" name="Shape 1218"/>
        <p:cNvGrpSpPr/>
        <p:nvPr/>
      </p:nvGrpSpPr>
      <p:grpSpPr>
        <a:xfrm>
          <a:off x="0" y="0"/>
          <a:ext cx="0" cy="0"/>
          <a:chOff x="0" y="0"/>
          <a:chExt cx="0" cy="0"/>
        </a:xfrm>
      </p:grpSpPr>
      <p:sp>
        <p:nvSpPr>
          <p:cNvPr id="1219" name="Google Shape;1219;p132"/>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0" name="Google Shape;1220;p132"/>
          <p:cNvSpPr/>
          <p:nvPr>
            <p:ph idx="2" type="tbl"/>
          </p:nvPr>
        </p:nvSpPr>
        <p:spPr>
          <a:xfrm>
            <a:off x="457200" y="1150200"/>
            <a:ext cx="8028000" cy="2473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Numer List">
  <p:cSld name="Lesson Numer List">
    <p:spTree>
      <p:nvGrpSpPr>
        <p:cNvPr id="1221" name="Shape 1221"/>
        <p:cNvGrpSpPr/>
        <p:nvPr/>
      </p:nvGrpSpPr>
      <p:grpSpPr>
        <a:xfrm>
          <a:off x="0" y="0"/>
          <a:ext cx="0" cy="0"/>
          <a:chOff x="0" y="0"/>
          <a:chExt cx="0" cy="0"/>
        </a:xfrm>
      </p:grpSpPr>
      <p:sp>
        <p:nvSpPr>
          <p:cNvPr id="1222" name="Google Shape;1222;p133"/>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3" name="Google Shape;1223;p133"/>
          <p:cNvSpPr txBox="1"/>
          <p:nvPr>
            <p:ph idx="1" type="body"/>
          </p:nvPr>
        </p:nvSpPr>
        <p:spPr>
          <a:xfrm>
            <a:off x="457200" y="934200"/>
            <a:ext cx="68580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90000"/>
              </a:lnSpc>
              <a:spcBef>
                <a:spcPts val="7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24" name="Google Shape;1224;p133"/>
          <p:cNvSpPr txBox="1"/>
          <p:nvPr>
            <p:ph idx="2" type="body"/>
          </p:nvPr>
        </p:nvSpPr>
        <p:spPr>
          <a:xfrm>
            <a:off x="439200" y="1536300"/>
            <a:ext cx="3438000" cy="5562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1225" name="Google Shape;1225;p133"/>
          <p:cNvSpPr/>
          <p:nvPr>
            <p:ph idx="3" type="pic"/>
          </p:nvPr>
        </p:nvSpPr>
        <p:spPr>
          <a:xfrm>
            <a:off x="4035425" y="1536300"/>
            <a:ext cx="4669200" cy="2108700"/>
          </a:xfrm>
          <a:prstGeom prst="rect">
            <a:avLst/>
          </a:prstGeom>
          <a:noFill/>
          <a:ln>
            <a:noFill/>
          </a:ln>
        </p:spPr>
      </p:sp>
      <p:sp>
        <p:nvSpPr>
          <p:cNvPr id="1226" name="Google Shape;1226;p133"/>
          <p:cNvSpPr txBox="1"/>
          <p:nvPr>
            <p:ph idx="4"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109" name="Shape 109"/>
        <p:cNvGrpSpPr/>
        <p:nvPr/>
      </p:nvGrpSpPr>
      <p:grpSpPr>
        <a:xfrm>
          <a:off x="0" y="0"/>
          <a:ext cx="0" cy="0"/>
          <a:chOff x="0" y="0"/>
          <a:chExt cx="0" cy="0"/>
        </a:xfrm>
      </p:grpSpPr>
      <p:sp>
        <p:nvSpPr>
          <p:cNvPr id="110" name="Google Shape;110;p14"/>
          <p:cNvSpPr txBox="1"/>
          <p:nvPr>
            <p:ph type="title"/>
          </p:nvPr>
        </p:nvSpPr>
        <p:spPr>
          <a:xfrm>
            <a:off x="5458450" y="3183625"/>
            <a:ext cx="2975700" cy="455100"/>
          </a:xfrm>
          <a:prstGeom prst="rect">
            <a:avLst/>
          </a:prstGeom>
        </p:spPr>
        <p:txBody>
          <a:bodyPr anchorCtr="0" anchor="t" bIns="91425" lIns="91425" spcFirstLastPara="1" rIns="91425" wrap="square" tIns="91425">
            <a:noAutofit/>
          </a:bodyPr>
          <a:lstStyle>
            <a:lvl1pPr lvl="0" algn="r">
              <a:spcBef>
                <a:spcPts val="0"/>
              </a:spcBef>
              <a:spcAft>
                <a:spcPts val="0"/>
              </a:spcAft>
              <a:buSzPts val="2800"/>
              <a:buNone/>
              <a:defRPr b="0" sz="2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1" name="Google Shape;111;p14"/>
          <p:cNvSpPr txBox="1"/>
          <p:nvPr>
            <p:ph idx="1" type="subTitle"/>
          </p:nvPr>
        </p:nvSpPr>
        <p:spPr>
          <a:xfrm>
            <a:off x="3620675" y="1470025"/>
            <a:ext cx="4813200" cy="1713600"/>
          </a:xfrm>
          <a:prstGeom prst="rect">
            <a:avLst/>
          </a:prstGeom>
        </p:spPr>
        <p:txBody>
          <a:bodyPr anchorCtr="0" anchor="t" bIns="91425" lIns="91425" spcFirstLastPara="1" rIns="91425" wrap="square" tIns="91425">
            <a:noAutofit/>
          </a:bodyPr>
          <a:lstStyle>
            <a:lvl1pPr lvl="0" algn="r">
              <a:spcBef>
                <a:spcPts val="0"/>
              </a:spcBef>
              <a:spcAft>
                <a:spcPts val="0"/>
              </a:spcAft>
              <a:buSzPts val="1800"/>
              <a:buNone/>
              <a:defRPr sz="2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ct on It">
  <p:cSld name="Lesson Act on It">
    <p:spTree>
      <p:nvGrpSpPr>
        <p:cNvPr id="1227" name="Shape 1227"/>
        <p:cNvGrpSpPr/>
        <p:nvPr/>
      </p:nvGrpSpPr>
      <p:grpSpPr>
        <a:xfrm>
          <a:off x="0" y="0"/>
          <a:ext cx="0" cy="0"/>
          <a:chOff x="0" y="0"/>
          <a:chExt cx="0" cy="0"/>
        </a:xfrm>
      </p:grpSpPr>
      <p:sp>
        <p:nvSpPr>
          <p:cNvPr id="1228" name="Google Shape;1228;p134"/>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9" name="Google Shape;1229;p134"/>
          <p:cNvSpPr txBox="1"/>
          <p:nvPr>
            <p:ph idx="1" type="body"/>
          </p:nvPr>
        </p:nvSpPr>
        <p:spPr>
          <a:xfrm>
            <a:off x="457200" y="934200"/>
            <a:ext cx="6130800" cy="3036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Exit Ticket">
  <p:cSld name="Lesson Exit Ticket">
    <p:spTree>
      <p:nvGrpSpPr>
        <p:cNvPr id="1230" name="Shape 1230"/>
        <p:cNvGrpSpPr/>
        <p:nvPr/>
      </p:nvGrpSpPr>
      <p:grpSpPr>
        <a:xfrm>
          <a:off x="0" y="0"/>
          <a:ext cx="0" cy="0"/>
          <a:chOff x="0" y="0"/>
          <a:chExt cx="0" cy="0"/>
        </a:xfrm>
      </p:grpSpPr>
      <p:sp>
        <p:nvSpPr>
          <p:cNvPr id="1231" name="Google Shape;1231;p135"/>
          <p:cNvSpPr txBox="1"/>
          <p:nvPr>
            <p:ph idx="1" type="body"/>
          </p:nvPr>
        </p:nvSpPr>
        <p:spPr>
          <a:xfrm>
            <a:off x="457200" y="658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2" name="Google Shape;1232;p135"/>
          <p:cNvSpPr txBox="1"/>
          <p:nvPr>
            <p:ph idx="2" type="body"/>
          </p:nvPr>
        </p:nvSpPr>
        <p:spPr>
          <a:xfrm>
            <a:off x="457200" y="1034100"/>
            <a:ext cx="6858000" cy="24408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 Action">
  <p:cSld name="Take Action">
    <p:spTree>
      <p:nvGrpSpPr>
        <p:cNvPr id="1233" name="Shape 1233"/>
        <p:cNvGrpSpPr/>
        <p:nvPr/>
      </p:nvGrpSpPr>
      <p:grpSpPr>
        <a:xfrm>
          <a:off x="0" y="0"/>
          <a:ext cx="0" cy="0"/>
          <a:chOff x="0" y="0"/>
          <a:chExt cx="0" cy="0"/>
        </a:xfrm>
      </p:grpSpPr>
      <p:sp>
        <p:nvSpPr>
          <p:cNvPr id="1234" name="Google Shape;1234;p136"/>
          <p:cNvSpPr txBox="1"/>
          <p:nvPr>
            <p:ph type="title"/>
          </p:nvPr>
        </p:nvSpPr>
        <p:spPr>
          <a:xfrm>
            <a:off x="457200" y="658800"/>
            <a:ext cx="7772400" cy="2910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CF2027"/>
              </a:buClr>
              <a:buSzPts val="2800"/>
              <a:buFont typeface="Arial"/>
              <a:buNone/>
              <a:defRPr b="1" i="0" sz="2800" u="none" cap="none" strike="noStrike">
                <a:solidFill>
                  <a:srgbClr val="CF2027"/>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235" name="Google Shape;1235;p136"/>
          <p:cNvSpPr txBox="1"/>
          <p:nvPr>
            <p:ph idx="1" type="body"/>
          </p:nvPr>
        </p:nvSpPr>
        <p:spPr>
          <a:xfrm>
            <a:off x="457200" y="1069200"/>
            <a:ext cx="56628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36" name="Google Shape;1236;p136"/>
          <p:cNvSpPr/>
          <p:nvPr>
            <p:ph idx="2" type="tbl"/>
          </p:nvPr>
        </p:nvSpPr>
        <p:spPr>
          <a:xfrm>
            <a:off x="457199" y="1790100"/>
            <a:ext cx="8028000" cy="2802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6">
    <p:spTree>
      <p:nvGrpSpPr>
        <p:cNvPr id="112" name="Shape 112"/>
        <p:cNvGrpSpPr/>
        <p:nvPr/>
      </p:nvGrpSpPr>
      <p:grpSpPr>
        <a:xfrm>
          <a:off x="0" y="0"/>
          <a:ext cx="0" cy="0"/>
          <a:chOff x="0" y="0"/>
          <a:chExt cx="0" cy="0"/>
        </a:xfrm>
      </p:grpSpPr>
      <p:sp>
        <p:nvSpPr>
          <p:cNvPr id="113" name="Google Shape;113;p15"/>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solidFill>
                  <a:schemeClr val="accent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114" name="Google Shape;114;p15"/>
          <p:cNvSpPr txBox="1"/>
          <p:nvPr>
            <p:ph idx="1" type="subTitle"/>
          </p:nvPr>
        </p:nvSpPr>
        <p:spPr>
          <a:xfrm>
            <a:off x="723900" y="1098525"/>
            <a:ext cx="7734300" cy="3506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solidFill>
                  <a:schemeClr val="dk1"/>
                </a:solidFill>
              </a:defRPr>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p:txBody>
      </p:sp>
      <p:grpSp>
        <p:nvGrpSpPr>
          <p:cNvPr id="115" name="Google Shape;115;p15"/>
          <p:cNvGrpSpPr/>
          <p:nvPr/>
        </p:nvGrpSpPr>
        <p:grpSpPr>
          <a:xfrm>
            <a:off x="-1003293" y="-1074205"/>
            <a:ext cx="2972327" cy="2292212"/>
            <a:chOff x="-1003293" y="-1074205"/>
            <a:chExt cx="2972327" cy="2292212"/>
          </a:xfrm>
        </p:grpSpPr>
        <p:sp>
          <p:nvSpPr>
            <p:cNvPr id="116" name="Google Shape;116;p1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 name="Google Shape;120;p15"/>
          <p:cNvGrpSpPr/>
          <p:nvPr/>
        </p:nvGrpSpPr>
        <p:grpSpPr>
          <a:xfrm rot="10800000">
            <a:off x="7442564" y="3761069"/>
            <a:ext cx="2972327" cy="2292212"/>
            <a:chOff x="-1003293" y="-1074205"/>
            <a:chExt cx="2972327" cy="2292212"/>
          </a:xfrm>
        </p:grpSpPr>
        <p:sp>
          <p:nvSpPr>
            <p:cNvPr id="121" name="Google Shape;121;p1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125" name="Shape 125"/>
        <p:cNvGrpSpPr/>
        <p:nvPr/>
      </p:nvGrpSpPr>
      <p:grpSpPr>
        <a:xfrm>
          <a:off x="0" y="0"/>
          <a:ext cx="0" cy="0"/>
          <a:chOff x="0" y="0"/>
          <a:chExt cx="0" cy="0"/>
        </a:xfrm>
      </p:grpSpPr>
      <p:sp>
        <p:nvSpPr>
          <p:cNvPr id="126" name="Google Shape;126;p16"/>
          <p:cNvSpPr txBox="1"/>
          <p:nvPr>
            <p:ph type="title"/>
          </p:nvPr>
        </p:nvSpPr>
        <p:spPr>
          <a:xfrm>
            <a:off x="2414850" y="1636400"/>
            <a:ext cx="4314300" cy="99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7200">
                <a:solidFill>
                  <a:schemeClr val="accen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7" name="Google Shape;127;p16"/>
          <p:cNvSpPr txBox="1"/>
          <p:nvPr>
            <p:ph idx="1" type="subTitle"/>
          </p:nvPr>
        </p:nvSpPr>
        <p:spPr>
          <a:xfrm>
            <a:off x="2414850" y="2800586"/>
            <a:ext cx="4314300" cy="70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28" name="Google Shape;128;p16"/>
          <p:cNvSpPr/>
          <p:nvPr/>
        </p:nvSpPr>
        <p:spPr>
          <a:xfrm>
            <a:off x="16520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72889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129259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p:nvPr/>
        </p:nvSpPr>
        <p:spPr>
          <a:xfrm>
            <a:off x="185629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p:nvPr/>
        </p:nvSpPr>
        <p:spPr>
          <a:xfrm>
            <a:off x="241999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6"/>
          <p:cNvSpPr/>
          <p:nvPr/>
        </p:nvSpPr>
        <p:spPr>
          <a:xfrm>
            <a:off x="298369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p:nvPr/>
        </p:nvSpPr>
        <p:spPr>
          <a:xfrm>
            <a:off x="354739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6"/>
          <p:cNvSpPr/>
          <p:nvPr/>
        </p:nvSpPr>
        <p:spPr>
          <a:xfrm>
            <a:off x="411108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p:nvPr/>
        </p:nvSpPr>
        <p:spPr>
          <a:xfrm>
            <a:off x="467478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523848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580218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a:off x="636588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692958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a:off x="749327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6"/>
          <p:cNvSpPr/>
          <p:nvPr/>
        </p:nvSpPr>
        <p:spPr>
          <a:xfrm>
            <a:off x="805697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6"/>
          <p:cNvSpPr/>
          <p:nvPr/>
        </p:nvSpPr>
        <p:spPr>
          <a:xfrm>
            <a:off x="862067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p:nvPr/>
        </p:nvSpPr>
        <p:spPr>
          <a:xfrm>
            <a:off x="16520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72889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129259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p:nvPr/>
        </p:nvSpPr>
        <p:spPr>
          <a:xfrm>
            <a:off x="185629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241999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298369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354739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411108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467478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p:nvPr/>
        </p:nvSpPr>
        <p:spPr>
          <a:xfrm>
            <a:off x="523848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p:nvPr/>
        </p:nvSpPr>
        <p:spPr>
          <a:xfrm>
            <a:off x="580218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a:off x="636588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6"/>
          <p:cNvSpPr/>
          <p:nvPr/>
        </p:nvSpPr>
        <p:spPr>
          <a:xfrm>
            <a:off x="692958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p:nvPr/>
        </p:nvSpPr>
        <p:spPr>
          <a:xfrm>
            <a:off x="749327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6"/>
          <p:cNvSpPr/>
          <p:nvPr/>
        </p:nvSpPr>
        <p:spPr>
          <a:xfrm>
            <a:off x="805697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p:nvPr/>
        </p:nvSpPr>
        <p:spPr>
          <a:xfrm>
            <a:off x="862067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9">
    <p:bg>
      <p:bgPr>
        <a:solidFill>
          <a:schemeClr val="lt2"/>
        </a:solidFill>
      </p:bgPr>
    </p:bg>
    <p:spTree>
      <p:nvGrpSpPr>
        <p:cNvPr id="160" name="Shape 160"/>
        <p:cNvGrpSpPr/>
        <p:nvPr/>
      </p:nvGrpSpPr>
      <p:grpSpPr>
        <a:xfrm>
          <a:off x="0" y="0"/>
          <a:ext cx="0" cy="0"/>
          <a:chOff x="0" y="0"/>
          <a:chExt cx="0" cy="0"/>
        </a:xfrm>
      </p:grpSpPr>
      <p:sp>
        <p:nvSpPr>
          <p:cNvPr id="161" name="Google Shape;161;p17"/>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 name="Google Shape;162;p17"/>
          <p:cNvSpPr txBox="1"/>
          <p:nvPr>
            <p:ph idx="1" type="subTitle"/>
          </p:nvPr>
        </p:nvSpPr>
        <p:spPr>
          <a:xfrm>
            <a:off x="7158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17"/>
          <p:cNvSpPr txBox="1"/>
          <p:nvPr>
            <p:ph idx="2" type="subTitle"/>
          </p:nvPr>
        </p:nvSpPr>
        <p:spPr>
          <a:xfrm>
            <a:off x="3453449"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17"/>
          <p:cNvSpPr txBox="1"/>
          <p:nvPr>
            <p:ph idx="3" type="subTitle"/>
          </p:nvPr>
        </p:nvSpPr>
        <p:spPr>
          <a:xfrm>
            <a:off x="980532"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5" name="Google Shape;165;p17"/>
          <p:cNvSpPr txBox="1"/>
          <p:nvPr>
            <p:ph idx="4" type="subTitle"/>
          </p:nvPr>
        </p:nvSpPr>
        <p:spPr>
          <a:xfrm>
            <a:off x="3718073"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6" name="Google Shape;166;p17"/>
          <p:cNvSpPr txBox="1"/>
          <p:nvPr>
            <p:ph idx="5" type="subTitle"/>
          </p:nvPr>
        </p:nvSpPr>
        <p:spPr>
          <a:xfrm>
            <a:off x="61910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7" name="Google Shape;167;p17"/>
          <p:cNvSpPr txBox="1"/>
          <p:nvPr>
            <p:ph idx="6" type="subTitle"/>
          </p:nvPr>
        </p:nvSpPr>
        <p:spPr>
          <a:xfrm>
            <a:off x="6455645"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17"/>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7"/>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7"/>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9">
    <p:spTree>
      <p:nvGrpSpPr>
        <p:cNvPr id="184" name="Shape 184"/>
        <p:cNvGrpSpPr/>
        <p:nvPr/>
      </p:nvGrpSpPr>
      <p:grpSpPr>
        <a:xfrm>
          <a:off x="0" y="0"/>
          <a:ext cx="0" cy="0"/>
          <a:chOff x="0" y="0"/>
          <a:chExt cx="0" cy="0"/>
        </a:xfrm>
      </p:grpSpPr>
      <p:sp>
        <p:nvSpPr>
          <p:cNvPr id="185" name="Google Shape;185;p18"/>
          <p:cNvSpPr/>
          <p:nvPr/>
        </p:nvSpPr>
        <p:spPr>
          <a:xfrm>
            <a:off x="2434575" y="-1783699"/>
            <a:ext cx="8931206" cy="8500164"/>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txBox="1"/>
          <p:nvPr>
            <p:ph type="title"/>
          </p:nvPr>
        </p:nvSpPr>
        <p:spPr>
          <a:xfrm>
            <a:off x="4346275" y="1635275"/>
            <a:ext cx="4087800" cy="10389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2800"/>
              <a:buNon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87" name="Google Shape;187;p18"/>
          <p:cNvSpPr txBox="1"/>
          <p:nvPr>
            <p:ph idx="1" type="subTitle"/>
          </p:nvPr>
        </p:nvSpPr>
        <p:spPr>
          <a:xfrm>
            <a:off x="5366275" y="2674175"/>
            <a:ext cx="30678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2800"/>
              <a:buNone/>
              <a:defRPr sz="1600"/>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0">
    <p:spTree>
      <p:nvGrpSpPr>
        <p:cNvPr id="188" name="Shape 188"/>
        <p:cNvGrpSpPr/>
        <p:nvPr/>
      </p:nvGrpSpPr>
      <p:grpSpPr>
        <a:xfrm>
          <a:off x="0" y="0"/>
          <a:ext cx="0" cy="0"/>
          <a:chOff x="0" y="0"/>
          <a:chExt cx="0" cy="0"/>
        </a:xfrm>
      </p:grpSpPr>
      <p:sp>
        <p:nvSpPr>
          <p:cNvPr id="189" name="Google Shape;189;p19"/>
          <p:cNvSpPr txBox="1"/>
          <p:nvPr>
            <p:ph idx="1" type="subTitle"/>
          </p:nvPr>
        </p:nvSpPr>
        <p:spPr>
          <a:xfrm>
            <a:off x="6562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0" name="Google Shape;190;p19"/>
          <p:cNvSpPr txBox="1"/>
          <p:nvPr>
            <p:ph idx="2" type="subTitle"/>
          </p:nvPr>
        </p:nvSpPr>
        <p:spPr>
          <a:xfrm>
            <a:off x="3361337" y="3977725"/>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1" name="Google Shape;191;p19"/>
          <p:cNvSpPr txBox="1"/>
          <p:nvPr>
            <p:ph idx="3" type="subTitle"/>
          </p:nvPr>
        </p:nvSpPr>
        <p:spPr>
          <a:xfrm>
            <a:off x="65277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2" name="Google Shape;192;p19"/>
          <p:cNvSpPr txBox="1"/>
          <p:nvPr>
            <p:ph idx="4" type="subTitle"/>
          </p:nvPr>
        </p:nvSpPr>
        <p:spPr>
          <a:xfrm>
            <a:off x="606992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193" name="Google Shape;193;p19"/>
          <p:cNvSpPr txBox="1"/>
          <p:nvPr>
            <p:ph idx="5" type="subTitle"/>
          </p:nvPr>
        </p:nvSpPr>
        <p:spPr>
          <a:xfrm>
            <a:off x="3361350" y="2265759"/>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4" name="Google Shape;194;p19"/>
          <p:cNvSpPr txBox="1"/>
          <p:nvPr>
            <p:ph idx="6" type="subTitle"/>
          </p:nvPr>
        </p:nvSpPr>
        <p:spPr>
          <a:xfrm>
            <a:off x="33613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5" name="Google Shape;195;p19"/>
          <p:cNvSpPr txBox="1"/>
          <p:nvPr>
            <p:ph idx="7" type="subTitle"/>
          </p:nvPr>
        </p:nvSpPr>
        <p:spPr>
          <a:xfrm>
            <a:off x="6066450" y="2254434"/>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6" name="Google Shape;196;p19"/>
          <p:cNvSpPr txBox="1"/>
          <p:nvPr>
            <p:ph idx="8" type="subTitle"/>
          </p:nvPr>
        </p:nvSpPr>
        <p:spPr>
          <a:xfrm>
            <a:off x="60664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19"/>
          <p:cNvSpPr txBox="1"/>
          <p:nvPr>
            <p:ph idx="9" type="subTitle"/>
          </p:nvPr>
        </p:nvSpPr>
        <p:spPr>
          <a:xfrm>
            <a:off x="656250" y="2275447"/>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8" name="Google Shape;198;p19"/>
          <p:cNvSpPr txBox="1"/>
          <p:nvPr>
            <p:ph idx="13" type="subTitle"/>
          </p:nvPr>
        </p:nvSpPr>
        <p:spPr>
          <a:xfrm>
            <a:off x="6562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9" name="Google Shape;199;p19"/>
          <p:cNvSpPr txBox="1"/>
          <p:nvPr>
            <p:ph idx="14" type="subTitle"/>
          </p:nvPr>
        </p:nvSpPr>
        <p:spPr>
          <a:xfrm>
            <a:off x="33613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0" name="Google Shape;200;p19"/>
          <p:cNvSpPr txBox="1"/>
          <p:nvPr>
            <p:ph idx="15" type="subTitle"/>
          </p:nvPr>
        </p:nvSpPr>
        <p:spPr>
          <a:xfrm>
            <a:off x="60664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1" name="Google Shape;201;p19"/>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202" name="Google Shape;202;p19"/>
          <p:cNvGrpSpPr/>
          <p:nvPr/>
        </p:nvGrpSpPr>
        <p:grpSpPr>
          <a:xfrm rot="8873883">
            <a:off x="-1569674" y="-994238"/>
            <a:ext cx="4582588" cy="2177116"/>
            <a:chOff x="238125" y="1284825"/>
            <a:chExt cx="7143775" cy="3134400"/>
          </a:xfrm>
        </p:grpSpPr>
        <p:sp>
          <p:nvSpPr>
            <p:cNvPr id="203" name="Google Shape;203;p19"/>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9"/>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9"/>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 name="Google Shape;206;p19"/>
          <p:cNvGrpSpPr/>
          <p:nvPr/>
        </p:nvGrpSpPr>
        <p:grpSpPr>
          <a:xfrm rot="-1824645">
            <a:off x="6254773" y="3846765"/>
            <a:ext cx="4582387" cy="2176971"/>
            <a:chOff x="238125" y="1284825"/>
            <a:chExt cx="7143775" cy="3134400"/>
          </a:xfrm>
        </p:grpSpPr>
        <p:sp>
          <p:nvSpPr>
            <p:cNvPr id="207" name="Google Shape;207;p19"/>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9"/>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2"/>
        </a:solidFill>
      </p:bgPr>
    </p:bg>
    <p:spTree>
      <p:nvGrpSpPr>
        <p:cNvPr id="210" name="Shape 210"/>
        <p:cNvGrpSpPr/>
        <p:nvPr/>
      </p:nvGrpSpPr>
      <p:grpSpPr>
        <a:xfrm>
          <a:off x="0" y="0"/>
          <a:ext cx="0" cy="0"/>
          <a:chOff x="0" y="0"/>
          <a:chExt cx="0" cy="0"/>
        </a:xfrm>
      </p:grpSpPr>
      <p:sp>
        <p:nvSpPr>
          <p:cNvPr id="211" name="Google Shape;211;p20"/>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212" name="Google Shape;212;p20"/>
          <p:cNvSpPr txBox="1"/>
          <p:nvPr>
            <p:ph idx="1" type="subTitle"/>
          </p:nvPr>
        </p:nvSpPr>
        <p:spPr>
          <a:xfrm>
            <a:off x="2069688"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 name="Google Shape;213;p20"/>
          <p:cNvSpPr txBox="1"/>
          <p:nvPr>
            <p:ph idx="2" type="subTitle"/>
          </p:nvPr>
        </p:nvSpPr>
        <p:spPr>
          <a:xfrm>
            <a:off x="2069688"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4" name="Google Shape;214;p20"/>
          <p:cNvSpPr txBox="1"/>
          <p:nvPr>
            <p:ph idx="3" type="subTitle"/>
          </p:nvPr>
        </p:nvSpPr>
        <p:spPr>
          <a:xfrm>
            <a:off x="5116759"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5" name="Google Shape;215;p20"/>
          <p:cNvSpPr txBox="1"/>
          <p:nvPr>
            <p:ph idx="4" type="subTitle"/>
          </p:nvPr>
        </p:nvSpPr>
        <p:spPr>
          <a:xfrm>
            <a:off x="5116752"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5662924" y="2098200"/>
            <a:ext cx="27711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3"/>
          <p:cNvSpPr txBox="1"/>
          <p:nvPr>
            <p:ph idx="1" type="subTitle"/>
          </p:nvPr>
        </p:nvSpPr>
        <p:spPr>
          <a:xfrm>
            <a:off x="57626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4" name="Google Shape;14;p3"/>
          <p:cNvSpPr txBox="1"/>
          <p:nvPr>
            <p:ph hasCustomPrompt="1" idx="2" type="title"/>
          </p:nvPr>
        </p:nvSpPr>
        <p:spPr>
          <a:xfrm>
            <a:off x="6443245" y="1546200"/>
            <a:ext cx="12105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15" name="Google Shape;15;p3"/>
          <p:cNvGrpSpPr/>
          <p:nvPr/>
        </p:nvGrpSpPr>
        <p:grpSpPr>
          <a:xfrm>
            <a:off x="6572024" y="1730500"/>
            <a:ext cx="952889" cy="183412"/>
            <a:chOff x="6394624" y="1730500"/>
            <a:chExt cx="952889" cy="183412"/>
          </a:xfrm>
        </p:grpSpPr>
        <p:sp>
          <p:nvSpPr>
            <p:cNvPr id="16" name="Google Shape;16;p3"/>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1_1_1_1_1_1_1_1_1_1_1">
    <p:spTree>
      <p:nvGrpSpPr>
        <p:cNvPr id="216" name="Shape 216"/>
        <p:cNvGrpSpPr/>
        <p:nvPr/>
      </p:nvGrpSpPr>
      <p:grpSpPr>
        <a:xfrm>
          <a:off x="0" y="0"/>
          <a:ext cx="0" cy="0"/>
          <a:chOff x="0" y="0"/>
          <a:chExt cx="0" cy="0"/>
        </a:xfrm>
      </p:grpSpPr>
      <p:sp>
        <p:nvSpPr>
          <p:cNvPr id="217" name="Google Shape;217;p21"/>
          <p:cNvSpPr txBox="1"/>
          <p:nvPr>
            <p:ph hasCustomPrompt="1" type="title"/>
          </p:nvPr>
        </p:nvSpPr>
        <p:spPr>
          <a:xfrm>
            <a:off x="2012538" y="14575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18" name="Google Shape;218;p21"/>
          <p:cNvSpPr txBox="1"/>
          <p:nvPr>
            <p:ph hasCustomPrompt="1" idx="2" type="title"/>
          </p:nvPr>
        </p:nvSpPr>
        <p:spPr>
          <a:xfrm>
            <a:off x="2012538" y="243237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19" name="Google Shape;219;p21"/>
          <p:cNvSpPr txBox="1"/>
          <p:nvPr>
            <p:ph hasCustomPrompt="1" idx="3" type="title"/>
          </p:nvPr>
        </p:nvSpPr>
        <p:spPr>
          <a:xfrm>
            <a:off x="2012538" y="34072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220" name="Google Shape;220;p21"/>
          <p:cNvSpPr txBox="1"/>
          <p:nvPr>
            <p:ph idx="1" type="subTitle"/>
          </p:nvPr>
        </p:nvSpPr>
        <p:spPr>
          <a:xfrm>
            <a:off x="5713600" y="17108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1" name="Google Shape;221;p21"/>
          <p:cNvSpPr txBox="1"/>
          <p:nvPr>
            <p:ph idx="4" type="subTitle"/>
          </p:nvPr>
        </p:nvSpPr>
        <p:spPr>
          <a:xfrm>
            <a:off x="5713600" y="268572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p21"/>
          <p:cNvSpPr txBox="1"/>
          <p:nvPr>
            <p:ph idx="5" type="subTitle"/>
          </p:nvPr>
        </p:nvSpPr>
        <p:spPr>
          <a:xfrm>
            <a:off x="5713600" y="36605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3" name="Google Shape;223;p21"/>
          <p:cNvSpPr txBox="1"/>
          <p:nvPr>
            <p:ph idx="6"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extLst>
    <p:ext uri="{DCECCB84-F9BA-43D5-87BE-67443E8EF086}">
      <p15:sldGuideLst>
        <p15:guide id="1" orient="horz" pos="161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TITLE_AND_TWO_COLUMNS_1">
    <p:bg>
      <p:bgPr>
        <a:solidFill>
          <a:schemeClr val="lt2"/>
        </a:solidFill>
      </p:bgPr>
    </p:bg>
    <p:spTree>
      <p:nvGrpSpPr>
        <p:cNvPr id="224" name="Shape 224"/>
        <p:cNvGrpSpPr/>
        <p:nvPr/>
      </p:nvGrpSpPr>
      <p:grpSpPr>
        <a:xfrm>
          <a:off x="0" y="0"/>
          <a:ext cx="0" cy="0"/>
          <a:chOff x="0" y="0"/>
          <a:chExt cx="0" cy="0"/>
        </a:xfrm>
      </p:grpSpPr>
      <p:sp>
        <p:nvSpPr>
          <p:cNvPr id="225" name="Google Shape;225;p22"/>
          <p:cNvSpPr txBox="1"/>
          <p:nvPr>
            <p:ph type="ctrTitle"/>
          </p:nvPr>
        </p:nvSpPr>
        <p:spPr>
          <a:xfrm>
            <a:off x="144265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26" name="Google Shape;226;p22"/>
          <p:cNvSpPr txBox="1"/>
          <p:nvPr>
            <p:ph idx="1" type="subTitle"/>
          </p:nvPr>
        </p:nvSpPr>
        <p:spPr>
          <a:xfrm>
            <a:off x="1255025" y="167625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27" name="Google Shape;227;p22"/>
          <p:cNvSpPr txBox="1"/>
          <p:nvPr>
            <p:ph idx="2" type="ctrTitle"/>
          </p:nvPr>
        </p:nvSpPr>
        <p:spPr>
          <a:xfrm>
            <a:off x="495110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28" name="Google Shape;228;p22"/>
          <p:cNvSpPr txBox="1"/>
          <p:nvPr>
            <p:ph idx="3" type="subTitle"/>
          </p:nvPr>
        </p:nvSpPr>
        <p:spPr>
          <a:xfrm>
            <a:off x="4763514" y="166410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29" name="Google Shape;229;p22"/>
          <p:cNvSpPr txBox="1"/>
          <p:nvPr>
            <p:ph idx="4" type="ctrTitle"/>
          </p:nvPr>
        </p:nvSpPr>
        <p:spPr>
          <a:xfrm>
            <a:off x="144265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0" name="Google Shape;230;p22"/>
          <p:cNvSpPr txBox="1"/>
          <p:nvPr>
            <p:ph idx="5" type="subTitle"/>
          </p:nvPr>
        </p:nvSpPr>
        <p:spPr>
          <a:xfrm>
            <a:off x="1255025" y="290203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1" name="Google Shape;231;p22"/>
          <p:cNvSpPr txBox="1"/>
          <p:nvPr>
            <p:ph idx="6" type="ctrTitle"/>
          </p:nvPr>
        </p:nvSpPr>
        <p:spPr>
          <a:xfrm>
            <a:off x="495110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2" name="Google Shape;232;p22"/>
          <p:cNvSpPr txBox="1"/>
          <p:nvPr>
            <p:ph idx="7" type="subTitle"/>
          </p:nvPr>
        </p:nvSpPr>
        <p:spPr>
          <a:xfrm>
            <a:off x="4763400" y="288988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3" name="Google Shape;233;p22"/>
          <p:cNvSpPr txBox="1"/>
          <p:nvPr>
            <p:ph idx="8" type="ctrTitle"/>
          </p:nvPr>
        </p:nvSpPr>
        <p:spPr>
          <a:xfrm>
            <a:off x="144265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4" name="Google Shape;234;p22"/>
          <p:cNvSpPr txBox="1"/>
          <p:nvPr>
            <p:ph idx="9" type="subTitle"/>
          </p:nvPr>
        </p:nvSpPr>
        <p:spPr>
          <a:xfrm>
            <a:off x="1255025" y="410352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5" name="Google Shape;235;p22"/>
          <p:cNvSpPr txBox="1"/>
          <p:nvPr>
            <p:ph idx="13" type="ctrTitle"/>
          </p:nvPr>
        </p:nvSpPr>
        <p:spPr>
          <a:xfrm>
            <a:off x="495110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36" name="Google Shape;236;p22"/>
          <p:cNvSpPr txBox="1"/>
          <p:nvPr>
            <p:ph idx="14" type="subTitle"/>
          </p:nvPr>
        </p:nvSpPr>
        <p:spPr>
          <a:xfrm>
            <a:off x="4763400" y="409137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37" name="Google Shape;237;p22"/>
          <p:cNvSpPr txBox="1"/>
          <p:nvPr>
            <p:ph idx="15"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238" name="Google Shape;238;p22"/>
          <p:cNvGrpSpPr/>
          <p:nvPr/>
        </p:nvGrpSpPr>
        <p:grpSpPr>
          <a:xfrm flipH="1">
            <a:off x="-1799051" y="-2044693"/>
            <a:ext cx="12873268" cy="9077704"/>
            <a:chOff x="-1799051" y="-2044693"/>
            <a:chExt cx="12873268" cy="9077704"/>
          </a:xfrm>
        </p:grpSpPr>
        <p:grpSp>
          <p:nvGrpSpPr>
            <p:cNvPr id="239" name="Google Shape;239;p22"/>
            <p:cNvGrpSpPr/>
            <p:nvPr/>
          </p:nvGrpSpPr>
          <p:grpSpPr>
            <a:xfrm rot="8873883">
              <a:off x="-1569674" y="-994238"/>
              <a:ext cx="4582588" cy="2177116"/>
              <a:chOff x="238125" y="1284825"/>
              <a:chExt cx="7143775" cy="3134400"/>
            </a:xfrm>
          </p:grpSpPr>
          <p:sp>
            <p:nvSpPr>
              <p:cNvPr id="240" name="Google Shape;240;p2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22"/>
            <p:cNvGrpSpPr/>
            <p:nvPr/>
          </p:nvGrpSpPr>
          <p:grpSpPr>
            <a:xfrm rot="-1824645">
              <a:off x="6254773" y="3846765"/>
              <a:ext cx="4582387" cy="2176971"/>
              <a:chOff x="238125" y="1284825"/>
              <a:chExt cx="7143775" cy="3134400"/>
            </a:xfrm>
          </p:grpSpPr>
          <p:sp>
            <p:nvSpPr>
              <p:cNvPr id="244" name="Google Shape;244;p2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extLst>
    <p:ext uri="{DCECCB84-F9BA-43D5-87BE-67443E8EF086}">
      <p15:sldGuideLst>
        <p15:guide id="1" orient="horz" pos="2115">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247" name="Shape 247"/>
        <p:cNvGrpSpPr/>
        <p:nvPr/>
      </p:nvGrpSpPr>
      <p:grpSpPr>
        <a:xfrm>
          <a:off x="0" y="0"/>
          <a:ext cx="0" cy="0"/>
          <a:chOff x="0" y="0"/>
          <a:chExt cx="0" cy="0"/>
        </a:xfrm>
      </p:grpSpPr>
      <p:sp>
        <p:nvSpPr>
          <p:cNvPr id="248" name="Google Shape;248;p23"/>
          <p:cNvSpPr txBox="1"/>
          <p:nvPr>
            <p:ph type="title"/>
          </p:nvPr>
        </p:nvSpPr>
        <p:spPr>
          <a:xfrm>
            <a:off x="722625" y="448050"/>
            <a:ext cx="771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Font typeface="Montserrat ExtraBold"/>
              <a:buNone/>
              <a:defRPr>
                <a:solidFill>
                  <a:schemeClr val="accent2"/>
                </a:solidFill>
              </a:defRPr>
            </a:lvl1pPr>
            <a:lvl2pPr lvl="1"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p:txBody>
      </p:sp>
      <p:sp>
        <p:nvSpPr>
          <p:cNvPr id="249" name="Google Shape;249;p23"/>
          <p:cNvSpPr txBox="1"/>
          <p:nvPr>
            <p:ph idx="1" type="subTitle"/>
          </p:nvPr>
        </p:nvSpPr>
        <p:spPr>
          <a:xfrm>
            <a:off x="45815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sp>
        <p:nvSpPr>
          <p:cNvPr id="250" name="Google Shape;250;p23"/>
          <p:cNvSpPr txBox="1"/>
          <p:nvPr>
            <p:ph idx="2" type="subTitle"/>
          </p:nvPr>
        </p:nvSpPr>
        <p:spPr>
          <a:xfrm>
            <a:off x="7132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grpSp>
        <p:nvGrpSpPr>
          <p:cNvPr id="251" name="Google Shape;251;p23"/>
          <p:cNvGrpSpPr/>
          <p:nvPr/>
        </p:nvGrpSpPr>
        <p:grpSpPr>
          <a:xfrm flipH="1">
            <a:off x="-1799051" y="-2044693"/>
            <a:ext cx="12873268" cy="9077704"/>
            <a:chOff x="-1799051" y="-2044693"/>
            <a:chExt cx="12873268" cy="9077704"/>
          </a:xfrm>
        </p:grpSpPr>
        <p:grpSp>
          <p:nvGrpSpPr>
            <p:cNvPr id="252" name="Google Shape;252;p23"/>
            <p:cNvGrpSpPr/>
            <p:nvPr/>
          </p:nvGrpSpPr>
          <p:grpSpPr>
            <a:xfrm rot="8873883">
              <a:off x="-1569674" y="-994238"/>
              <a:ext cx="4582588" cy="2177116"/>
              <a:chOff x="238125" y="1284825"/>
              <a:chExt cx="7143775" cy="3134400"/>
            </a:xfrm>
          </p:grpSpPr>
          <p:sp>
            <p:nvSpPr>
              <p:cNvPr id="253" name="Google Shape;253;p2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23"/>
            <p:cNvGrpSpPr/>
            <p:nvPr/>
          </p:nvGrpSpPr>
          <p:grpSpPr>
            <a:xfrm rot="-1824645">
              <a:off x="6254773" y="3846765"/>
              <a:ext cx="4582387" cy="2176971"/>
              <a:chOff x="238125" y="1284825"/>
              <a:chExt cx="7143775" cy="3134400"/>
            </a:xfrm>
          </p:grpSpPr>
          <p:sp>
            <p:nvSpPr>
              <p:cNvPr id="257" name="Google Shape;257;p2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spTree>
      <p:nvGrpSpPr>
        <p:cNvPr id="260" name="Shape 260"/>
        <p:cNvGrpSpPr/>
        <p:nvPr/>
      </p:nvGrpSpPr>
      <p:grpSpPr>
        <a:xfrm>
          <a:off x="0" y="0"/>
          <a:ext cx="0" cy="0"/>
          <a:chOff x="0" y="0"/>
          <a:chExt cx="0" cy="0"/>
        </a:xfrm>
      </p:grpSpPr>
      <p:sp>
        <p:nvSpPr>
          <p:cNvPr id="261" name="Google Shape;261;p24"/>
          <p:cNvSpPr txBox="1"/>
          <p:nvPr>
            <p:ph type="title"/>
          </p:nvPr>
        </p:nvSpPr>
        <p:spPr>
          <a:xfrm>
            <a:off x="723900" y="552813"/>
            <a:ext cx="4314300" cy="990600"/>
          </a:xfrm>
          <a:prstGeom prst="rect">
            <a:avLst/>
          </a:prstGeom>
        </p:spPr>
        <p:txBody>
          <a:bodyPr anchorCtr="0" anchor="t" bIns="91425" lIns="91425" spcFirstLastPara="1" rIns="91425" wrap="square" tIns="91425">
            <a:noAutofit/>
          </a:bodyPr>
          <a:lstStyle>
            <a:lvl1pPr lvl="0" rtl="0">
              <a:spcBef>
                <a:spcPts val="0"/>
              </a:spcBef>
              <a:spcAft>
                <a:spcPts val="0"/>
              </a:spcAft>
              <a:buSzPts val="5000"/>
              <a:buNone/>
              <a:defRPr sz="5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2" name="Google Shape;262;p24"/>
          <p:cNvSpPr txBox="1"/>
          <p:nvPr>
            <p:ph idx="1" type="subTitle"/>
          </p:nvPr>
        </p:nvSpPr>
        <p:spPr>
          <a:xfrm>
            <a:off x="723900" y="1399372"/>
            <a:ext cx="4314300" cy="13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3" name="Google Shape;263;p24"/>
          <p:cNvSpPr txBox="1"/>
          <p:nvPr/>
        </p:nvSpPr>
        <p:spPr>
          <a:xfrm>
            <a:off x="669225" y="3323525"/>
            <a:ext cx="3785400" cy="714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Public Sans"/>
                <a:ea typeface="Public Sans"/>
                <a:cs typeface="Public Sans"/>
                <a:sym typeface="Public Sans"/>
              </a:rPr>
              <a:t>This presentation template was created by </a:t>
            </a:r>
            <a:r>
              <a:rPr b="1" lang="en" sz="1200">
                <a:solidFill>
                  <a:schemeClr val="dk1"/>
                </a:solidFill>
                <a:uFill>
                  <a:noFill/>
                </a:uFill>
                <a:latin typeface="Public Sans"/>
                <a:ea typeface="Public Sans"/>
                <a:cs typeface="Public Sans"/>
                <a:sym typeface="Public Sans"/>
                <a:hlinkClick r:id="rId2">
                  <a:extLst>
                    <a:ext uri="{A12FA001-AC4F-418D-AE19-62706E023703}">
                      <ahyp:hlinkClr val="tx"/>
                    </a:ext>
                  </a:extLst>
                </a:hlinkClick>
              </a:rPr>
              <a:t>Slidesgo</a:t>
            </a:r>
            <a:r>
              <a:rPr b="1" lang="en" sz="1200">
                <a:solidFill>
                  <a:schemeClr val="dk1"/>
                </a:solidFill>
                <a:latin typeface="Public Sans"/>
                <a:ea typeface="Public Sans"/>
                <a:cs typeface="Public Sans"/>
                <a:sym typeface="Public Sans"/>
              </a:rPr>
              <a:t>,</a:t>
            </a:r>
            <a:r>
              <a:rPr lang="en" sz="1200">
                <a:solidFill>
                  <a:schemeClr val="dk1"/>
                </a:solidFill>
                <a:latin typeface="Public Sans"/>
                <a:ea typeface="Public Sans"/>
                <a:cs typeface="Public Sans"/>
                <a:sym typeface="Public Sans"/>
              </a:rPr>
              <a:t> including icons by </a:t>
            </a:r>
            <a:r>
              <a:rPr b="1" lang="en" sz="1200">
                <a:solidFill>
                  <a:schemeClr val="dk1"/>
                </a:solidFill>
                <a:uFill>
                  <a:noFill/>
                </a:uFill>
                <a:latin typeface="Public Sans"/>
                <a:ea typeface="Public Sans"/>
                <a:cs typeface="Public Sans"/>
                <a:sym typeface="Public Sans"/>
                <a:hlinkClick r:id="rId3">
                  <a:extLst>
                    <a:ext uri="{A12FA001-AC4F-418D-AE19-62706E023703}">
                      <ahyp:hlinkClr val="tx"/>
                    </a:ext>
                  </a:extLst>
                </a:hlinkClick>
              </a:rPr>
              <a:t>Flaticon</a:t>
            </a:r>
            <a:r>
              <a:rPr lang="en" sz="1200">
                <a:solidFill>
                  <a:schemeClr val="dk1"/>
                </a:solidFill>
                <a:latin typeface="Public Sans"/>
                <a:ea typeface="Public Sans"/>
                <a:cs typeface="Public Sans"/>
                <a:sym typeface="Public Sans"/>
              </a:rPr>
              <a:t>, infographics &amp; images by </a:t>
            </a:r>
            <a:r>
              <a:rPr b="1" lang="en" sz="1200">
                <a:solidFill>
                  <a:schemeClr val="dk1"/>
                </a:solidFill>
                <a:uFill>
                  <a:noFill/>
                </a:uFill>
                <a:latin typeface="Public Sans"/>
                <a:ea typeface="Public Sans"/>
                <a:cs typeface="Public Sans"/>
                <a:sym typeface="Public Sans"/>
                <a:hlinkClick r:id="rId4">
                  <a:extLst>
                    <a:ext uri="{A12FA001-AC4F-418D-AE19-62706E023703}">
                      <ahyp:hlinkClr val="tx"/>
                    </a:ext>
                  </a:extLst>
                </a:hlinkClick>
              </a:rPr>
              <a:t>Freepik</a:t>
            </a:r>
            <a:r>
              <a:rPr lang="en" sz="1200">
                <a:solidFill>
                  <a:schemeClr val="dk1"/>
                </a:solidFill>
                <a:latin typeface="Public Sans"/>
                <a:ea typeface="Public Sans"/>
                <a:cs typeface="Public Sans"/>
                <a:sym typeface="Public Sans"/>
              </a:rPr>
              <a:t> and illustrations by </a:t>
            </a:r>
            <a:r>
              <a:rPr b="1" lang="en" sz="1200">
                <a:solidFill>
                  <a:schemeClr val="dk1"/>
                </a:solidFill>
                <a:uFill>
                  <a:noFill/>
                </a:uFill>
                <a:latin typeface="Public Sans"/>
                <a:ea typeface="Public Sans"/>
                <a:cs typeface="Public Sans"/>
                <a:sym typeface="Public Sans"/>
                <a:hlinkClick r:id="rId5">
                  <a:extLst>
                    <a:ext uri="{A12FA001-AC4F-418D-AE19-62706E023703}">
                      <ahyp:hlinkClr val="tx"/>
                    </a:ext>
                  </a:extLst>
                </a:hlinkClick>
              </a:rPr>
              <a:t>Stories</a:t>
            </a:r>
            <a:endParaRPr sz="1200">
              <a:solidFill>
                <a:schemeClr val="dk1"/>
              </a:solidFill>
              <a:latin typeface="Public Sans"/>
              <a:ea typeface="Public Sans"/>
              <a:cs typeface="Public Sans"/>
              <a:sym typeface="Public Sans"/>
            </a:endParaRPr>
          </a:p>
          <a:p>
            <a:pPr indent="0" lvl="0" marL="0" rtl="0" algn="l">
              <a:spcBef>
                <a:spcPts val="300"/>
              </a:spcBef>
              <a:spcAft>
                <a:spcPts val="0"/>
              </a:spcAft>
              <a:buNone/>
            </a:pPr>
            <a:r>
              <a:t/>
            </a:r>
            <a:endParaRPr sz="1000">
              <a:latin typeface="Public Sans"/>
              <a:ea typeface="Public Sans"/>
              <a:cs typeface="Public Sans"/>
              <a:sym typeface="Public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bg>
      <p:bgPr>
        <a:solidFill>
          <a:schemeClr val="lt2"/>
        </a:solidFill>
      </p:bgPr>
    </p:bg>
    <p:spTree>
      <p:nvGrpSpPr>
        <p:cNvPr id="264" name="Shape 264"/>
        <p:cNvGrpSpPr/>
        <p:nvPr/>
      </p:nvGrpSpPr>
      <p:grpSpPr>
        <a:xfrm>
          <a:off x="0" y="0"/>
          <a:ext cx="0" cy="0"/>
          <a:chOff x="0" y="0"/>
          <a:chExt cx="0" cy="0"/>
        </a:xfrm>
      </p:grpSpPr>
      <p:sp>
        <p:nvSpPr>
          <p:cNvPr id="265" name="Google Shape;265;p25"/>
          <p:cNvSpPr txBox="1"/>
          <p:nvPr>
            <p:ph type="title"/>
          </p:nvPr>
        </p:nvSpPr>
        <p:spPr>
          <a:xfrm>
            <a:off x="713025" y="448050"/>
            <a:ext cx="776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800"/>
              <a:buFont typeface="Montserrat ExtraBold"/>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266" name="Google Shape;266;p25"/>
          <p:cNvSpPr txBox="1"/>
          <p:nvPr>
            <p:ph idx="1" type="subTitle"/>
          </p:nvPr>
        </p:nvSpPr>
        <p:spPr>
          <a:xfrm>
            <a:off x="711650" y="2313351"/>
            <a:ext cx="2395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67" name="Google Shape;267;p25"/>
          <p:cNvGrpSpPr/>
          <p:nvPr/>
        </p:nvGrpSpPr>
        <p:grpSpPr>
          <a:xfrm rot="10800000">
            <a:off x="7442564" y="3761069"/>
            <a:ext cx="2972327" cy="2292212"/>
            <a:chOff x="-1003293" y="-1074205"/>
            <a:chExt cx="2972327" cy="2292212"/>
          </a:xfrm>
        </p:grpSpPr>
        <p:sp>
          <p:nvSpPr>
            <p:cNvPr id="268" name="Google Shape;268;p2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1_1_2">
    <p:spTree>
      <p:nvGrpSpPr>
        <p:cNvPr id="272" name="Shape 272"/>
        <p:cNvGrpSpPr/>
        <p:nvPr/>
      </p:nvGrpSpPr>
      <p:grpSpPr>
        <a:xfrm>
          <a:off x="0" y="0"/>
          <a:ext cx="0" cy="0"/>
          <a:chOff x="0" y="0"/>
          <a:chExt cx="0" cy="0"/>
        </a:xfrm>
      </p:grpSpPr>
      <p:sp>
        <p:nvSpPr>
          <p:cNvPr id="273" name="Google Shape;273;p26"/>
          <p:cNvSpPr txBox="1"/>
          <p:nvPr>
            <p:ph type="title"/>
          </p:nvPr>
        </p:nvSpPr>
        <p:spPr>
          <a:xfrm>
            <a:off x="713225" y="448050"/>
            <a:ext cx="771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Montserrat ExtraBold"/>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 name="Google Shape;274;p26"/>
          <p:cNvSpPr txBox="1"/>
          <p:nvPr>
            <p:ph idx="1" type="subTitle"/>
          </p:nvPr>
        </p:nvSpPr>
        <p:spPr>
          <a:xfrm>
            <a:off x="6020225" y="2313429"/>
            <a:ext cx="2410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75" name="Google Shape;275;p26"/>
          <p:cNvGrpSpPr/>
          <p:nvPr/>
        </p:nvGrpSpPr>
        <p:grpSpPr>
          <a:xfrm>
            <a:off x="-1003293" y="-1074205"/>
            <a:ext cx="2972327" cy="2292212"/>
            <a:chOff x="-1003293" y="-1074205"/>
            <a:chExt cx="2972327" cy="2292212"/>
          </a:xfrm>
        </p:grpSpPr>
        <p:sp>
          <p:nvSpPr>
            <p:cNvPr id="276" name="Google Shape;276;p26"/>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3">
    <p:spTree>
      <p:nvGrpSpPr>
        <p:cNvPr id="280" name="Shape 280"/>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Objetives">
  <p:cSld name="Lesson Objetives">
    <p:spTree>
      <p:nvGrpSpPr>
        <p:cNvPr id="281" name="Shape 281"/>
        <p:cNvGrpSpPr/>
        <p:nvPr/>
      </p:nvGrpSpPr>
      <p:grpSpPr>
        <a:xfrm>
          <a:off x="0" y="0"/>
          <a:ext cx="0" cy="0"/>
          <a:chOff x="0" y="0"/>
          <a:chExt cx="0" cy="0"/>
        </a:xfrm>
      </p:grpSpPr>
      <p:sp>
        <p:nvSpPr>
          <p:cNvPr id="282" name="Google Shape;282;p28"/>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 name="Google Shape;283;p28"/>
          <p:cNvSpPr txBox="1"/>
          <p:nvPr>
            <p:ph idx="1" type="body"/>
          </p:nvPr>
        </p:nvSpPr>
        <p:spPr>
          <a:xfrm>
            <a:off x="457200" y="934200"/>
            <a:ext cx="6858000" cy="278100"/>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4" name="Google Shape;284;p28"/>
          <p:cNvSpPr txBox="1"/>
          <p:nvPr>
            <p:ph idx="2" type="body"/>
          </p:nvPr>
        </p:nvSpPr>
        <p:spPr>
          <a:xfrm>
            <a:off x="457200" y="1306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5" name="Google Shape;285;p28"/>
          <p:cNvSpPr txBox="1"/>
          <p:nvPr>
            <p:ph idx="3" type="body"/>
          </p:nvPr>
        </p:nvSpPr>
        <p:spPr>
          <a:xfrm>
            <a:off x="457200" y="2003400"/>
            <a:ext cx="6858000" cy="3051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nno">
  <p:cSld name="Lesson Anno">
    <p:spTree>
      <p:nvGrpSpPr>
        <p:cNvPr id="286" name="Shape 286"/>
        <p:cNvGrpSpPr/>
        <p:nvPr/>
      </p:nvGrpSpPr>
      <p:grpSpPr>
        <a:xfrm>
          <a:off x="0" y="0"/>
          <a:ext cx="0" cy="0"/>
          <a:chOff x="0" y="0"/>
          <a:chExt cx="0" cy="0"/>
        </a:xfrm>
      </p:grpSpPr>
      <p:sp>
        <p:nvSpPr>
          <p:cNvPr id="287" name="Google Shape;287;p29"/>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2800"/>
              <a:buFont typeface="Arial"/>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29"/>
          <p:cNvSpPr txBox="1"/>
          <p:nvPr>
            <p:ph idx="1" type="body"/>
          </p:nvPr>
        </p:nvSpPr>
        <p:spPr>
          <a:xfrm>
            <a:off x="457200" y="1247400"/>
            <a:ext cx="43776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289" name="Google Shape;289;p29"/>
          <p:cNvSpPr/>
          <p:nvPr>
            <p:ph idx="2" type="pic"/>
          </p:nvPr>
        </p:nvSpPr>
        <p:spPr>
          <a:xfrm>
            <a:off x="457199" y="1995300"/>
            <a:ext cx="4471200" cy="1900800"/>
          </a:xfrm>
          <a:prstGeom prst="rect">
            <a:avLst/>
          </a:prstGeom>
          <a:noFill/>
          <a:ln>
            <a:noFill/>
          </a:ln>
        </p:spPr>
      </p:sp>
      <p:sp>
        <p:nvSpPr>
          <p:cNvPr id="290" name="Google Shape;290;p29"/>
          <p:cNvSpPr txBox="1"/>
          <p:nvPr>
            <p:ph idx="3" type="body"/>
          </p:nvPr>
        </p:nvSpPr>
        <p:spPr>
          <a:xfrm>
            <a:off x="457200" y="3898800"/>
            <a:ext cx="3294000" cy="280800"/>
          </a:xfrm>
          <a:prstGeom prst="rect">
            <a:avLst/>
          </a:prstGeom>
          <a:noFill/>
          <a:ln>
            <a:noFill/>
          </a:ln>
        </p:spPr>
        <p:txBody>
          <a:bodyPr anchorCtr="0" anchor="t" bIns="45700" lIns="0" spcFirstLastPara="1" rIns="0" wrap="square" tIns="45700">
            <a:noAutofit/>
          </a:bodyPr>
          <a:lstStyle>
            <a:lvl1pPr indent="-228600" lvl="0" marL="457200" marR="0" rtl="0" algn="l">
              <a:lnSpc>
                <a:spcPct val="90000"/>
              </a:lnSpc>
              <a:spcBef>
                <a:spcPts val="100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1" name="Google Shape;291;p29"/>
          <p:cNvSpPr txBox="1"/>
          <p:nvPr>
            <p:ph idx="4" type="body"/>
          </p:nvPr>
        </p:nvSpPr>
        <p:spPr>
          <a:xfrm>
            <a:off x="5630400" y="1244700"/>
            <a:ext cx="3132000" cy="4434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90000"/>
              </a:lnSpc>
              <a:spcBef>
                <a:spcPts val="1000"/>
              </a:spcBef>
              <a:spcAft>
                <a:spcPts val="0"/>
              </a:spcAft>
              <a:buClr>
                <a:srgbClr val="FF00FF"/>
              </a:buClr>
              <a:buSzPts val="1800"/>
              <a:buFont typeface="Arial"/>
              <a:buNone/>
              <a:defRPr b="0" i="0" sz="1800" u="none" cap="none" strike="noStrike">
                <a:solidFill>
                  <a:srgbClr val="FF00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2" name="Google Shape;292;p29"/>
          <p:cNvSpPr txBox="1"/>
          <p:nvPr>
            <p:ph idx="5" type="body"/>
          </p:nvPr>
        </p:nvSpPr>
        <p:spPr>
          <a:xfrm>
            <a:off x="5198400" y="2875500"/>
            <a:ext cx="3690000" cy="5310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3" name="Google Shape;293;p29"/>
          <p:cNvSpPr txBox="1"/>
          <p:nvPr>
            <p:ph idx="6"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able">
  <p:cSld name="Lesson Table">
    <p:spTree>
      <p:nvGrpSpPr>
        <p:cNvPr id="294" name="Shape 294"/>
        <p:cNvGrpSpPr/>
        <p:nvPr/>
      </p:nvGrpSpPr>
      <p:grpSpPr>
        <a:xfrm>
          <a:off x="0" y="0"/>
          <a:ext cx="0" cy="0"/>
          <a:chOff x="0" y="0"/>
          <a:chExt cx="0" cy="0"/>
        </a:xfrm>
      </p:grpSpPr>
      <p:sp>
        <p:nvSpPr>
          <p:cNvPr id="295" name="Google Shape;295;p30"/>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6" name="Google Shape;296;p30"/>
          <p:cNvSpPr/>
          <p:nvPr>
            <p:ph idx="2" type="tbl"/>
          </p:nvPr>
        </p:nvSpPr>
        <p:spPr>
          <a:xfrm>
            <a:off x="457200" y="1150200"/>
            <a:ext cx="8028000" cy="2473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 name="Google Shape;20;p4"/>
          <p:cNvSpPr txBox="1"/>
          <p:nvPr>
            <p:ph idx="1" type="subTitle"/>
          </p:nvPr>
        </p:nvSpPr>
        <p:spPr>
          <a:xfrm>
            <a:off x="721625"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4"/>
          <p:cNvSpPr txBox="1"/>
          <p:nvPr>
            <p:ph idx="2" type="subTitle"/>
          </p:nvPr>
        </p:nvSpPr>
        <p:spPr>
          <a:xfrm>
            <a:off x="721625"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4"/>
          <p:cNvSpPr txBox="1"/>
          <p:nvPr>
            <p:ph idx="3" type="subTitle"/>
          </p:nvPr>
        </p:nvSpPr>
        <p:spPr>
          <a:xfrm>
            <a:off x="3404144"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 name="Google Shape;23;p4"/>
          <p:cNvSpPr txBox="1"/>
          <p:nvPr>
            <p:ph idx="4" type="subTitle"/>
          </p:nvPr>
        </p:nvSpPr>
        <p:spPr>
          <a:xfrm>
            <a:off x="3404144"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 name="Google Shape;24;p4"/>
          <p:cNvSpPr txBox="1"/>
          <p:nvPr>
            <p:ph idx="5" type="subTitle"/>
          </p:nvPr>
        </p:nvSpPr>
        <p:spPr>
          <a:xfrm>
            <a:off x="6086662"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 name="Google Shape;25;p4"/>
          <p:cNvSpPr txBox="1"/>
          <p:nvPr>
            <p:ph idx="6" type="subTitle"/>
          </p:nvPr>
        </p:nvSpPr>
        <p:spPr>
          <a:xfrm>
            <a:off x="6086662"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7" type="subTitle"/>
          </p:nvPr>
        </p:nvSpPr>
        <p:spPr>
          <a:xfrm>
            <a:off x="721625"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 name="Google Shape;27;p4"/>
          <p:cNvSpPr txBox="1"/>
          <p:nvPr>
            <p:ph idx="8" type="subTitle"/>
          </p:nvPr>
        </p:nvSpPr>
        <p:spPr>
          <a:xfrm>
            <a:off x="721625"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 name="Google Shape;28;p4"/>
          <p:cNvSpPr txBox="1"/>
          <p:nvPr>
            <p:ph idx="9" type="subTitle"/>
          </p:nvPr>
        </p:nvSpPr>
        <p:spPr>
          <a:xfrm>
            <a:off x="3404144"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 name="Google Shape;29;p4"/>
          <p:cNvSpPr txBox="1"/>
          <p:nvPr>
            <p:ph idx="13" type="subTitle"/>
          </p:nvPr>
        </p:nvSpPr>
        <p:spPr>
          <a:xfrm>
            <a:off x="3404144"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 name="Google Shape;30;p4"/>
          <p:cNvSpPr txBox="1"/>
          <p:nvPr>
            <p:ph idx="14" type="subTitle"/>
          </p:nvPr>
        </p:nvSpPr>
        <p:spPr>
          <a:xfrm>
            <a:off x="6086662"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 name="Google Shape;31;p4"/>
          <p:cNvSpPr txBox="1"/>
          <p:nvPr>
            <p:ph idx="15" type="subTitle"/>
          </p:nvPr>
        </p:nvSpPr>
        <p:spPr>
          <a:xfrm>
            <a:off x="6086662"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txBox="1"/>
          <p:nvPr>
            <p:ph hasCustomPrompt="1" idx="16" type="title"/>
          </p:nvPr>
        </p:nvSpPr>
        <p:spPr>
          <a:xfrm>
            <a:off x="1443825" y="1520000"/>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3" name="Google Shape;33;p4"/>
          <p:cNvSpPr txBox="1"/>
          <p:nvPr>
            <p:ph hasCustomPrompt="1" idx="17" type="title"/>
          </p:nvPr>
        </p:nvSpPr>
        <p:spPr>
          <a:xfrm>
            <a:off x="1443825"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 name="Google Shape;34;p4"/>
          <p:cNvSpPr txBox="1"/>
          <p:nvPr>
            <p:ph hasCustomPrompt="1" idx="18" type="title"/>
          </p:nvPr>
        </p:nvSpPr>
        <p:spPr>
          <a:xfrm>
            <a:off x="4126405"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5" name="Google Shape;35;p4"/>
          <p:cNvSpPr txBox="1"/>
          <p:nvPr>
            <p:ph hasCustomPrompt="1" idx="19" type="title"/>
          </p:nvPr>
        </p:nvSpPr>
        <p:spPr>
          <a:xfrm>
            <a:off x="4126476"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6" name="Google Shape;36;p4"/>
          <p:cNvSpPr txBox="1"/>
          <p:nvPr>
            <p:ph hasCustomPrompt="1" idx="20" type="title"/>
          </p:nvPr>
        </p:nvSpPr>
        <p:spPr>
          <a:xfrm>
            <a:off x="6808802"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7" name="Google Shape;37;p4"/>
          <p:cNvSpPr txBox="1"/>
          <p:nvPr>
            <p:ph hasCustomPrompt="1" idx="21" type="title"/>
          </p:nvPr>
        </p:nvSpPr>
        <p:spPr>
          <a:xfrm>
            <a:off x="6808727"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38" name="Google Shape;38;p4"/>
          <p:cNvGrpSpPr/>
          <p:nvPr/>
        </p:nvGrpSpPr>
        <p:grpSpPr>
          <a:xfrm rot="8873883">
            <a:off x="-1569674" y="-994238"/>
            <a:ext cx="4582588" cy="2177116"/>
            <a:chOff x="238125" y="1284825"/>
            <a:chExt cx="7143775" cy="3134400"/>
          </a:xfrm>
        </p:grpSpPr>
        <p:sp>
          <p:nvSpPr>
            <p:cNvPr id="39" name="Google Shape;39;p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4"/>
          <p:cNvGrpSpPr/>
          <p:nvPr/>
        </p:nvGrpSpPr>
        <p:grpSpPr>
          <a:xfrm rot="-1824645">
            <a:off x="6254773" y="3846765"/>
            <a:ext cx="4582387" cy="2176971"/>
            <a:chOff x="238125" y="1284825"/>
            <a:chExt cx="7143775" cy="3134400"/>
          </a:xfrm>
        </p:grpSpPr>
        <p:sp>
          <p:nvSpPr>
            <p:cNvPr id="43" name="Google Shape;43;p4"/>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Numer List">
  <p:cSld name="Lesson Numer List">
    <p:spTree>
      <p:nvGrpSpPr>
        <p:cNvPr id="297" name="Shape 297"/>
        <p:cNvGrpSpPr/>
        <p:nvPr/>
      </p:nvGrpSpPr>
      <p:grpSpPr>
        <a:xfrm>
          <a:off x="0" y="0"/>
          <a:ext cx="0" cy="0"/>
          <a:chOff x="0" y="0"/>
          <a:chExt cx="0" cy="0"/>
        </a:xfrm>
      </p:grpSpPr>
      <p:sp>
        <p:nvSpPr>
          <p:cNvPr id="298" name="Google Shape;298;p31"/>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9" name="Google Shape;299;p31"/>
          <p:cNvSpPr txBox="1"/>
          <p:nvPr>
            <p:ph idx="1" type="body"/>
          </p:nvPr>
        </p:nvSpPr>
        <p:spPr>
          <a:xfrm>
            <a:off x="457200" y="934200"/>
            <a:ext cx="68580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90000"/>
              </a:lnSpc>
              <a:spcBef>
                <a:spcPts val="7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0" name="Google Shape;300;p31"/>
          <p:cNvSpPr txBox="1"/>
          <p:nvPr>
            <p:ph idx="2" type="body"/>
          </p:nvPr>
        </p:nvSpPr>
        <p:spPr>
          <a:xfrm>
            <a:off x="439200" y="1536300"/>
            <a:ext cx="3438000" cy="5562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301" name="Google Shape;301;p31"/>
          <p:cNvSpPr/>
          <p:nvPr>
            <p:ph idx="3" type="pic"/>
          </p:nvPr>
        </p:nvSpPr>
        <p:spPr>
          <a:xfrm>
            <a:off x="4035425" y="1536300"/>
            <a:ext cx="4669200" cy="2108700"/>
          </a:xfrm>
          <a:prstGeom prst="rect">
            <a:avLst/>
          </a:prstGeom>
          <a:noFill/>
          <a:ln>
            <a:noFill/>
          </a:ln>
        </p:spPr>
      </p:sp>
      <p:sp>
        <p:nvSpPr>
          <p:cNvPr id="302" name="Google Shape;302;p31"/>
          <p:cNvSpPr txBox="1"/>
          <p:nvPr>
            <p:ph idx="4"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ct on It">
  <p:cSld name="Lesson Act on It">
    <p:spTree>
      <p:nvGrpSpPr>
        <p:cNvPr id="303" name="Shape 303"/>
        <p:cNvGrpSpPr/>
        <p:nvPr/>
      </p:nvGrpSpPr>
      <p:grpSpPr>
        <a:xfrm>
          <a:off x="0" y="0"/>
          <a:ext cx="0" cy="0"/>
          <a:chOff x="0" y="0"/>
          <a:chExt cx="0" cy="0"/>
        </a:xfrm>
      </p:grpSpPr>
      <p:sp>
        <p:nvSpPr>
          <p:cNvPr id="304" name="Google Shape;304;p32"/>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5" name="Google Shape;305;p32"/>
          <p:cNvSpPr txBox="1"/>
          <p:nvPr>
            <p:ph idx="1" type="body"/>
          </p:nvPr>
        </p:nvSpPr>
        <p:spPr>
          <a:xfrm>
            <a:off x="457200" y="934200"/>
            <a:ext cx="6130800" cy="3036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Exit Ticket">
  <p:cSld name="Lesson Exit Ticket">
    <p:spTree>
      <p:nvGrpSpPr>
        <p:cNvPr id="306" name="Shape 306"/>
        <p:cNvGrpSpPr/>
        <p:nvPr/>
      </p:nvGrpSpPr>
      <p:grpSpPr>
        <a:xfrm>
          <a:off x="0" y="0"/>
          <a:ext cx="0" cy="0"/>
          <a:chOff x="0" y="0"/>
          <a:chExt cx="0" cy="0"/>
        </a:xfrm>
      </p:grpSpPr>
      <p:sp>
        <p:nvSpPr>
          <p:cNvPr id="307" name="Google Shape;307;p33"/>
          <p:cNvSpPr txBox="1"/>
          <p:nvPr>
            <p:ph idx="1" type="body"/>
          </p:nvPr>
        </p:nvSpPr>
        <p:spPr>
          <a:xfrm>
            <a:off x="457200" y="658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8" name="Google Shape;308;p33"/>
          <p:cNvSpPr txBox="1"/>
          <p:nvPr>
            <p:ph idx="2" type="body"/>
          </p:nvPr>
        </p:nvSpPr>
        <p:spPr>
          <a:xfrm>
            <a:off x="457200" y="1034100"/>
            <a:ext cx="6858000" cy="24408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 Action">
  <p:cSld name="Take Action">
    <p:spTree>
      <p:nvGrpSpPr>
        <p:cNvPr id="309" name="Shape 309"/>
        <p:cNvGrpSpPr/>
        <p:nvPr/>
      </p:nvGrpSpPr>
      <p:grpSpPr>
        <a:xfrm>
          <a:off x="0" y="0"/>
          <a:ext cx="0" cy="0"/>
          <a:chOff x="0" y="0"/>
          <a:chExt cx="0" cy="0"/>
        </a:xfrm>
      </p:grpSpPr>
      <p:sp>
        <p:nvSpPr>
          <p:cNvPr id="310" name="Google Shape;310;p34"/>
          <p:cNvSpPr txBox="1"/>
          <p:nvPr>
            <p:ph type="title"/>
          </p:nvPr>
        </p:nvSpPr>
        <p:spPr>
          <a:xfrm>
            <a:off x="457200" y="658800"/>
            <a:ext cx="7772400" cy="2910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CF2027"/>
              </a:buClr>
              <a:buSzPts val="2800"/>
              <a:buFont typeface="Arial"/>
              <a:buNone/>
              <a:defRPr b="1" i="0" sz="2800" u="none" cap="none" strike="noStrike">
                <a:solidFill>
                  <a:srgbClr val="CF2027"/>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311" name="Google Shape;311;p34"/>
          <p:cNvSpPr txBox="1"/>
          <p:nvPr>
            <p:ph idx="1" type="body"/>
          </p:nvPr>
        </p:nvSpPr>
        <p:spPr>
          <a:xfrm>
            <a:off x="457200" y="1069200"/>
            <a:ext cx="56628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2" name="Google Shape;312;p34"/>
          <p:cNvSpPr/>
          <p:nvPr>
            <p:ph idx="2" type="tbl"/>
          </p:nvPr>
        </p:nvSpPr>
        <p:spPr>
          <a:xfrm>
            <a:off x="457199" y="1790100"/>
            <a:ext cx="8028000" cy="2802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6" name="Shape 316"/>
        <p:cNvGrpSpPr/>
        <p:nvPr/>
      </p:nvGrpSpPr>
      <p:grpSpPr>
        <a:xfrm>
          <a:off x="0" y="0"/>
          <a:ext cx="0" cy="0"/>
          <a:chOff x="0" y="0"/>
          <a:chExt cx="0" cy="0"/>
        </a:xfrm>
      </p:grpSpPr>
      <p:sp>
        <p:nvSpPr>
          <p:cNvPr id="317" name="Google Shape;317;p36"/>
          <p:cNvSpPr txBox="1"/>
          <p:nvPr>
            <p:ph type="ctrTitle"/>
          </p:nvPr>
        </p:nvSpPr>
        <p:spPr>
          <a:xfrm>
            <a:off x="4676575" y="1497975"/>
            <a:ext cx="3757800" cy="1386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5200"/>
              <a:buNone/>
              <a:defRPr sz="4600"/>
            </a:lvl1pPr>
            <a:lvl2pPr lvl="1" rtl="0" algn="ctr">
              <a:spcBef>
                <a:spcPts val="0"/>
              </a:spcBef>
              <a:spcAft>
                <a:spcPts val="0"/>
              </a:spcAft>
              <a:buClr>
                <a:schemeClr val="accent2"/>
              </a:buClr>
              <a:buSzPts val="5200"/>
              <a:buNone/>
              <a:defRPr sz="5200">
                <a:solidFill>
                  <a:schemeClr val="accent2"/>
                </a:solidFill>
              </a:defRPr>
            </a:lvl2pPr>
            <a:lvl3pPr lvl="2" rtl="0" algn="ctr">
              <a:spcBef>
                <a:spcPts val="0"/>
              </a:spcBef>
              <a:spcAft>
                <a:spcPts val="0"/>
              </a:spcAft>
              <a:buClr>
                <a:schemeClr val="accent2"/>
              </a:buClr>
              <a:buSzPts val="5200"/>
              <a:buNone/>
              <a:defRPr sz="5200">
                <a:solidFill>
                  <a:schemeClr val="accent2"/>
                </a:solidFill>
              </a:defRPr>
            </a:lvl3pPr>
            <a:lvl4pPr lvl="3" rtl="0" algn="ctr">
              <a:spcBef>
                <a:spcPts val="0"/>
              </a:spcBef>
              <a:spcAft>
                <a:spcPts val="0"/>
              </a:spcAft>
              <a:buClr>
                <a:schemeClr val="accent2"/>
              </a:buClr>
              <a:buSzPts val="5200"/>
              <a:buNone/>
              <a:defRPr sz="5200">
                <a:solidFill>
                  <a:schemeClr val="accent2"/>
                </a:solidFill>
              </a:defRPr>
            </a:lvl4pPr>
            <a:lvl5pPr lvl="4" rtl="0" algn="ctr">
              <a:spcBef>
                <a:spcPts val="0"/>
              </a:spcBef>
              <a:spcAft>
                <a:spcPts val="0"/>
              </a:spcAft>
              <a:buClr>
                <a:schemeClr val="accent2"/>
              </a:buClr>
              <a:buSzPts val="5200"/>
              <a:buNone/>
              <a:defRPr sz="5200">
                <a:solidFill>
                  <a:schemeClr val="accent2"/>
                </a:solidFill>
              </a:defRPr>
            </a:lvl5pPr>
            <a:lvl6pPr lvl="5" rtl="0" algn="ctr">
              <a:spcBef>
                <a:spcPts val="0"/>
              </a:spcBef>
              <a:spcAft>
                <a:spcPts val="0"/>
              </a:spcAft>
              <a:buClr>
                <a:schemeClr val="accent2"/>
              </a:buClr>
              <a:buSzPts val="5200"/>
              <a:buNone/>
              <a:defRPr sz="5200">
                <a:solidFill>
                  <a:schemeClr val="accent2"/>
                </a:solidFill>
              </a:defRPr>
            </a:lvl6pPr>
            <a:lvl7pPr lvl="6" rtl="0" algn="ctr">
              <a:spcBef>
                <a:spcPts val="0"/>
              </a:spcBef>
              <a:spcAft>
                <a:spcPts val="0"/>
              </a:spcAft>
              <a:buClr>
                <a:schemeClr val="accent2"/>
              </a:buClr>
              <a:buSzPts val="5200"/>
              <a:buNone/>
              <a:defRPr sz="5200">
                <a:solidFill>
                  <a:schemeClr val="accent2"/>
                </a:solidFill>
              </a:defRPr>
            </a:lvl7pPr>
            <a:lvl8pPr lvl="7" rtl="0" algn="ctr">
              <a:spcBef>
                <a:spcPts val="0"/>
              </a:spcBef>
              <a:spcAft>
                <a:spcPts val="0"/>
              </a:spcAft>
              <a:buClr>
                <a:schemeClr val="accent2"/>
              </a:buClr>
              <a:buSzPts val="5200"/>
              <a:buNone/>
              <a:defRPr sz="5200">
                <a:solidFill>
                  <a:schemeClr val="accent2"/>
                </a:solidFill>
              </a:defRPr>
            </a:lvl8pPr>
            <a:lvl9pPr lvl="8" rtl="0" algn="ctr">
              <a:spcBef>
                <a:spcPts val="0"/>
              </a:spcBef>
              <a:spcAft>
                <a:spcPts val="0"/>
              </a:spcAft>
              <a:buClr>
                <a:schemeClr val="accent2"/>
              </a:buClr>
              <a:buSzPts val="5200"/>
              <a:buNone/>
              <a:defRPr sz="5200">
                <a:solidFill>
                  <a:schemeClr val="accent2"/>
                </a:solidFill>
              </a:defRPr>
            </a:lvl9pPr>
          </a:lstStyle>
          <a:p/>
        </p:txBody>
      </p:sp>
      <p:sp>
        <p:nvSpPr>
          <p:cNvPr id="318" name="Google Shape;318;p36"/>
          <p:cNvSpPr txBox="1"/>
          <p:nvPr>
            <p:ph idx="1" type="subTitle"/>
          </p:nvPr>
        </p:nvSpPr>
        <p:spPr>
          <a:xfrm>
            <a:off x="4989250" y="2884875"/>
            <a:ext cx="3444900" cy="790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2000"/>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9" name="Shape 319"/>
        <p:cNvGrpSpPr/>
        <p:nvPr/>
      </p:nvGrpSpPr>
      <p:grpSpPr>
        <a:xfrm>
          <a:off x="0" y="0"/>
          <a:ext cx="0" cy="0"/>
          <a:chOff x="0" y="0"/>
          <a:chExt cx="0" cy="0"/>
        </a:xfrm>
      </p:grpSpPr>
      <p:sp>
        <p:nvSpPr>
          <p:cNvPr id="320" name="Google Shape;320;p37"/>
          <p:cNvSpPr txBox="1"/>
          <p:nvPr>
            <p:ph type="title"/>
          </p:nvPr>
        </p:nvSpPr>
        <p:spPr>
          <a:xfrm>
            <a:off x="5662924" y="2098200"/>
            <a:ext cx="2771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21" name="Google Shape;321;p37"/>
          <p:cNvSpPr txBox="1"/>
          <p:nvPr>
            <p:ph idx="1" type="subTitle"/>
          </p:nvPr>
        </p:nvSpPr>
        <p:spPr>
          <a:xfrm>
            <a:off x="57626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322" name="Google Shape;322;p37"/>
          <p:cNvSpPr txBox="1"/>
          <p:nvPr>
            <p:ph hasCustomPrompt="1" idx="2" type="title"/>
          </p:nvPr>
        </p:nvSpPr>
        <p:spPr>
          <a:xfrm>
            <a:off x="6443245" y="1546200"/>
            <a:ext cx="12105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23" name="Google Shape;323;p37"/>
          <p:cNvGrpSpPr/>
          <p:nvPr/>
        </p:nvGrpSpPr>
        <p:grpSpPr>
          <a:xfrm>
            <a:off x="6572024" y="1730500"/>
            <a:ext cx="952889" cy="183412"/>
            <a:chOff x="6394624" y="1730500"/>
            <a:chExt cx="952889" cy="183412"/>
          </a:xfrm>
        </p:grpSpPr>
        <p:sp>
          <p:nvSpPr>
            <p:cNvPr id="324" name="Google Shape;324;p37"/>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7"/>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x">
  <p:cSld name="TITLE_AND_BODY">
    <p:spTree>
      <p:nvGrpSpPr>
        <p:cNvPr id="326" name="Shape 326"/>
        <p:cNvGrpSpPr/>
        <p:nvPr/>
      </p:nvGrpSpPr>
      <p:grpSpPr>
        <a:xfrm>
          <a:off x="0" y="0"/>
          <a:ext cx="0" cy="0"/>
          <a:chOff x="0" y="0"/>
          <a:chExt cx="0" cy="0"/>
        </a:xfrm>
      </p:grpSpPr>
      <p:sp>
        <p:nvSpPr>
          <p:cNvPr id="327" name="Google Shape;327;p38"/>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8" name="Google Shape;328;p38"/>
          <p:cNvSpPr txBox="1"/>
          <p:nvPr>
            <p:ph idx="1" type="subTitle"/>
          </p:nvPr>
        </p:nvSpPr>
        <p:spPr>
          <a:xfrm>
            <a:off x="721625"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9" name="Google Shape;329;p38"/>
          <p:cNvSpPr txBox="1"/>
          <p:nvPr>
            <p:ph idx="2" type="subTitle"/>
          </p:nvPr>
        </p:nvSpPr>
        <p:spPr>
          <a:xfrm>
            <a:off x="721625"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0" name="Google Shape;330;p38"/>
          <p:cNvSpPr txBox="1"/>
          <p:nvPr>
            <p:ph idx="3" type="subTitle"/>
          </p:nvPr>
        </p:nvSpPr>
        <p:spPr>
          <a:xfrm>
            <a:off x="3404144"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1" name="Google Shape;331;p38"/>
          <p:cNvSpPr txBox="1"/>
          <p:nvPr>
            <p:ph idx="4" type="subTitle"/>
          </p:nvPr>
        </p:nvSpPr>
        <p:spPr>
          <a:xfrm>
            <a:off x="3404144"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2" name="Google Shape;332;p38"/>
          <p:cNvSpPr txBox="1"/>
          <p:nvPr>
            <p:ph idx="5" type="subTitle"/>
          </p:nvPr>
        </p:nvSpPr>
        <p:spPr>
          <a:xfrm>
            <a:off x="6086662"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3" name="Google Shape;333;p38"/>
          <p:cNvSpPr txBox="1"/>
          <p:nvPr>
            <p:ph idx="6" type="subTitle"/>
          </p:nvPr>
        </p:nvSpPr>
        <p:spPr>
          <a:xfrm>
            <a:off x="6086662"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4" name="Google Shape;334;p38"/>
          <p:cNvSpPr txBox="1"/>
          <p:nvPr>
            <p:ph idx="7" type="subTitle"/>
          </p:nvPr>
        </p:nvSpPr>
        <p:spPr>
          <a:xfrm>
            <a:off x="721625"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5" name="Google Shape;335;p38"/>
          <p:cNvSpPr txBox="1"/>
          <p:nvPr>
            <p:ph idx="8" type="subTitle"/>
          </p:nvPr>
        </p:nvSpPr>
        <p:spPr>
          <a:xfrm>
            <a:off x="721625"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6" name="Google Shape;336;p38"/>
          <p:cNvSpPr txBox="1"/>
          <p:nvPr>
            <p:ph idx="9" type="subTitle"/>
          </p:nvPr>
        </p:nvSpPr>
        <p:spPr>
          <a:xfrm>
            <a:off x="3404144"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7" name="Google Shape;337;p38"/>
          <p:cNvSpPr txBox="1"/>
          <p:nvPr>
            <p:ph idx="13" type="subTitle"/>
          </p:nvPr>
        </p:nvSpPr>
        <p:spPr>
          <a:xfrm>
            <a:off x="3404144"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8" name="Google Shape;338;p38"/>
          <p:cNvSpPr txBox="1"/>
          <p:nvPr>
            <p:ph idx="14" type="subTitle"/>
          </p:nvPr>
        </p:nvSpPr>
        <p:spPr>
          <a:xfrm>
            <a:off x="6086662"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9" name="Google Shape;339;p38"/>
          <p:cNvSpPr txBox="1"/>
          <p:nvPr>
            <p:ph idx="15" type="subTitle"/>
          </p:nvPr>
        </p:nvSpPr>
        <p:spPr>
          <a:xfrm>
            <a:off x="6086662"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0" name="Google Shape;340;p38"/>
          <p:cNvSpPr txBox="1"/>
          <p:nvPr>
            <p:ph hasCustomPrompt="1" idx="16" type="title"/>
          </p:nvPr>
        </p:nvSpPr>
        <p:spPr>
          <a:xfrm>
            <a:off x="1443825" y="1520000"/>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1" name="Google Shape;341;p38"/>
          <p:cNvSpPr txBox="1"/>
          <p:nvPr>
            <p:ph hasCustomPrompt="1" idx="17" type="title"/>
          </p:nvPr>
        </p:nvSpPr>
        <p:spPr>
          <a:xfrm>
            <a:off x="1443825"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2" name="Google Shape;342;p38"/>
          <p:cNvSpPr txBox="1"/>
          <p:nvPr>
            <p:ph hasCustomPrompt="1" idx="18" type="title"/>
          </p:nvPr>
        </p:nvSpPr>
        <p:spPr>
          <a:xfrm>
            <a:off x="4126405"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3" name="Google Shape;343;p38"/>
          <p:cNvSpPr txBox="1"/>
          <p:nvPr>
            <p:ph hasCustomPrompt="1" idx="19" type="title"/>
          </p:nvPr>
        </p:nvSpPr>
        <p:spPr>
          <a:xfrm>
            <a:off x="4126476"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4" name="Google Shape;344;p38"/>
          <p:cNvSpPr txBox="1"/>
          <p:nvPr>
            <p:ph hasCustomPrompt="1" idx="20" type="title"/>
          </p:nvPr>
        </p:nvSpPr>
        <p:spPr>
          <a:xfrm>
            <a:off x="6808802"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345" name="Google Shape;345;p38"/>
          <p:cNvSpPr txBox="1"/>
          <p:nvPr>
            <p:ph hasCustomPrompt="1" idx="21" type="title"/>
          </p:nvPr>
        </p:nvSpPr>
        <p:spPr>
          <a:xfrm>
            <a:off x="6808727"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346" name="Google Shape;346;p38"/>
          <p:cNvGrpSpPr/>
          <p:nvPr/>
        </p:nvGrpSpPr>
        <p:grpSpPr>
          <a:xfrm rot="8873883">
            <a:off x="-1569674" y="-994238"/>
            <a:ext cx="4582588" cy="2177116"/>
            <a:chOff x="238125" y="1284825"/>
            <a:chExt cx="7143775" cy="3134400"/>
          </a:xfrm>
        </p:grpSpPr>
        <p:sp>
          <p:nvSpPr>
            <p:cNvPr id="347" name="Google Shape;347;p38"/>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8"/>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8"/>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38"/>
          <p:cNvGrpSpPr/>
          <p:nvPr/>
        </p:nvGrpSpPr>
        <p:grpSpPr>
          <a:xfrm rot="-1824645">
            <a:off x="6254773" y="3846765"/>
            <a:ext cx="4582387" cy="2176971"/>
            <a:chOff x="238125" y="1284825"/>
            <a:chExt cx="7143775" cy="3134400"/>
          </a:xfrm>
        </p:grpSpPr>
        <p:sp>
          <p:nvSpPr>
            <p:cNvPr id="351" name="Google Shape;351;p38"/>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8"/>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8"/>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354" name="Shape 354"/>
        <p:cNvGrpSpPr/>
        <p:nvPr/>
      </p:nvGrpSpPr>
      <p:grpSpPr>
        <a:xfrm>
          <a:off x="0" y="0"/>
          <a:ext cx="0" cy="0"/>
          <a:chOff x="0" y="0"/>
          <a:chExt cx="0" cy="0"/>
        </a:xfrm>
      </p:grpSpPr>
      <p:sp>
        <p:nvSpPr>
          <p:cNvPr id="355" name="Google Shape;355;p39"/>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6" name="Google Shape;356;p39"/>
          <p:cNvSpPr txBox="1"/>
          <p:nvPr>
            <p:ph idx="1" type="subTitle"/>
          </p:nvPr>
        </p:nvSpPr>
        <p:spPr>
          <a:xfrm>
            <a:off x="1764525" y="2715100"/>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7" name="Google Shape;357;p39"/>
          <p:cNvSpPr txBox="1"/>
          <p:nvPr>
            <p:ph idx="2" type="subTitle"/>
          </p:nvPr>
        </p:nvSpPr>
        <p:spPr>
          <a:xfrm>
            <a:off x="4860125" y="2715102"/>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8" name="Google Shape;358;p39"/>
          <p:cNvSpPr txBox="1"/>
          <p:nvPr>
            <p:ph idx="3" type="subTitle"/>
          </p:nvPr>
        </p:nvSpPr>
        <p:spPr>
          <a:xfrm>
            <a:off x="1884638"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9" name="Google Shape;359;p39"/>
          <p:cNvSpPr txBox="1"/>
          <p:nvPr>
            <p:ph idx="4" type="subTitle"/>
          </p:nvPr>
        </p:nvSpPr>
        <p:spPr>
          <a:xfrm>
            <a:off x="4980263"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360" name="Google Shape;360;p39"/>
          <p:cNvGrpSpPr/>
          <p:nvPr/>
        </p:nvGrpSpPr>
        <p:grpSpPr>
          <a:xfrm>
            <a:off x="165201" y="4716375"/>
            <a:ext cx="8806729" cy="332469"/>
            <a:chOff x="165201" y="4716375"/>
            <a:chExt cx="8806729" cy="332469"/>
          </a:xfrm>
        </p:grpSpPr>
        <p:sp>
          <p:nvSpPr>
            <p:cNvPr id="361" name="Google Shape;361;p39"/>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9"/>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9"/>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9"/>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9"/>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9"/>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9"/>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9"/>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9"/>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9"/>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9"/>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9"/>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9"/>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9"/>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9"/>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9"/>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377" name="Shape 377"/>
        <p:cNvGrpSpPr/>
        <p:nvPr/>
      </p:nvGrpSpPr>
      <p:grpSpPr>
        <a:xfrm>
          <a:off x="0" y="0"/>
          <a:ext cx="0" cy="0"/>
          <a:chOff x="0" y="0"/>
          <a:chExt cx="0" cy="0"/>
        </a:xfrm>
      </p:grpSpPr>
      <p:sp>
        <p:nvSpPr>
          <p:cNvPr id="378" name="Google Shape;378;p40"/>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9" name="Shape 379"/>
        <p:cNvGrpSpPr/>
        <p:nvPr/>
      </p:nvGrpSpPr>
      <p:grpSpPr>
        <a:xfrm>
          <a:off x="0" y="0"/>
          <a:ext cx="0" cy="0"/>
          <a:chOff x="0" y="0"/>
          <a:chExt cx="0" cy="0"/>
        </a:xfrm>
      </p:grpSpPr>
      <p:sp>
        <p:nvSpPr>
          <p:cNvPr id="380" name="Google Shape;380;p41"/>
          <p:cNvSpPr txBox="1"/>
          <p:nvPr>
            <p:ph type="title"/>
          </p:nvPr>
        </p:nvSpPr>
        <p:spPr>
          <a:xfrm>
            <a:off x="723900" y="445025"/>
            <a:ext cx="7710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1" name="Google Shape;381;p41"/>
          <p:cNvSpPr txBox="1"/>
          <p:nvPr>
            <p:ph idx="1" type="subTitle"/>
          </p:nvPr>
        </p:nvSpPr>
        <p:spPr>
          <a:xfrm>
            <a:off x="723900" y="1828500"/>
            <a:ext cx="4308600" cy="27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46" name="Shape 46"/>
        <p:cNvGrpSpPr/>
        <p:nvPr/>
      </p:nvGrpSpPr>
      <p:grpSpPr>
        <a:xfrm>
          <a:off x="0" y="0"/>
          <a:ext cx="0" cy="0"/>
          <a:chOff x="0" y="0"/>
          <a:chExt cx="0" cy="0"/>
        </a:xfrm>
      </p:grpSpPr>
      <p:sp>
        <p:nvSpPr>
          <p:cNvPr id="47" name="Google Shape;47;p5"/>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5"/>
          <p:cNvSpPr txBox="1"/>
          <p:nvPr>
            <p:ph idx="1" type="subTitle"/>
          </p:nvPr>
        </p:nvSpPr>
        <p:spPr>
          <a:xfrm>
            <a:off x="1764525" y="2715100"/>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9" name="Google Shape;49;p5"/>
          <p:cNvSpPr txBox="1"/>
          <p:nvPr>
            <p:ph idx="2" type="subTitle"/>
          </p:nvPr>
        </p:nvSpPr>
        <p:spPr>
          <a:xfrm>
            <a:off x="4860125" y="2715102"/>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 name="Google Shape;50;p5"/>
          <p:cNvSpPr txBox="1"/>
          <p:nvPr>
            <p:ph idx="3" type="subTitle"/>
          </p:nvPr>
        </p:nvSpPr>
        <p:spPr>
          <a:xfrm>
            <a:off x="1884638"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 name="Google Shape;51;p5"/>
          <p:cNvSpPr txBox="1"/>
          <p:nvPr>
            <p:ph idx="4" type="subTitle"/>
          </p:nvPr>
        </p:nvSpPr>
        <p:spPr>
          <a:xfrm>
            <a:off x="4980263"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52" name="Google Shape;52;p5"/>
          <p:cNvGrpSpPr/>
          <p:nvPr/>
        </p:nvGrpSpPr>
        <p:grpSpPr>
          <a:xfrm>
            <a:off x="165201" y="4716375"/>
            <a:ext cx="8806729" cy="332469"/>
            <a:chOff x="165201" y="4716375"/>
            <a:chExt cx="8806729" cy="332469"/>
          </a:xfrm>
        </p:grpSpPr>
        <p:sp>
          <p:nvSpPr>
            <p:cNvPr id="53" name="Google Shape;53;p5"/>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5"/>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2" name="Shape 382"/>
        <p:cNvGrpSpPr/>
        <p:nvPr/>
      </p:nvGrpSpPr>
      <p:grpSpPr>
        <a:xfrm>
          <a:off x="0" y="0"/>
          <a:ext cx="0" cy="0"/>
          <a:chOff x="0" y="0"/>
          <a:chExt cx="0" cy="0"/>
        </a:xfrm>
      </p:grpSpPr>
      <p:sp>
        <p:nvSpPr>
          <p:cNvPr id="383" name="Google Shape;383;p42"/>
          <p:cNvSpPr txBox="1"/>
          <p:nvPr>
            <p:ph type="title"/>
          </p:nvPr>
        </p:nvSpPr>
        <p:spPr>
          <a:xfrm>
            <a:off x="4607950" y="1169350"/>
            <a:ext cx="3826200" cy="2249700"/>
          </a:xfrm>
          <a:prstGeom prst="rect">
            <a:avLst/>
          </a:prstGeom>
        </p:spPr>
        <p:txBody>
          <a:bodyPr anchorCtr="0" anchor="t" bIns="91425" lIns="91425" spcFirstLastPara="1" rIns="91425" wrap="square" tIns="91425">
            <a:noAutofit/>
          </a:bodyPr>
          <a:lstStyle>
            <a:lvl1pPr lvl="0" rtl="0" algn="r">
              <a:lnSpc>
                <a:spcPct val="90000"/>
              </a:lnSpc>
              <a:spcBef>
                <a:spcPts val="0"/>
              </a:spcBef>
              <a:spcAft>
                <a:spcPts val="0"/>
              </a:spcAft>
              <a:buSzPts val="2800"/>
              <a:buNone/>
              <a:defRPr sz="6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4" name="Google Shape;384;p42"/>
          <p:cNvSpPr txBox="1"/>
          <p:nvPr>
            <p:ph idx="1" type="subTitle"/>
          </p:nvPr>
        </p:nvSpPr>
        <p:spPr>
          <a:xfrm>
            <a:off x="5230450" y="3419050"/>
            <a:ext cx="3203700" cy="634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5" name="Shape 385"/>
        <p:cNvGrpSpPr/>
        <p:nvPr/>
      </p:nvGrpSpPr>
      <p:grpSpPr>
        <a:xfrm>
          <a:off x="0" y="0"/>
          <a:ext cx="0" cy="0"/>
          <a:chOff x="0" y="0"/>
          <a:chExt cx="0" cy="0"/>
        </a:xfrm>
      </p:grpSpPr>
      <p:sp>
        <p:nvSpPr>
          <p:cNvPr id="386" name="Google Shape;386;p43"/>
          <p:cNvSpPr txBox="1"/>
          <p:nvPr>
            <p:ph type="title"/>
          </p:nvPr>
        </p:nvSpPr>
        <p:spPr>
          <a:xfrm>
            <a:off x="721625" y="2098200"/>
            <a:ext cx="5084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87" name="Google Shape;387;p43"/>
          <p:cNvSpPr txBox="1"/>
          <p:nvPr>
            <p:ph idx="1" type="subTitle"/>
          </p:nvPr>
        </p:nvSpPr>
        <p:spPr>
          <a:xfrm>
            <a:off x="19778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388" name="Google Shape;388;p43"/>
          <p:cNvSpPr txBox="1"/>
          <p:nvPr>
            <p:ph hasCustomPrompt="1" idx="2" type="title"/>
          </p:nvPr>
        </p:nvSpPr>
        <p:spPr>
          <a:xfrm>
            <a:off x="2750397" y="1546200"/>
            <a:ext cx="10266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389" name="Google Shape;389;p43"/>
          <p:cNvGrpSpPr/>
          <p:nvPr/>
        </p:nvGrpSpPr>
        <p:grpSpPr>
          <a:xfrm>
            <a:off x="2787224" y="1730500"/>
            <a:ext cx="952889" cy="183412"/>
            <a:chOff x="6394624" y="1730500"/>
            <a:chExt cx="952889" cy="183412"/>
          </a:xfrm>
        </p:grpSpPr>
        <p:sp>
          <p:nvSpPr>
            <p:cNvPr id="390" name="Google Shape;390;p43"/>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3"/>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2" name="Shape 392"/>
        <p:cNvGrpSpPr/>
        <p:nvPr/>
      </p:nvGrpSpPr>
      <p:grpSpPr>
        <a:xfrm>
          <a:off x="0" y="0"/>
          <a:ext cx="0" cy="0"/>
          <a:chOff x="0" y="0"/>
          <a:chExt cx="0" cy="0"/>
        </a:xfrm>
      </p:grpSpPr>
      <p:sp>
        <p:nvSpPr>
          <p:cNvPr id="393" name="Google Shape;393;p44"/>
          <p:cNvSpPr txBox="1"/>
          <p:nvPr>
            <p:ph type="title"/>
          </p:nvPr>
        </p:nvSpPr>
        <p:spPr>
          <a:xfrm>
            <a:off x="721625" y="527075"/>
            <a:ext cx="3393900" cy="990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4" name="Shape 394"/>
        <p:cNvGrpSpPr/>
        <p:nvPr/>
      </p:nvGrpSpPr>
      <p:grpSpPr>
        <a:xfrm>
          <a:off x="0" y="0"/>
          <a:ext cx="0" cy="0"/>
          <a:chOff x="0" y="0"/>
          <a:chExt cx="0" cy="0"/>
        </a:xfrm>
      </p:grpSpPr>
      <p:sp>
        <p:nvSpPr>
          <p:cNvPr id="395" name="Google Shape;395;p45"/>
          <p:cNvSpPr txBox="1"/>
          <p:nvPr>
            <p:ph hasCustomPrompt="1" type="title"/>
          </p:nvPr>
        </p:nvSpPr>
        <p:spPr>
          <a:xfrm>
            <a:off x="1327050" y="531298"/>
            <a:ext cx="6489900" cy="109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5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6" name="Google Shape;396;p45"/>
          <p:cNvSpPr txBox="1"/>
          <p:nvPr>
            <p:ph idx="1" type="subTitle"/>
          </p:nvPr>
        </p:nvSpPr>
        <p:spPr>
          <a:xfrm>
            <a:off x="1327050" y="1625088"/>
            <a:ext cx="6489900" cy="47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397" name="Google Shape;397;p45"/>
          <p:cNvGrpSpPr/>
          <p:nvPr/>
        </p:nvGrpSpPr>
        <p:grpSpPr>
          <a:xfrm>
            <a:off x="-1003293" y="-1074205"/>
            <a:ext cx="2972327" cy="2292212"/>
            <a:chOff x="-1003293" y="-1074205"/>
            <a:chExt cx="2972327" cy="2292212"/>
          </a:xfrm>
        </p:grpSpPr>
        <p:sp>
          <p:nvSpPr>
            <p:cNvPr id="398" name="Google Shape;398;p45"/>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5"/>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5"/>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5"/>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02" name="Shape 402"/>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_1">
    <p:spTree>
      <p:nvGrpSpPr>
        <p:cNvPr id="403" name="Shape 403"/>
        <p:cNvGrpSpPr/>
        <p:nvPr/>
      </p:nvGrpSpPr>
      <p:grpSpPr>
        <a:xfrm>
          <a:off x="0" y="0"/>
          <a:ext cx="0" cy="0"/>
          <a:chOff x="0" y="0"/>
          <a:chExt cx="0" cy="0"/>
        </a:xfrm>
      </p:grpSpPr>
      <p:sp>
        <p:nvSpPr>
          <p:cNvPr id="404" name="Google Shape;404;p47"/>
          <p:cNvSpPr txBox="1"/>
          <p:nvPr>
            <p:ph idx="1" type="subTitle"/>
          </p:nvPr>
        </p:nvSpPr>
        <p:spPr>
          <a:xfrm>
            <a:off x="2705700" y="3151888"/>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05" name="Google Shape;405;p47"/>
          <p:cNvSpPr txBox="1"/>
          <p:nvPr>
            <p:ph idx="2" type="subTitle"/>
          </p:nvPr>
        </p:nvSpPr>
        <p:spPr>
          <a:xfrm>
            <a:off x="2705700" y="2429863"/>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06" name="Google Shape;406;p47"/>
          <p:cNvSpPr txBox="1"/>
          <p:nvPr>
            <p:ph idx="3" type="subTitle"/>
          </p:nvPr>
        </p:nvSpPr>
        <p:spPr>
          <a:xfrm>
            <a:off x="2705700" y="170782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07" name="Google Shape;407;p47"/>
          <p:cNvSpPr txBox="1"/>
          <p:nvPr>
            <p:ph idx="4" type="subTitle"/>
          </p:nvPr>
        </p:nvSpPr>
        <p:spPr>
          <a:xfrm>
            <a:off x="2705700" y="387447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08" name="Google Shape;408;p47"/>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09" name="Google Shape;409;p47"/>
          <p:cNvGrpSpPr/>
          <p:nvPr/>
        </p:nvGrpSpPr>
        <p:grpSpPr>
          <a:xfrm rot="8873883">
            <a:off x="-1569674" y="-994238"/>
            <a:ext cx="4582588" cy="2177116"/>
            <a:chOff x="238125" y="1284825"/>
            <a:chExt cx="7143775" cy="3134400"/>
          </a:xfrm>
        </p:grpSpPr>
        <p:sp>
          <p:nvSpPr>
            <p:cNvPr id="410" name="Google Shape;410;p4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47"/>
          <p:cNvGrpSpPr/>
          <p:nvPr/>
        </p:nvGrpSpPr>
        <p:grpSpPr>
          <a:xfrm rot="-1824645">
            <a:off x="6254773" y="3846765"/>
            <a:ext cx="4582387" cy="2176971"/>
            <a:chOff x="238125" y="1284825"/>
            <a:chExt cx="7143775" cy="3134400"/>
          </a:xfrm>
        </p:grpSpPr>
        <p:sp>
          <p:nvSpPr>
            <p:cNvPr id="414" name="Google Shape;414;p4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417" name="Shape 417"/>
        <p:cNvGrpSpPr/>
        <p:nvPr/>
      </p:nvGrpSpPr>
      <p:grpSpPr>
        <a:xfrm>
          <a:off x="0" y="0"/>
          <a:ext cx="0" cy="0"/>
          <a:chOff x="0" y="0"/>
          <a:chExt cx="0" cy="0"/>
        </a:xfrm>
      </p:grpSpPr>
      <p:sp>
        <p:nvSpPr>
          <p:cNvPr id="418" name="Google Shape;418;p48"/>
          <p:cNvSpPr txBox="1"/>
          <p:nvPr>
            <p:ph type="title"/>
          </p:nvPr>
        </p:nvSpPr>
        <p:spPr>
          <a:xfrm>
            <a:off x="5458450" y="3183625"/>
            <a:ext cx="2975700" cy="455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0" sz="2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9" name="Google Shape;419;p48"/>
          <p:cNvSpPr txBox="1"/>
          <p:nvPr>
            <p:ph idx="1" type="subTitle"/>
          </p:nvPr>
        </p:nvSpPr>
        <p:spPr>
          <a:xfrm>
            <a:off x="3620675" y="1470025"/>
            <a:ext cx="4813200" cy="1713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6">
    <p:spTree>
      <p:nvGrpSpPr>
        <p:cNvPr id="420" name="Shape 420"/>
        <p:cNvGrpSpPr/>
        <p:nvPr/>
      </p:nvGrpSpPr>
      <p:grpSpPr>
        <a:xfrm>
          <a:off x="0" y="0"/>
          <a:ext cx="0" cy="0"/>
          <a:chOff x="0" y="0"/>
          <a:chExt cx="0" cy="0"/>
        </a:xfrm>
      </p:grpSpPr>
      <p:sp>
        <p:nvSpPr>
          <p:cNvPr id="421" name="Google Shape;421;p49"/>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22" name="Google Shape;422;p49"/>
          <p:cNvSpPr txBox="1"/>
          <p:nvPr>
            <p:ph idx="1" type="subTitle"/>
          </p:nvPr>
        </p:nvSpPr>
        <p:spPr>
          <a:xfrm>
            <a:off x="723900" y="1098525"/>
            <a:ext cx="7734300" cy="3506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solidFill>
                  <a:schemeClr val="dk1"/>
                </a:solidFill>
              </a:defRPr>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p:txBody>
      </p:sp>
      <p:grpSp>
        <p:nvGrpSpPr>
          <p:cNvPr id="423" name="Google Shape;423;p49"/>
          <p:cNvGrpSpPr/>
          <p:nvPr/>
        </p:nvGrpSpPr>
        <p:grpSpPr>
          <a:xfrm>
            <a:off x="-1003293" y="-1074205"/>
            <a:ext cx="2972327" cy="2292212"/>
            <a:chOff x="-1003293" y="-1074205"/>
            <a:chExt cx="2972327" cy="2292212"/>
          </a:xfrm>
        </p:grpSpPr>
        <p:sp>
          <p:nvSpPr>
            <p:cNvPr id="424" name="Google Shape;424;p49"/>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9"/>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9"/>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9"/>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49"/>
          <p:cNvGrpSpPr/>
          <p:nvPr/>
        </p:nvGrpSpPr>
        <p:grpSpPr>
          <a:xfrm rot="10800000">
            <a:off x="7442564" y="3761069"/>
            <a:ext cx="2972327" cy="2292212"/>
            <a:chOff x="-1003293" y="-1074205"/>
            <a:chExt cx="2972327" cy="2292212"/>
          </a:xfrm>
        </p:grpSpPr>
        <p:sp>
          <p:nvSpPr>
            <p:cNvPr id="429" name="Google Shape;429;p49"/>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9"/>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9"/>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9"/>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433" name="Shape 433"/>
        <p:cNvGrpSpPr/>
        <p:nvPr/>
      </p:nvGrpSpPr>
      <p:grpSpPr>
        <a:xfrm>
          <a:off x="0" y="0"/>
          <a:ext cx="0" cy="0"/>
          <a:chOff x="0" y="0"/>
          <a:chExt cx="0" cy="0"/>
        </a:xfrm>
      </p:grpSpPr>
      <p:sp>
        <p:nvSpPr>
          <p:cNvPr id="434" name="Google Shape;434;p50"/>
          <p:cNvSpPr txBox="1"/>
          <p:nvPr>
            <p:ph type="title"/>
          </p:nvPr>
        </p:nvSpPr>
        <p:spPr>
          <a:xfrm>
            <a:off x="2414850" y="1636400"/>
            <a:ext cx="4314300" cy="99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7200">
                <a:solidFill>
                  <a:schemeClr val="accen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35" name="Google Shape;435;p50"/>
          <p:cNvSpPr txBox="1"/>
          <p:nvPr>
            <p:ph idx="1" type="subTitle"/>
          </p:nvPr>
        </p:nvSpPr>
        <p:spPr>
          <a:xfrm>
            <a:off x="2414850" y="2800586"/>
            <a:ext cx="4314300" cy="70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36" name="Google Shape;436;p50"/>
          <p:cNvSpPr/>
          <p:nvPr/>
        </p:nvSpPr>
        <p:spPr>
          <a:xfrm>
            <a:off x="16520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0"/>
          <p:cNvSpPr/>
          <p:nvPr/>
        </p:nvSpPr>
        <p:spPr>
          <a:xfrm>
            <a:off x="72889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0"/>
          <p:cNvSpPr/>
          <p:nvPr/>
        </p:nvSpPr>
        <p:spPr>
          <a:xfrm>
            <a:off x="129259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0"/>
          <p:cNvSpPr/>
          <p:nvPr/>
        </p:nvSpPr>
        <p:spPr>
          <a:xfrm>
            <a:off x="185629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0"/>
          <p:cNvSpPr/>
          <p:nvPr/>
        </p:nvSpPr>
        <p:spPr>
          <a:xfrm>
            <a:off x="241999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0"/>
          <p:cNvSpPr/>
          <p:nvPr/>
        </p:nvSpPr>
        <p:spPr>
          <a:xfrm>
            <a:off x="298369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0"/>
          <p:cNvSpPr/>
          <p:nvPr/>
        </p:nvSpPr>
        <p:spPr>
          <a:xfrm>
            <a:off x="354739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0"/>
          <p:cNvSpPr/>
          <p:nvPr/>
        </p:nvSpPr>
        <p:spPr>
          <a:xfrm>
            <a:off x="411108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0"/>
          <p:cNvSpPr/>
          <p:nvPr/>
        </p:nvSpPr>
        <p:spPr>
          <a:xfrm>
            <a:off x="467478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0"/>
          <p:cNvSpPr/>
          <p:nvPr/>
        </p:nvSpPr>
        <p:spPr>
          <a:xfrm>
            <a:off x="523848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0"/>
          <p:cNvSpPr/>
          <p:nvPr/>
        </p:nvSpPr>
        <p:spPr>
          <a:xfrm>
            <a:off x="580218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0"/>
          <p:cNvSpPr/>
          <p:nvPr/>
        </p:nvSpPr>
        <p:spPr>
          <a:xfrm>
            <a:off x="636588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0"/>
          <p:cNvSpPr/>
          <p:nvPr/>
        </p:nvSpPr>
        <p:spPr>
          <a:xfrm>
            <a:off x="692958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0"/>
          <p:cNvSpPr/>
          <p:nvPr/>
        </p:nvSpPr>
        <p:spPr>
          <a:xfrm>
            <a:off x="749327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0"/>
          <p:cNvSpPr/>
          <p:nvPr/>
        </p:nvSpPr>
        <p:spPr>
          <a:xfrm>
            <a:off x="805697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0"/>
          <p:cNvSpPr/>
          <p:nvPr/>
        </p:nvSpPr>
        <p:spPr>
          <a:xfrm>
            <a:off x="862067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0"/>
          <p:cNvSpPr/>
          <p:nvPr/>
        </p:nvSpPr>
        <p:spPr>
          <a:xfrm>
            <a:off x="16520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0"/>
          <p:cNvSpPr/>
          <p:nvPr/>
        </p:nvSpPr>
        <p:spPr>
          <a:xfrm>
            <a:off x="72889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0"/>
          <p:cNvSpPr/>
          <p:nvPr/>
        </p:nvSpPr>
        <p:spPr>
          <a:xfrm>
            <a:off x="129259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0"/>
          <p:cNvSpPr/>
          <p:nvPr/>
        </p:nvSpPr>
        <p:spPr>
          <a:xfrm>
            <a:off x="185629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0"/>
          <p:cNvSpPr/>
          <p:nvPr/>
        </p:nvSpPr>
        <p:spPr>
          <a:xfrm>
            <a:off x="241999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0"/>
          <p:cNvSpPr/>
          <p:nvPr/>
        </p:nvSpPr>
        <p:spPr>
          <a:xfrm>
            <a:off x="298369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0"/>
          <p:cNvSpPr/>
          <p:nvPr/>
        </p:nvSpPr>
        <p:spPr>
          <a:xfrm>
            <a:off x="354739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0"/>
          <p:cNvSpPr/>
          <p:nvPr/>
        </p:nvSpPr>
        <p:spPr>
          <a:xfrm>
            <a:off x="411108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0"/>
          <p:cNvSpPr/>
          <p:nvPr/>
        </p:nvSpPr>
        <p:spPr>
          <a:xfrm>
            <a:off x="467478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0"/>
          <p:cNvSpPr/>
          <p:nvPr/>
        </p:nvSpPr>
        <p:spPr>
          <a:xfrm>
            <a:off x="523848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0"/>
          <p:cNvSpPr/>
          <p:nvPr/>
        </p:nvSpPr>
        <p:spPr>
          <a:xfrm>
            <a:off x="580218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0"/>
          <p:cNvSpPr/>
          <p:nvPr/>
        </p:nvSpPr>
        <p:spPr>
          <a:xfrm>
            <a:off x="636588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0"/>
          <p:cNvSpPr/>
          <p:nvPr/>
        </p:nvSpPr>
        <p:spPr>
          <a:xfrm>
            <a:off x="692958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0"/>
          <p:cNvSpPr/>
          <p:nvPr/>
        </p:nvSpPr>
        <p:spPr>
          <a:xfrm>
            <a:off x="749327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50"/>
          <p:cNvSpPr/>
          <p:nvPr/>
        </p:nvSpPr>
        <p:spPr>
          <a:xfrm>
            <a:off x="805697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0"/>
          <p:cNvSpPr/>
          <p:nvPr/>
        </p:nvSpPr>
        <p:spPr>
          <a:xfrm>
            <a:off x="862067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9">
    <p:bg>
      <p:bgPr>
        <a:solidFill>
          <a:schemeClr val="lt2"/>
        </a:solidFill>
      </p:bgPr>
    </p:bg>
    <p:spTree>
      <p:nvGrpSpPr>
        <p:cNvPr id="468" name="Shape 468"/>
        <p:cNvGrpSpPr/>
        <p:nvPr/>
      </p:nvGrpSpPr>
      <p:grpSpPr>
        <a:xfrm>
          <a:off x="0" y="0"/>
          <a:ext cx="0" cy="0"/>
          <a:chOff x="0" y="0"/>
          <a:chExt cx="0" cy="0"/>
        </a:xfrm>
      </p:grpSpPr>
      <p:sp>
        <p:nvSpPr>
          <p:cNvPr id="469" name="Google Shape;469;p51"/>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0" name="Google Shape;470;p51"/>
          <p:cNvSpPr txBox="1"/>
          <p:nvPr>
            <p:ph idx="1" type="subTitle"/>
          </p:nvPr>
        </p:nvSpPr>
        <p:spPr>
          <a:xfrm>
            <a:off x="7158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1" name="Google Shape;471;p51"/>
          <p:cNvSpPr txBox="1"/>
          <p:nvPr>
            <p:ph idx="2" type="subTitle"/>
          </p:nvPr>
        </p:nvSpPr>
        <p:spPr>
          <a:xfrm>
            <a:off x="3453449"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2" name="Google Shape;472;p51"/>
          <p:cNvSpPr txBox="1"/>
          <p:nvPr>
            <p:ph idx="3" type="subTitle"/>
          </p:nvPr>
        </p:nvSpPr>
        <p:spPr>
          <a:xfrm>
            <a:off x="980532"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3" name="Google Shape;473;p51"/>
          <p:cNvSpPr txBox="1"/>
          <p:nvPr>
            <p:ph idx="4" type="subTitle"/>
          </p:nvPr>
        </p:nvSpPr>
        <p:spPr>
          <a:xfrm>
            <a:off x="3718073"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4" name="Google Shape;474;p51"/>
          <p:cNvSpPr txBox="1"/>
          <p:nvPr>
            <p:ph idx="5" type="subTitle"/>
          </p:nvPr>
        </p:nvSpPr>
        <p:spPr>
          <a:xfrm>
            <a:off x="61910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5" name="Google Shape;475;p51"/>
          <p:cNvSpPr txBox="1"/>
          <p:nvPr>
            <p:ph idx="6" type="subTitle"/>
          </p:nvPr>
        </p:nvSpPr>
        <p:spPr>
          <a:xfrm>
            <a:off x="6455645"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76" name="Google Shape;476;p51"/>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1"/>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1"/>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1"/>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1"/>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51"/>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1"/>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1"/>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1"/>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1"/>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1"/>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51"/>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1"/>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1"/>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1"/>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1"/>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69" name="Shape 69"/>
        <p:cNvGrpSpPr/>
        <p:nvPr/>
      </p:nvGrpSpPr>
      <p:grpSpPr>
        <a:xfrm>
          <a:off x="0" y="0"/>
          <a:ext cx="0" cy="0"/>
          <a:chOff x="0" y="0"/>
          <a:chExt cx="0" cy="0"/>
        </a:xfrm>
      </p:grpSpPr>
      <p:sp>
        <p:nvSpPr>
          <p:cNvPr id="70" name="Google Shape;70;p6"/>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9">
    <p:spTree>
      <p:nvGrpSpPr>
        <p:cNvPr id="492" name="Shape 492"/>
        <p:cNvGrpSpPr/>
        <p:nvPr/>
      </p:nvGrpSpPr>
      <p:grpSpPr>
        <a:xfrm>
          <a:off x="0" y="0"/>
          <a:ext cx="0" cy="0"/>
          <a:chOff x="0" y="0"/>
          <a:chExt cx="0" cy="0"/>
        </a:xfrm>
      </p:grpSpPr>
      <p:sp>
        <p:nvSpPr>
          <p:cNvPr id="493" name="Google Shape;493;p52"/>
          <p:cNvSpPr/>
          <p:nvPr/>
        </p:nvSpPr>
        <p:spPr>
          <a:xfrm>
            <a:off x="2434575" y="-1783699"/>
            <a:ext cx="8931206" cy="8500164"/>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2"/>
          <p:cNvSpPr txBox="1"/>
          <p:nvPr>
            <p:ph type="title"/>
          </p:nvPr>
        </p:nvSpPr>
        <p:spPr>
          <a:xfrm>
            <a:off x="4346275" y="1635275"/>
            <a:ext cx="4087800" cy="10389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2800"/>
              <a:buNon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495" name="Google Shape;495;p52"/>
          <p:cNvSpPr txBox="1"/>
          <p:nvPr>
            <p:ph idx="1" type="subTitle"/>
          </p:nvPr>
        </p:nvSpPr>
        <p:spPr>
          <a:xfrm>
            <a:off x="5366275" y="2674175"/>
            <a:ext cx="30678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2800"/>
              <a:buNone/>
              <a:defRPr sz="1600"/>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0">
    <p:spTree>
      <p:nvGrpSpPr>
        <p:cNvPr id="496" name="Shape 496"/>
        <p:cNvGrpSpPr/>
        <p:nvPr/>
      </p:nvGrpSpPr>
      <p:grpSpPr>
        <a:xfrm>
          <a:off x="0" y="0"/>
          <a:ext cx="0" cy="0"/>
          <a:chOff x="0" y="0"/>
          <a:chExt cx="0" cy="0"/>
        </a:xfrm>
      </p:grpSpPr>
      <p:sp>
        <p:nvSpPr>
          <p:cNvPr id="497" name="Google Shape;497;p53"/>
          <p:cNvSpPr txBox="1"/>
          <p:nvPr>
            <p:ph idx="1" type="subTitle"/>
          </p:nvPr>
        </p:nvSpPr>
        <p:spPr>
          <a:xfrm>
            <a:off x="6562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98" name="Google Shape;498;p53"/>
          <p:cNvSpPr txBox="1"/>
          <p:nvPr>
            <p:ph idx="2" type="subTitle"/>
          </p:nvPr>
        </p:nvSpPr>
        <p:spPr>
          <a:xfrm>
            <a:off x="3361337" y="3977725"/>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499" name="Google Shape;499;p53"/>
          <p:cNvSpPr txBox="1"/>
          <p:nvPr>
            <p:ph idx="3" type="subTitle"/>
          </p:nvPr>
        </p:nvSpPr>
        <p:spPr>
          <a:xfrm>
            <a:off x="65277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500" name="Google Shape;500;p53"/>
          <p:cNvSpPr txBox="1"/>
          <p:nvPr>
            <p:ph idx="4" type="subTitle"/>
          </p:nvPr>
        </p:nvSpPr>
        <p:spPr>
          <a:xfrm>
            <a:off x="606992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501" name="Google Shape;501;p53"/>
          <p:cNvSpPr txBox="1"/>
          <p:nvPr>
            <p:ph idx="5" type="subTitle"/>
          </p:nvPr>
        </p:nvSpPr>
        <p:spPr>
          <a:xfrm>
            <a:off x="3361350" y="2265759"/>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2" name="Google Shape;502;p53"/>
          <p:cNvSpPr txBox="1"/>
          <p:nvPr>
            <p:ph idx="6" type="subTitle"/>
          </p:nvPr>
        </p:nvSpPr>
        <p:spPr>
          <a:xfrm>
            <a:off x="33613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3" name="Google Shape;503;p53"/>
          <p:cNvSpPr txBox="1"/>
          <p:nvPr>
            <p:ph idx="7" type="subTitle"/>
          </p:nvPr>
        </p:nvSpPr>
        <p:spPr>
          <a:xfrm>
            <a:off x="6066450" y="2254434"/>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4" name="Google Shape;504;p53"/>
          <p:cNvSpPr txBox="1"/>
          <p:nvPr>
            <p:ph idx="8" type="subTitle"/>
          </p:nvPr>
        </p:nvSpPr>
        <p:spPr>
          <a:xfrm>
            <a:off x="60664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5" name="Google Shape;505;p53"/>
          <p:cNvSpPr txBox="1"/>
          <p:nvPr>
            <p:ph idx="9" type="subTitle"/>
          </p:nvPr>
        </p:nvSpPr>
        <p:spPr>
          <a:xfrm>
            <a:off x="656250" y="2275447"/>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6" name="Google Shape;506;p53"/>
          <p:cNvSpPr txBox="1"/>
          <p:nvPr>
            <p:ph idx="13" type="subTitle"/>
          </p:nvPr>
        </p:nvSpPr>
        <p:spPr>
          <a:xfrm>
            <a:off x="6562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7" name="Google Shape;507;p53"/>
          <p:cNvSpPr txBox="1"/>
          <p:nvPr>
            <p:ph idx="14" type="subTitle"/>
          </p:nvPr>
        </p:nvSpPr>
        <p:spPr>
          <a:xfrm>
            <a:off x="33613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8" name="Google Shape;508;p53"/>
          <p:cNvSpPr txBox="1"/>
          <p:nvPr>
            <p:ph idx="15" type="subTitle"/>
          </p:nvPr>
        </p:nvSpPr>
        <p:spPr>
          <a:xfrm>
            <a:off x="60664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09" name="Google Shape;509;p53"/>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510" name="Google Shape;510;p53"/>
          <p:cNvGrpSpPr/>
          <p:nvPr/>
        </p:nvGrpSpPr>
        <p:grpSpPr>
          <a:xfrm rot="8873883">
            <a:off x="-1569674" y="-994238"/>
            <a:ext cx="4582588" cy="2177116"/>
            <a:chOff x="238125" y="1284825"/>
            <a:chExt cx="7143775" cy="3134400"/>
          </a:xfrm>
        </p:grpSpPr>
        <p:sp>
          <p:nvSpPr>
            <p:cNvPr id="511" name="Google Shape;511;p5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5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53"/>
          <p:cNvGrpSpPr/>
          <p:nvPr/>
        </p:nvGrpSpPr>
        <p:grpSpPr>
          <a:xfrm rot="-1824645">
            <a:off x="6254773" y="3846765"/>
            <a:ext cx="4582387" cy="2176971"/>
            <a:chOff x="238125" y="1284825"/>
            <a:chExt cx="7143775" cy="3134400"/>
          </a:xfrm>
        </p:grpSpPr>
        <p:sp>
          <p:nvSpPr>
            <p:cNvPr id="515" name="Google Shape;515;p53"/>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53"/>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3"/>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2"/>
        </a:solidFill>
      </p:bgPr>
    </p:bg>
    <p:spTree>
      <p:nvGrpSpPr>
        <p:cNvPr id="518" name="Shape 518"/>
        <p:cNvGrpSpPr/>
        <p:nvPr/>
      </p:nvGrpSpPr>
      <p:grpSpPr>
        <a:xfrm>
          <a:off x="0" y="0"/>
          <a:ext cx="0" cy="0"/>
          <a:chOff x="0" y="0"/>
          <a:chExt cx="0" cy="0"/>
        </a:xfrm>
      </p:grpSpPr>
      <p:sp>
        <p:nvSpPr>
          <p:cNvPr id="519" name="Google Shape;519;p54"/>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520" name="Google Shape;520;p54"/>
          <p:cNvSpPr txBox="1"/>
          <p:nvPr>
            <p:ph idx="1" type="subTitle"/>
          </p:nvPr>
        </p:nvSpPr>
        <p:spPr>
          <a:xfrm>
            <a:off x="2069688"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1" name="Google Shape;521;p54"/>
          <p:cNvSpPr txBox="1"/>
          <p:nvPr>
            <p:ph idx="2" type="subTitle"/>
          </p:nvPr>
        </p:nvSpPr>
        <p:spPr>
          <a:xfrm>
            <a:off x="2069688"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2" name="Google Shape;522;p54"/>
          <p:cNvSpPr txBox="1"/>
          <p:nvPr>
            <p:ph idx="3" type="subTitle"/>
          </p:nvPr>
        </p:nvSpPr>
        <p:spPr>
          <a:xfrm>
            <a:off x="5116759"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3" name="Google Shape;523;p54"/>
          <p:cNvSpPr txBox="1"/>
          <p:nvPr>
            <p:ph idx="4" type="subTitle"/>
          </p:nvPr>
        </p:nvSpPr>
        <p:spPr>
          <a:xfrm>
            <a:off x="5116752"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1_1_1_1_1_1_1_1_1_1_1">
    <p:spTree>
      <p:nvGrpSpPr>
        <p:cNvPr id="524" name="Shape 524"/>
        <p:cNvGrpSpPr/>
        <p:nvPr/>
      </p:nvGrpSpPr>
      <p:grpSpPr>
        <a:xfrm>
          <a:off x="0" y="0"/>
          <a:ext cx="0" cy="0"/>
          <a:chOff x="0" y="0"/>
          <a:chExt cx="0" cy="0"/>
        </a:xfrm>
      </p:grpSpPr>
      <p:sp>
        <p:nvSpPr>
          <p:cNvPr id="525" name="Google Shape;525;p55"/>
          <p:cNvSpPr txBox="1"/>
          <p:nvPr>
            <p:ph hasCustomPrompt="1" type="title"/>
          </p:nvPr>
        </p:nvSpPr>
        <p:spPr>
          <a:xfrm>
            <a:off x="2012538" y="14575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526" name="Google Shape;526;p55"/>
          <p:cNvSpPr txBox="1"/>
          <p:nvPr>
            <p:ph hasCustomPrompt="1" idx="2" type="title"/>
          </p:nvPr>
        </p:nvSpPr>
        <p:spPr>
          <a:xfrm>
            <a:off x="2012538" y="243237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527" name="Google Shape;527;p55"/>
          <p:cNvSpPr txBox="1"/>
          <p:nvPr>
            <p:ph hasCustomPrompt="1" idx="3" type="title"/>
          </p:nvPr>
        </p:nvSpPr>
        <p:spPr>
          <a:xfrm>
            <a:off x="2012538" y="34072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528" name="Google Shape;528;p55"/>
          <p:cNvSpPr txBox="1"/>
          <p:nvPr>
            <p:ph idx="1" type="subTitle"/>
          </p:nvPr>
        </p:nvSpPr>
        <p:spPr>
          <a:xfrm>
            <a:off x="5713600" y="17108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9" name="Google Shape;529;p55"/>
          <p:cNvSpPr txBox="1"/>
          <p:nvPr>
            <p:ph idx="4" type="subTitle"/>
          </p:nvPr>
        </p:nvSpPr>
        <p:spPr>
          <a:xfrm>
            <a:off x="5713600" y="268572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0" name="Google Shape;530;p55"/>
          <p:cNvSpPr txBox="1"/>
          <p:nvPr>
            <p:ph idx="5" type="subTitle"/>
          </p:nvPr>
        </p:nvSpPr>
        <p:spPr>
          <a:xfrm>
            <a:off x="5713600" y="36605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1" name="Google Shape;531;p55"/>
          <p:cNvSpPr txBox="1"/>
          <p:nvPr>
            <p:ph idx="6"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extLst>
    <p:ext uri="{DCECCB84-F9BA-43D5-87BE-67443E8EF086}">
      <p15:sldGuideLst>
        <p15:guide id="1" orient="horz" pos="161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TITLE_AND_TWO_COLUMNS_1">
    <p:bg>
      <p:bgPr>
        <a:solidFill>
          <a:schemeClr val="lt2"/>
        </a:solidFill>
      </p:bgPr>
    </p:bg>
    <p:spTree>
      <p:nvGrpSpPr>
        <p:cNvPr id="532" name="Shape 532"/>
        <p:cNvGrpSpPr/>
        <p:nvPr/>
      </p:nvGrpSpPr>
      <p:grpSpPr>
        <a:xfrm>
          <a:off x="0" y="0"/>
          <a:ext cx="0" cy="0"/>
          <a:chOff x="0" y="0"/>
          <a:chExt cx="0" cy="0"/>
        </a:xfrm>
      </p:grpSpPr>
      <p:sp>
        <p:nvSpPr>
          <p:cNvPr id="533" name="Google Shape;533;p56"/>
          <p:cNvSpPr txBox="1"/>
          <p:nvPr>
            <p:ph type="ctrTitle"/>
          </p:nvPr>
        </p:nvSpPr>
        <p:spPr>
          <a:xfrm>
            <a:off x="144265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34" name="Google Shape;534;p56"/>
          <p:cNvSpPr txBox="1"/>
          <p:nvPr>
            <p:ph idx="1" type="subTitle"/>
          </p:nvPr>
        </p:nvSpPr>
        <p:spPr>
          <a:xfrm>
            <a:off x="1255025" y="167625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35" name="Google Shape;535;p56"/>
          <p:cNvSpPr txBox="1"/>
          <p:nvPr>
            <p:ph idx="2" type="ctrTitle"/>
          </p:nvPr>
        </p:nvSpPr>
        <p:spPr>
          <a:xfrm>
            <a:off x="495110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36" name="Google Shape;536;p56"/>
          <p:cNvSpPr txBox="1"/>
          <p:nvPr>
            <p:ph idx="3" type="subTitle"/>
          </p:nvPr>
        </p:nvSpPr>
        <p:spPr>
          <a:xfrm>
            <a:off x="4763514" y="166410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37" name="Google Shape;537;p56"/>
          <p:cNvSpPr txBox="1"/>
          <p:nvPr>
            <p:ph idx="4" type="ctrTitle"/>
          </p:nvPr>
        </p:nvSpPr>
        <p:spPr>
          <a:xfrm>
            <a:off x="144265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38" name="Google Shape;538;p56"/>
          <p:cNvSpPr txBox="1"/>
          <p:nvPr>
            <p:ph idx="5" type="subTitle"/>
          </p:nvPr>
        </p:nvSpPr>
        <p:spPr>
          <a:xfrm>
            <a:off x="1255025" y="290203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39" name="Google Shape;539;p56"/>
          <p:cNvSpPr txBox="1"/>
          <p:nvPr>
            <p:ph idx="6" type="ctrTitle"/>
          </p:nvPr>
        </p:nvSpPr>
        <p:spPr>
          <a:xfrm>
            <a:off x="495110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40" name="Google Shape;540;p56"/>
          <p:cNvSpPr txBox="1"/>
          <p:nvPr>
            <p:ph idx="7" type="subTitle"/>
          </p:nvPr>
        </p:nvSpPr>
        <p:spPr>
          <a:xfrm>
            <a:off x="4763400" y="288988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41" name="Google Shape;541;p56"/>
          <p:cNvSpPr txBox="1"/>
          <p:nvPr>
            <p:ph idx="8" type="ctrTitle"/>
          </p:nvPr>
        </p:nvSpPr>
        <p:spPr>
          <a:xfrm>
            <a:off x="144265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42" name="Google Shape;542;p56"/>
          <p:cNvSpPr txBox="1"/>
          <p:nvPr>
            <p:ph idx="9" type="subTitle"/>
          </p:nvPr>
        </p:nvSpPr>
        <p:spPr>
          <a:xfrm>
            <a:off x="1255025" y="410352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43" name="Google Shape;543;p56"/>
          <p:cNvSpPr txBox="1"/>
          <p:nvPr>
            <p:ph idx="13" type="ctrTitle"/>
          </p:nvPr>
        </p:nvSpPr>
        <p:spPr>
          <a:xfrm>
            <a:off x="495110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544" name="Google Shape;544;p56"/>
          <p:cNvSpPr txBox="1"/>
          <p:nvPr>
            <p:ph idx="14" type="subTitle"/>
          </p:nvPr>
        </p:nvSpPr>
        <p:spPr>
          <a:xfrm>
            <a:off x="4763400" y="409137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45" name="Google Shape;545;p56"/>
          <p:cNvSpPr txBox="1"/>
          <p:nvPr>
            <p:ph idx="15"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546" name="Google Shape;546;p56"/>
          <p:cNvGrpSpPr/>
          <p:nvPr/>
        </p:nvGrpSpPr>
        <p:grpSpPr>
          <a:xfrm flipH="1">
            <a:off x="-1799051" y="-2044693"/>
            <a:ext cx="12873268" cy="9077704"/>
            <a:chOff x="-1799051" y="-2044693"/>
            <a:chExt cx="12873268" cy="9077704"/>
          </a:xfrm>
        </p:grpSpPr>
        <p:grpSp>
          <p:nvGrpSpPr>
            <p:cNvPr id="547" name="Google Shape;547;p56"/>
            <p:cNvGrpSpPr/>
            <p:nvPr/>
          </p:nvGrpSpPr>
          <p:grpSpPr>
            <a:xfrm rot="8873883">
              <a:off x="-1569674" y="-994238"/>
              <a:ext cx="4582588" cy="2177116"/>
              <a:chOff x="238125" y="1284825"/>
              <a:chExt cx="7143775" cy="3134400"/>
            </a:xfrm>
          </p:grpSpPr>
          <p:sp>
            <p:nvSpPr>
              <p:cNvPr id="548" name="Google Shape;548;p56"/>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6"/>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6"/>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1" name="Google Shape;551;p56"/>
            <p:cNvGrpSpPr/>
            <p:nvPr/>
          </p:nvGrpSpPr>
          <p:grpSpPr>
            <a:xfrm rot="-1824645">
              <a:off x="6254773" y="3846765"/>
              <a:ext cx="4582387" cy="2176971"/>
              <a:chOff x="238125" y="1284825"/>
              <a:chExt cx="7143775" cy="3134400"/>
            </a:xfrm>
          </p:grpSpPr>
          <p:sp>
            <p:nvSpPr>
              <p:cNvPr id="552" name="Google Shape;552;p56"/>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6"/>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6"/>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extLst>
    <p:ext uri="{DCECCB84-F9BA-43D5-87BE-67443E8EF086}">
      <p15:sldGuideLst>
        <p15:guide id="1" orient="horz" pos="2115">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555" name="Shape 555"/>
        <p:cNvGrpSpPr/>
        <p:nvPr/>
      </p:nvGrpSpPr>
      <p:grpSpPr>
        <a:xfrm>
          <a:off x="0" y="0"/>
          <a:ext cx="0" cy="0"/>
          <a:chOff x="0" y="0"/>
          <a:chExt cx="0" cy="0"/>
        </a:xfrm>
      </p:grpSpPr>
      <p:sp>
        <p:nvSpPr>
          <p:cNvPr id="556" name="Google Shape;556;p57"/>
          <p:cNvSpPr txBox="1"/>
          <p:nvPr>
            <p:ph type="title"/>
          </p:nvPr>
        </p:nvSpPr>
        <p:spPr>
          <a:xfrm>
            <a:off x="722625" y="448050"/>
            <a:ext cx="771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Font typeface="Montserrat ExtraBold"/>
              <a:buNone/>
              <a:defRPr>
                <a:solidFill>
                  <a:schemeClr val="accent2"/>
                </a:solidFill>
              </a:defRPr>
            </a:lvl1pPr>
            <a:lvl2pPr lvl="1"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p:txBody>
      </p:sp>
      <p:sp>
        <p:nvSpPr>
          <p:cNvPr id="557" name="Google Shape;557;p57"/>
          <p:cNvSpPr txBox="1"/>
          <p:nvPr>
            <p:ph idx="1" type="subTitle"/>
          </p:nvPr>
        </p:nvSpPr>
        <p:spPr>
          <a:xfrm>
            <a:off x="45815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sp>
        <p:nvSpPr>
          <p:cNvPr id="558" name="Google Shape;558;p57"/>
          <p:cNvSpPr txBox="1"/>
          <p:nvPr>
            <p:ph idx="2" type="subTitle"/>
          </p:nvPr>
        </p:nvSpPr>
        <p:spPr>
          <a:xfrm>
            <a:off x="7132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grpSp>
        <p:nvGrpSpPr>
          <p:cNvPr id="559" name="Google Shape;559;p57"/>
          <p:cNvGrpSpPr/>
          <p:nvPr/>
        </p:nvGrpSpPr>
        <p:grpSpPr>
          <a:xfrm flipH="1">
            <a:off x="-1799051" y="-2044693"/>
            <a:ext cx="12873268" cy="9077704"/>
            <a:chOff x="-1799051" y="-2044693"/>
            <a:chExt cx="12873268" cy="9077704"/>
          </a:xfrm>
        </p:grpSpPr>
        <p:grpSp>
          <p:nvGrpSpPr>
            <p:cNvPr id="560" name="Google Shape;560;p57"/>
            <p:cNvGrpSpPr/>
            <p:nvPr/>
          </p:nvGrpSpPr>
          <p:grpSpPr>
            <a:xfrm rot="8873883">
              <a:off x="-1569674" y="-994238"/>
              <a:ext cx="4582588" cy="2177116"/>
              <a:chOff x="238125" y="1284825"/>
              <a:chExt cx="7143775" cy="3134400"/>
            </a:xfrm>
          </p:grpSpPr>
          <p:sp>
            <p:nvSpPr>
              <p:cNvPr id="561" name="Google Shape;561;p5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57"/>
            <p:cNvGrpSpPr/>
            <p:nvPr/>
          </p:nvGrpSpPr>
          <p:grpSpPr>
            <a:xfrm rot="-1824645">
              <a:off x="6254773" y="3846765"/>
              <a:ext cx="4582387" cy="2176971"/>
              <a:chOff x="238125" y="1284825"/>
              <a:chExt cx="7143775" cy="3134400"/>
            </a:xfrm>
          </p:grpSpPr>
          <p:sp>
            <p:nvSpPr>
              <p:cNvPr id="565" name="Google Shape;565;p5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5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spTree>
      <p:nvGrpSpPr>
        <p:cNvPr id="568" name="Shape 568"/>
        <p:cNvGrpSpPr/>
        <p:nvPr/>
      </p:nvGrpSpPr>
      <p:grpSpPr>
        <a:xfrm>
          <a:off x="0" y="0"/>
          <a:ext cx="0" cy="0"/>
          <a:chOff x="0" y="0"/>
          <a:chExt cx="0" cy="0"/>
        </a:xfrm>
      </p:grpSpPr>
      <p:sp>
        <p:nvSpPr>
          <p:cNvPr id="569" name="Google Shape;569;p58"/>
          <p:cNvSpPr txBox="1"/>
          <p:nvPr>
            <p:ph type="title"/>
          </p:nvPr>
        </p:nvSpPr>
        <p:spPr>
          <a:xfrm>
            <a:off x="723900" y="552813"/>
            <a:ext cx="4314300" cy="990600"/>
          </a:xfrm>
          <a:prstGeom prst="rect">
            <a:avLst/>
          </a:prstGeom>
        </p:spPr>
        <p:txBody>
          <a:bodyPr anchorCtr="0" anchor="t" bIns="91425" lIns="91425" spcFirstLastPara="1" rIns="91425" wrap="square" tIns="91425">
            <a:noAutofit/>
          </a:bodyPr>
          <a:lstStyle>
            <a:lvl1pPr lvl="0" rtl="0">
              <a:spcBef>
                <a:spcPts val="0"/>
              </a:spcBef>
              <a:spcAft>
                <a:spcPts val="0"/>
              </a:spcAft>
              <a:buSzPts val="5000"/>
              <a:buNone/>
              <a:defRPr sz="5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0" name="Google Shape;570;p58"/>
          <p:cNvSpPr txBox="1"/>
          <p:nvPr>
            <p:ph idx="1" type="subTitle"/>
          </p:nvPr>
        </p:nvSpPr>
        <p:spPr>
          <a:xfrm>
            <a:off x="723900" y="1399372"/>
            <a:ext cx="4314300" cy="13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71" name="Google Shape;571;p58"/>
          <p:cNvSpPr txBox="1"/>
          <p:nvPr/>
        </p:nvSpPr>
        <p:spPr>
          <a:xfrm>
            <a:off x="669225" y="3323525"/>
            <a:ext cx="3785400" cy="714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Public Sans"/>
                <a:ea typeface="Public Sans"/>
                <a:cs typeface="Public Sans"/>
                <a:sym typeface="Public Sans"/>
              </a:rPr>
              <a:t>This presentation template was created by </a:t>
            </a:r>
            <a:r>
              <a:rPr b="1" lang="en" sz="1200">
                <a:solidFill>
                  <a:schemeClr val="dk1"/>
                </a:solidFill>
                <a:uFill>
                  <a:noFill/>
                </a:uFill>
                <a:latin typeface="Public Sans"/>
                <a:ea typeface="Public Sans"/>
                <a:cs typeface="Public Sans"/>
                <a:sym typeface="Public Sans"/>
                <a:hlinkClick r:id="rId2">
                  <a:extLst>
                    <a:ext uri="{A12FA001-AC4F-418D-AE19-62706E023703}">
                      <ahyp:hlinkClr val="tx"/>
                    </a:ext>
                  </a:extLst>
                </a:hlinkClick>
              </a:rPr>
              <a:t>Slidesgo</a:t>
            </a:r>
            <a:r>
              <a:rPr b="1" lang="en" sz="1200">
                <a:solidFill>
                  <a:schemeClr val="dk1"/>
                </a:solidFill>
                <a:latin typeface="Public Sans"/>
                <a:ea typeface="Public Sans"/>
                <a:cs typeface="Public Sans"/>
                <a:sym typeface="Public Sans"/>
              </a:rPr>
              <a:t>,</a:t>
            </a:r>
            <a:r>
              <a:rPr lang="en" sz="1200">
                <a:solidFill>
                  <a:schemeClr val="dk1"/>
                </a:solidFill>
                <a:latin typeface="Public Sans"/>
                <a:ea typeface="Public Sans"/>
                <a:cs typeface="Public Sans"/>
                <a:sym typeface="Public Sans"/>
              </a:rPr>
              <a:t> including icons by </a:t>
            </a:r>
            <a:r>
              <a:rPr b="1" lang="en" sz="1200">
                <a:solidFill>
                  <a:schemeClr val="dk1"/>
                </a:solidFill>
                <a:uFill>
                  <a:noFill/>
                </a:uFill>
                <a:latin typeface="Public Sans"/>
                <a:ea typeface="Public Sans"/>
                <a:cs typeface="Public Sans"/>
                <a:sym typeface="Public Sans"/>
                <a:hlinkClick r:id="rId3">
                  <a:extLst>
                    <a:ext uri="{A12FA001-AC4F-418D-AE19-62706E023703}">
                      <ahyp:hlinkClr val="tx"/>
                    </a:ext>
                  </a:extLst>
                </a:hlinkClick>
              </a:rPr>
              <a:t>Flaticon</a:t>
            </a:r>
            <a:r>
              <a:rPr lang="en" sz="1200">
                <a:solidFill>
                  <a:schemeClr val="dk1"/>
                </a:solidFill>
                <a:latin typeface="Public Sans"/>
                <a:ea typeface="Public Sans"/>
                <a:cs typeface="Public Sans"/>
                <a:sym typeface="Public Sans"/>
              </a:rPr>
              <a:t>, infographics &amp; images by </a:t>
            </a:r>
            <a:r>
              <a:rPr b="1" lang="en" sz="1200">
                <a:solidFill>
                  <a:schemeClr val="dk1"/>
                </a:solidFill>
                <a:uFill>
                  <a:noFill/>
                </a:uFill>
                <a:latin typeface="Public Sans"/>
                <a:ea typeface="Public Sans"/>
                <a:cs typeface="Public Sans"/>
                <a:sym typeface="Public Sans"/>
                <a:hlinkClick r:id="rId4">
                  <a:extLst>
                    <a:ext uri="{A12FA001-AC4F-418D-AE19-62706E023703}">
                      <ahyp:hlinkClr val="tx"/>
                    </a:ext>
                  </a:extLst>
                </a:hlinkClick>
              </a:rPr>
              <a:t>Freepik</a:t>
            </a:r>
            <a:r>
              <a:rPr lang="en" sz="1200">
                <a:solidFill>
                  <a:schemeClr val="dk1"/>
                </a:solidFill>
                <a:latin typeface="Public Sans"/>
                <a:ea typeface="Public Sans"/>
                <a:cs typeface="Public Sans"/>
                <a:sym typeface="Public Sans"/>
              </a:rPr>
              <a:t> and illustrations by </a:t>
            </a:r>
            <a:r>
              <a:rPr b="1" lang="en" sz="1200">
                <a:solidFill>
                  <a:schemeClr val="dk1"/>
                </a:solidFill>
                <a:uFill>
                  <a:noFill/>
                </a:uFill>
                <a:latin typeface="Public Sans"/>
                <a:ea typeface="Public Sans"/>
                <a:cs typeface="Public Sans"/>
                <a:sym typeface="Public Sans"/>
                <a:hlinkClick r:id="rId5">
                  <a:extLst>
                    <a:ext uri="{A12FA001-AC4F-418D-AE19-62706E023703}">
                      <ahyp:hlinkClr val="tx"/>
                    </a:ext>
                  </a:extLst>
                </a:hlinkClick>
              </a:rPr>
              <a:t>Stories</a:t>
            </a:r>
            <a:endParaRPr sz="1200">
              <a:solidFill>
                <a:schemeClr val="dk1"/>
              </a:solidFill>
              <a:latin typeface="Public Sans"/>
              <a:ea typeface="Public Sans"/>
              <a:cs typeface="Public Sans"/>
              <a:sym typeface="Public Sans"/>
            </a:endParaRPr>
          </a:p>
          <a:p>
            <a:pPr indent="0" lvl="0" marL="0" rtl="0" algn="l">
              <a:spcBef>
                <a:spcPts val="300"/>
              </a:spcBef>
              <a:spcAft>
                <a:spcPts val="0"/>
              </a:spcAft>
              <a:buNone/>
            </a:pPr>
            <a:r>
              <a:t/>
            </a:r>
            <a:endParaRPr sz="1000">
              <a:latin typeface="Public Sans"/>
              <a:ea typeface="Public Sans"/>
              <a:cs typeface="Public Sans"/>
              <a:sym typeface="Public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bg>
      <p:bgPr>
        <a:solidFill>
          <a:schemeClr val="lt2"/>
        </a:solidFill>
      </p:bgPr>
    </p:bg>
    <p:spTree>
      <p:nvGrpSpPr>
        <p:cNvPr id="572" name="Shape 572"/>
        <p:cNvGrpSpPr/>
        <p:nvPr/>
      </p:nvGrpSpPr>
      <p:grpSpPr>
        <a:xfrm>
          <a:off x="0" y="0"/>
          <a:ext cx="0" cy="0"/>
          <a:chOff x="0" y="0"/>
          <a:chExt cx="0" cy="0"/>
        </a:xfrm>
      </p:grpSpPr>
      <p:sp>
        <p:nvSpPr>
          <p:cNvPr id="573" name="Google Shape;573;p59"/>
          <p:cNvSpPr txBox="1"/>
          <p:nvPr>
            <p:ph type="title"/>
          </p:nvPr>
        </p:nvSpPr>
        <p:spPr>
          <a:xfrm>
            <a:off x="713025" y="448050"/>
            <a:ext cx="776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800"/>
              <a:buFont typeface="Montserrat ExtraBold"/>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574" name="Google Shape;574;p59"/>
          <p:cNvSpPr txBox="1"/>
          <p:nvPr>
            <p:ph idx="1" type="subTitle"/>
          </p:nvPr>
        </p:nvSpPr>
        <p:spPr>
          <a:xfrm>
            <a:off x="711650" y="2313351"/>
            <a:ext cx="2395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75" name="Google Shape;575;p59"/>
          <p:cNvGrpSpPr/>
          <p:nvPr/>
        </p:nvGrpSpPr>
        <p:grpSpPr>
          <a:xfrm rot="10800000">
            <a:off x="7442564" y="3761069"/>
            <a:ext cx="2972327" cy="2292212"/>
            <a:chOff x="-1003293" y="-1074205"/>
            <a:chExt cx="2972327" cy="2292212"/>
          </a:xfrm>
        </p:grpSpPr>
        <p:sp>
          <p:nvSpPr>
            <p:cNvPr id="576" name="Google Shape;576;p59"/>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9"/>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9"/>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9"/>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1_1_2">
    <p:spTree>
      <p:nvGrpSpPr>
        <p:cNvPr id="580" name="Shape 580"/>
        <p:cNvGrpSpPr/>
        <p:nvPr/>
      </p:nvGrpSpPr>
      <p:grpSpPr>
        <a:xfrm>
          <a:off x="0" y="0"/>
          <a:ext cx="0" cy="0"/>
          <a:chOff x="0" y="0"/>
          <a:chExt cx="0" cy="0"/>
        </a:xfrm>
      </p:grpSpPr>
      <p:sp>
        <p:nvSpPr>
          <p:cNvPr id="581" name="Google Shape;581;p60"/>
          <p:cNvSpPr txBox="1"/>
          <p:nvPr>
            <p:ph type="title"/>
          </p:nvPr>
        </p:nvSpPr>
        <p:spPr>
          <a:xfrm>
            <a:off x="713225" y="448050"/>
            <a:ext cx="771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Montserrat ExtraBold"/>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2" name="Google Shape;582;p60"/>
          <p:cNvSpPr txBox="1"/>
          <p:nvPr>
            <p:ph idx="1" type="subTitle"/>
          </p:nvPr>
        </p:nvSpPr>
        <p:spPr>
          <a:xfrm>
            <a:off x="6020225" y="2313429"/>
            <a:ext cx="2410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83" name="Google Shape;583;p60"/>
          <p:cNvGrpSpPr/>
          <p:nvPr/>
        </p:nvGrpSpPr>
        <p:grpSpPr>
          <a:xfrm>
            <a:off x="-1003293" y="-1074205"/>
            <a:ext cx="2972327" cy="2292212"/>
            <a:chOff x="-1003293" y="-1074205"/>
            <a:chExt cx="2972327" cy="2292212"/>
          </a:xfrm>
        </p:grpSpPr>
        <p:sp>
          <p:nvSpPr>
            <p:cNvPr id="584" name="Google Shape;584;p60"/>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0"/>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0"/>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0"/>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3">
    <p:spTree>
      <p:nvGrpSpPr>
        <p:cNvPr id="588" name="Shape 5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1" name="Shape 71"/>
        <p:cNvGrpSpPr/>
        <p:nvPr/>
      </p:nvGrpSpPr>
      <p:grpSpPr>
        <a:xfrm>
          <a:off x="0" y="0"/>
          <a:ext cx="0" cy="0"/>
          <a:chOff x="0" y="0"/>
          <a:chExt cx="0" cy="0"/>
        </a:xfrm>
      </p:grpSpPr>
      <p:sp>
        <p:nvSpPr>
          <p:cNvPr id="72" name="Google Shape;72;p7"/>
          <p:cNvSpPr txBox="1"/>
          <p:nvPr>
            <p:ph type="title"/>
          </p:nvPr>
        </p:nvSpPr>
        <p:spPr>
          <a:xfrm>
            <a:off x="723900" y="445025"/>
            <a:ext cx="7710000" cy="5727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None/>
              <a:defRPr>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3" name="Google Shape;73;p7"/>
          <p:cNvSpPr txBox="1"/>
          <p:nvPr>
            <p:ph idx="1" type="subTitle"/>
          </p:nvPr>
        </p:nvSpPr>
        <p:spPr>
          <a:xfrm>
            <a:off x="723900" y="1828500"/>
            <a:ext cx="4308600" cy="27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Objetives">
  <p:cSld name="Lesson Objetives">
    <p:spTree>
      <p:nvGrpSpPr>
        <p:cNvPr id="589" name="Shape 589"/>
        <p:cNvGrpSpPr/>
        <p:nvPr/>
      </p:nvGrpSpPr>
      <p:grpSpPr>
        <a:xfrm>
          <a:off x="0" y="0"/>
          <a:ext cx="0" cy="0"/>
          <a:chOff x="0" y="0"/>
          <a:chExt cx="0" cy="0"/>
        </a:xfrm>
      </p:grpSpPr>
      <p:sp>
        <p:nvSpPr>
          <p:cNvPr id="590" name="Google Shape;590;p62"/>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1" name="Google Shape;591;p62"/>
          <p:cNvSpPr txBox="1"/>
          <p:nvPr>
            <p:ph idx="1" type="body"/>
          </p:nvPr>
        </p:nvSpPr>
        <p:spPr>
          <a:xfrm>
            <a:off x="457200" y="934200"/>
            <a:ext cx="6858000" cy="278100"/>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2" name="Google Shape;592;p62"/>
          <p:cNvSpPr txBox="1"/>
          <p:nvPr>
            <p:ph idx="2" type="body"/>
          </p:nvPr>
        </p:nvSpPr>
        <p:spPr>
          <a:xfrm>
            <a:off x="457200" y="1306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3" name="Google Shape;593;p62"/>
          <p:cNvSpPr txBox="1"/>
          <p:nvPr>
            <p:ph idx="3" type="body"/>
          </p:nvPr>
        </p:nvSpPr>
        <p:spPr>
          <a:xfrm>
            <a:off x="457200" y="2003400"/>
            <a:ext cx="6858000" cy="3051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nno">
  <p:cSld name="Lesson Anno">
    <p:spTree>
      <p:nvGrpSpPr>
        <p:cNvPr id="594" name="Shape 594"/>
        <p:cNvGrpSpPr/>
        <p:nvPr/>
      </p:nvGrpSpPr>
      <p:grpSpPr>
        <a:xfrm>
          <a:off x="0" y="0"/>
          <a:ext cx="0" cy="0"/>
          <a:chOff x="0" y="0"/>
          <a:chExt cx="0" cy="0"/>
        </a:xfrm>
      </p:grpSpPr>
      <p:sp>
        <p:nvSpPr>
          <p:cNvPr id="595" name="Google Shape;595;p63"/>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2800"/>
              <a:buFont typeface="Arial"/>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6" name="Google Shape;596;p63"/>
          <p:cNvSpPr txBox="1"/>
          <p:nvPr>
            <p:ph idx="1" type="body"/>
          </p:nvPr>
        </p:nvSpPr>
        <p:spPr>
          <a:xfrm>
            <a:off x="457200" y="1247400"/>
            <a:ext cx="43776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597" name="Google Shape;597;p63"/>
          <p:cNvSpPr/>
          <p:nvPr>
            <p:ph idx="2" type="pic"/>
          </p:nvPr>
        </p:nvSpPr>
        <p:spPr>
          <a:xfrm>
            <a:off x="457199" y="1995300"/>
            <a:ext cx="4471200" cy="1900800"/>
          </a:xfrm>
          <a:prstGeom prst="rect">
            <a:avLst/>
          </a:prstGeom>
          <a:noFill/>
          <a:ln>
            <a:noFill/>
          </a:ln>
        </p:spPr>
      </p:sp>
      <p:sp>
        <p:nvSpPr>
          <p:cNvPr id="598" name="Google Shape;598;p63"/>
          <p:cNvSpPr txBox="1"/>
          <p:nvPr>
            <p:ph idx="3" type="body"/>
          </p:nvPr>
        </p:nvSpPr>
        <p:spPr>
          <a:xfrm>
            <a:off x="457200" y="3898800"/>
            <a:ext cx="3294000" cy="280800"/>
          </a:xfrm>
          <a:prstGeom prst="rect">
            <a:avLst/>
          </a:prstGeom>
          <a:noFill/>
          <a:ln>
            <a:noFill/>
          </a:ln>
        </p:spPr>
        <p:txBody>
          <a:bodyPr anchorCtr="0" anchor="t" bIns="45700" lIns="0" spcFirstLastPara="1" rIns="0" wrap="square" tIns="45700">
            <a:noAutofit/>
          </a:bodyPr>
          <a:lstStyle>
            <a:lvl1pPr indent="-228600" lvl="0" marL="457200" marR="0" rtl="0" algn="l">
              <a:lnSpc>
                <a:spcPct val="90000"/>
              </a:lnSpc>
              <a:spcBef>
                <a:spcPts val="100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9" name="Google Shape;599;p63"/>
          <p:cNvSpPr txBox="1"/>
          <p:nvPr>
            <p:ph idx="4" type="body"/>
          </p:nvPr>
        </p:nvSpPr>
        <p:spPr>
          <a:xfrm>
            <a:off x="5630400" y="1244700"/>
            <a:ext cx="3132000" cy="4434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90000"/>
              </a:lnSpc>
              <a:spcBef>
                <a:spcPts val="1000"/>
              </a:spcBef>
              <a:spcAft>
                <a:spcPts val="0"/>
              </a:spcAft>
              <a:buClr>
                <a:srgbClr val="FF00FF"/>
              </a:buClr>
              <a:buSzPts val="1800"/>
              <a:buFont typeface="Arial"/>
              <a:buNone/>
              <a:defRPr b="0" i="0" sz="1800" u="none" cap="none" strike="noStrike">
                <a:solidFill>
                  <a:srgbClr val="FF00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0" name="Google Shape;600;p63"/>
          <p:cNvSpPr txBox="1"/>
          <p:nvPr>
            <p:ph idx="5" type="body"/>
          </p:nvPr>
        </p:nvSpPr>
        <p:spPr>
          <a:xfrm>
            <a:off x="5198400" y="2875500"/>
            <a:ext cx="3690000" cy="5310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1" name="Google Shape;601;p63"/>
          <p:cNvSpPr txBox="1"/>
          <p:nvPr>
            <p:ph idx="6"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able">
  <p:cSld name="Lesson Table">
    <p:spTree>
      <p:nvGrpSpPr>
        <p:cNvPr id="602" name="Shape 602"/>
        <p:cNvGrpSpPr/>
        <p:nvPr/>
      </p:nvGrpSpPr>
      <p:grpSpPr>
        <a:xfrm>
          <a:off x="0" y="0"/>
          <a:ext cx="0" cy="0"/>
          <a:chOff x="0" y="0"/>
          <a:chExt cx="0" cy="0"/>
        </a:xfrm>
      </p:grpSpPr>
      <p:sp>
        <p:nvSpPr>
          <p:cNvPr id="603" name="Google Shape;603;p64"/>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4" name="Google Shape;604;p64"/>
          <p:cNvSpPr/>
          <p:nvPr>
            <p:ph idx="2" type="tbl"/>
          </p:nvPr>
        </p:nvSpPr>
        <p:spPr>
          <a:xfrm>
            <a:off x="457200" y="1150200"/>
            <a:ext cx="8028000" cy="2473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Numer List">
  <p:cSld name="Lesson Numer List">
    <p:spTree>
      <p:nvGrpSpPr>
        <p:cNvPr id="605" name="Shape 605"/>
        <p:cNvGrpSpPr/>
        <p:nvPr/>
      </p:nvGrpSpPr>
      <p:grpSpPr>
        <a:xfrm>
          <a:off x="0" y="0"/>
          <a:ext cx="0" cy="0"/>
          <a:chOff x="0" y="0"/>
          <a:chExt cx="0" cy="0"/>
        </a:xfrm>
      </p:grpSpPr>
      <p:sp>
        <p:nvSpPr>
          <p:cNvPr id="606" name="Google Shape;606;p65"/>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7" name="Google Shape;607;p65"/>
          <p:cNvSpPr txBox="1"/>
          <p:nvPr>
            <p:ph idx="1" type="body"/>
          </p:nvPr>
        </p:nvSpPr>
        <p:spPr>
          <a:xfrm>
            <a:off x="457200" y="934200"/>
            <a:ext cx="68580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90000"/>
              </a:lnSpc>
              <a:spcBef>
                <a:spcPts val="7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08" name="Google Shape;608;p65"/>
          <p:cNvSpPr txBox="1"/>
          <p:nvPr>
            <p:ph idx="2" type="body"/>
          </p:nvPr>
        </p:nvSpPr>
        <p:spPr>
          <a:xfrm>
            <a:off x="439200" y="1536300"/>
            <a:ext cx="3438000" cy="5562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609" name="Google Shape;609;p65"/>
          <p:cNvSpPr/>
          <p:nvPr>
            <p:ph idx="3" type="pic"/>
          </p:nvPr>
        </p:nvSpPr>
        <p:spPr>
          <a:xfrm>
            <a:off x="4035425" y="1536300"/>
            <a:ext cx="4669200" cy="2108700"/>
          </a:xfrm>
          <a:prstGeom prst="rect">
            <a:avLst/>
          </a:prstGeom>
          <a:noFill/>
          <a:ln>
            <a:noFill/>
          </a:ln>
        </p:spPr>
      </p:sp>
      <p:sp>
        <p:nvSpPr>
          <p:cNvPr id="610" name="Google Shape;610;p65"/>
          <p:cNvSpPr txBox="1"/>
          <p:nvPr>
            <p:ph idx="4"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ct on It">
  <p:cSld name="Lesson Act on It">
    <p:spTree>
      <p:nvGrpSpPr>
        <p:cNvPr id="611" name="Shape 611"/>
        <p:cNvGrpSpPr/>
        <p:nvPr/>
      </p:nvGrpSpPr>
      <p:grpSpPr>
        <a:xfrm>
          <a:off x="0" y="0"/>
          <a:ext cx="0" cy="0"/>
          <a:chOff x="0" y="0"/>
          <a:chExt cx="0" cy="0"/>
        </a:xfrm>
      </p:grpSpPr>
      <p:sp>
        <p:nvSpPr>
          <p:cNvPr id="612" name="Google Shape;612;p66"/>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3" name="Google Shape;613;p66"/>
          <p:cNvSpPr txBox="1"/>
          <p:nvPr>
            <p:ph idx="1" type="body"/>
          </p:nvPr>
        </p:nvSpPr>
        <p:spPr>
          <a:xfrm>
            <a:off x="457200" y="934200"/>
            <a:ext cx="6130800" cy="3036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Exit Ticket">
  <p:cSld name="Lesson Exit Ticket">
    <p:spTree>
      <p:nvGrpSpPr>
        <p:cNvPr id="614" name="Shape 614"/>
        <p:cNvGrpSpPr/>
        <p:nvPr/>
      </p:nvGrpSpPr>
      <p:grpSpPr>
        <a:xfrm>
          <a:off x="0" y="0"/>
          <a:ext cx="0" cy="0"/>
          <a:chOff x="0" y="0"/>
          <a:chExt cx="0" cy="0"/>
        </a:xfrm>
      </p:grpSpPr>
      <p:sp>
        <p:nvSpPr>
          <p:cNvPr id="615" name="Google Shape;615;p67"/>
          <p:cNvSpPr txBox="1"/>
          <p:nvPr>
            <p:ph idx="1" type="body"/>
          </p:nvPr>
        </p:nvSpPr>
        <p:spPr>
          <a:xfrm>
            <a:off x="457200" y="658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6" name="Google Shape;616;p67"/>
          <p:cNvSpPr txBox="1"/>
          <p:nvPr>
            <p:ph idx="2" type="body"/>
          </p:nvPr>
        </p:nvSpPr>
        <p:spPr>
          <a:xfrm>
            <a:off x="457200" y="1034100"/>
            <a:ext cx="6858000" cy="24408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 Action">
  <p:cSld name="Take Action">
    <p:spTree>
      <p:nvGrpSpPr>
        <p:cNvPr id="617" name="Shape 617"/>
        <p:cNvGrpSpPr/>
        <p:nvPr/>
      </p:nvGrpSpPr>
      <p:grpSpPr>
        <a:xfrm>
          <a:off x="0" y="0"/>
          <a:ext cx="0" cy="0"/>
          <a:chOff x="0" y="0"/>
          <a:chExt cx="0" cy="0"/>
        </a:xfrm>
      </p:grpSpPr>
      <p:sp>
        <p:nvSpPr>
          <p:cNvPr id="618" name="Google Shape;618;p68"/>
          <p:cNvSpPr txBox="1"/>
          <p:nvPr>
            <p:ph type="title"/>
          </p:nvPr>
        </p:nvSpPr>
        <p:spPr>
          <a:xfrm>
            <a:off x="457200" y="658800"/>
            <a:ext cx="7772400" cy="2910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CF2027"/>
              </a:buClr>
              <a:buSzPts val="2800"/>
              <a:buFont typeface="Arial"/>
              <a:buNone/>
              <a:defRPr b="1" i="0" sz="2800" u="none" cap="none" strike="noStrike">
                <a:solidFill>
                  <a:srgbClr val="CF2027"/>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19" name="Google Shape;619;p68"/>
          <p:cNvSpPr txBox="1"/>
          <p:nvPr>
            <p:ph idx="1" type="body"/>
          </p:nvPr>
        </p:nvSpPr>
        <p:spPr>
          <a:xfrm>
            <a:off x="457200" y="1069200"/>
            <a:ext cx="56628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0" name="Google Shape;620;p68"/>
          <p:cNvSpPr/>
          <p:nvPr>
            <p:ph idx="2" type="tbl"/>
          </p:nvPr>
        </p:nvSpPr>
        <p:spPr>
          <a:xfrm>
            <a:off x="457199" y="1790100"/>
            <a:ext cx="8028000" cy="2802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4" name="Shape 624"/>
        <p:cNvGrpSpPr/>
        <p:nvPr/>
      </p:nvGrpSpPr>
      <p:grpSpPr>
        <a:xfrm>
          <a:off x="0" y="0"/>
          <a:ext cx="0" cy="0"/>
          <a:chOff x="0" y="0"/>
          <a:chExt cx="0" cy="0"/>
        </a:xfrm>
      </p:grpSpPr>
      <p:sp>
        <p:nvSpPr>
          <p:cNvPr id="625" name="Google Shape;625;p70"/>
          <p:cNvSpPr txBox="1"/>
          <p:nvPr>
            <p:ph type="ctrTitle"/>
          </p:nvPr>
        </p:nvSpPr>
        <p:spPr>
          <a:xfrm>
            <a:off x="4676575" y="1497975"/>
            <a:ext cx="3757800" cy="13869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accent2"/>
              </a:buClr>
              <a:buSzPts val="5200"/>
              <a:buNone/>
              <a:defRPr sz="4600"/>
            </a:lvl1pPr>
            <a:lvl2pPr lvl="1" rtl="0" algn="ctr">
              <a:spcBef>
                <a:spcPts val="0"/>
              </a:spcBef>
              <a:spcAft>
                <a:spcPts val="0"/>
              </a:spcAft>
              <a:buClr>
                <a:schemeClr val="accent2"/>
              </a:buClr>
              <a:buSzPts val="5200"/>
              <a:buNone/>
              <a:defRPr sz="5200">
                <a:solidFill>
                  <a:schemeClr val="accent2"/>
                </a:solidFill>
              </a:defRPr>
            </a:lvl2pPr>
            <a:lvl3pPr lvl="2" rtl="0" algn="ctr">
              <a:spcBef>
                <a:spcPts val="0"/>
              </a:spcBef>
              <a:spcAft>
                <a:spcPts val="0"/>
              </a:spcAft>
              <a:buClr>
                <a:schemeClr val="accent2"/>
              </a:buClr>
              <a:buSzPts val="5200"/>
              <a:buNone/>
              <a:defRPr sz="5200">
                <a:solidFill>
                  <a:schemeClr val="accent2"/>
                </a:solidFill>
              </a:defRPr>
            </a:lvl3pPr>
            <a:lvl4pPr lvl="3" rtl="0" algn="ctr">
              <a:spcBef>
                <a:spcPts val="0"/>
              </a:spcBef>
              <a:spcAft>
                <a:spcPts val="0"/>
              </a:spcAft>
              <a:buClr>
                <a:schemeClr val="accent2"/>
              </a:buClr>
              <a:buSzPts val="5200"/>
              <a:buNone/>
              <a:defRPr sz="5200">
                <a:solidFill>
                  <a:schemeClr val="accent2"/>
                </a:solidFill>
              </a:defRPr>
            </a:lvl4pPr>
            <a:lvl5pPr lvl="4" rtl="0" algn="ctr">
              <a:spcBef>
                <a:spcPts val="0"/>
              </a:spcBef>
              <a:spcAft>
                <a:spcPts val="0"/>
              </a:spcAft>
              <a:buClr>
                <a:schemeClr val="accent2"/>
              </a:buClr>
              <a:buSzPts val="5200"/>
              <a:buNone/>
              <a:defRPr sz="5200">
                <a:solidFill>
                  <a:schemeClr val="accent2"/>
                </a:solidFill>
              </a:defRPr>
            </a:lvl5pPr>
            <a:lvl6pPr lvl="5" rtl="0" algn="ctr">
              <a:spcBef>
                <a:spcPts val="0"/>
              </a:spcBef>
              <a:spcAft>
                <a:spcPts val="0"/>
              </a:spcAft>
              <a:buClr>
                <a:schemeClr val="accent2"/>
              </a:buClr>
              <a:buSzPts val="5200"/>
              <a:buNone/>
              <a:defRPr sz="5200">
                <a:solidFill>
                  <a:schemeClr val="accent2"/>
                </a:solidFill>
              </a:defRPr>
            </a:lvl6pPr>
            <a:lvl7pPr lvl="6" rtl="0" algn="ctr">
              <a:spcBef>
                <a:spcPts val="0"/>
              </a:spcBef>
              <a:spcAft>
                <a:spcPts val="0"/>
              </a:spcAft>
              <a:buClr>
                <a:schemeClr val="accent2"/>
              </a:buClr>
              <a:buSzPts val="5200"/>
              <a:buNone/>
              <a:defRPr sz="5200">
                <a:solidFill>
                  <a:schemeClr val="accent2"/>
                </a:solidFill>
              </a:defRPr>
            </a:lvl7pPr>
            <a:lvl8pPr lvl="7" rtl="0" algn="ctr">
              <a:spcBef>
                <a:spcPts val="0"/>
              </a:spcBef>
              <a:spcAft>
                <a:spcPts val="0"/>
              </a:spcAft>
              <a:buClr>
                <a:schemeClr val="accent2"/>
              </a:buClr>
              <a:buSzPts val="5200"/>
              <a:buNone/>
              <a:defRPr sz="5200">
                <a:solidFill>
                  <a:schemeClr val="accent2"/>
                </a:solidFill>
              </a:defRPr>
            </a:lvl8pPr>
            <a:lvl9pPr lvl="8" rtl="0" algn="ctr">
              <a:spcBef>
                <a:spcPts val="0"/>
              </a:spcBef>
              <a:spcAft>
                <a:spcPts val="0"/>
              </a:spcAft>
              <a:buClr>
                <a:schemeClr val="accent2"/>
              </a:buClr>
              <a:buSzPts val="5200"/>
              <a:buNone/>
              <a:defRPr sz="5200">
                <a:solidFill>
                  <a:schemeClr val="accent2"/>
                </a:solidFill>
              </a:defRPr>
            </a:lvl9pPr>
          </a:lstStyle>
          <a:p/>
        </p:txBody>
      </p:sp>
      <p:sp>
        <p:nvSpPr>
          <p:cNvPr id="626" name="Google Shape;626;p70"/>
          <p:cNvSpPr txBox="1"/>
          <p:nvPr>
            <p:ph idx="1" type="subTitle"/>
          </p:nvPr>
        </p:nvSpPr>
        <p:spPr>
          <a:xfrm>
            <a:off x="4989250" y="2884875"/>
            <a:ext cx="3444900" cy="790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2000"/>
            </a:lvl1pPr>
            <a:lvl2pPr lvl="1" rtl="0" algn="r">
              <a:lnSpc>
                <a:spcPct val="100000"/>
              </a:lnSpc>
              <a:spcBef>
                <a:spcPts val="0"/>
              </a:spcBef>
              <a:spcAft>
                <a:spcPts val="0"/>
              </a:spcAft>
              <a:buSzPts val="2800"/>
              <a:buNone/>
              <a:defRPr sz="2800"/>
            </a:lvl2pPr>
            <a:lvl3pPr lvl="2" rtl="0" algn="r">
              <a:lnSpc>
                <a:spcPct val="100000"/>
              </a:lnSpc>
              <a:spcBef>
                <a:spcPts val="0"/>
              </a:spcBef>
              <a:spcAft>
                <a:spcPts val="0"/>
              </a:spcAft>
              <a:buSzPts val="2800"/>
              <a:buNone/>
              <a:defRPr sz="2800"/>
            </a:lvl3pPr>
            <a:lvl4pPr lvl="3" rtl="0" algn="r">
              <a:lnSpc>
                <a:spcPct val="100000"/>
              </a:lnSpc>
              <a:spcBef>
                <a:spcPts val="0"/>
              </a:spcBef>
              <a:spcAft>
                <a:spcPts val="0"/>
              </a:spcAft>
              <a:buSzPts val="2800"/>
              <a:buNone/>
              <a:defRPr sz="2800"/>
            </a:lvl4pPr>
            <a:lvl5pPr lvl="4" rtl="0" algn="r">
              <a:lnSpc>
                <a:spcPct val="100000"/>
              </a:lnSpc>
              <a:spcBef>
                <a:spcPts val="0"/>
              </a:spcBef>
              <a:spcAft>
                <a:spcPts val="0"/>
              </a:spcAft>
              <a:buSzPts val="2800"/>
              <a:buNone/>
              <a:defRPr sz="2800"/>
            </a:lvl5pPr>
            <a:lvl6pPr lvl="5" rtl="0" algn="r">
              <a:lnSpc>
                <a:spcPct val="100000"/>
              </a:lnSpc>
              <a:spcBef>
                <a:spcPts val="0"/>
              </a:spcBef>
              <a:spcAft>
                <a:spcPts val="0"/>
              </a:spcAft>
              <a:buSzPts val="2800"/>
              <a:buNone/>
              <a:defRPr sz="2800"/>
            </a:lvl6pPr>
            <a:lvl7pPr lvl="6" rtl="0" algn="r">
              <a:lnSpc>
                <a:spcPct val="100000"/>
              </a:lnSpc>
              <a:spcBef>
                <a:spcPts val="0"/>
              </a:spcBef>
              <a:spcAft>
                <a:spcPts val="0"/>
              </a:spcAft>
              <a:buSzPts val="2800"/>
              <a:buNone/>
              <a:defRPr sz="2800"/>
            </a:lvl7pPr>
            <a:lvl8pPr lvl="7" rtl="0" algn="r">
              <a:lnSpc>
                <a:spcPct val="100000"/>
              </a:lnSpc>
              <a:spcBef>
                <a:spcPts val="0"/>
              </a:spcBef>
              <a:spcAft>
                <a:spcPts val="0"/>
              </a:spcAft>
              <a:buSzPts val="2800"/>
              <a:buNone/>
              <a:defRPr sz="2800"/>
            </a:lvl8pPr>
            <a:lvl9pPr lvl="8" rtl="0" algn="r">
              <a:lnSpc>
                <a:spcPct val="100000"/>
              </a:lnSpc>
              <a:spcBef>
                <a:spcPts val="0"/>
              </a:spcBef>
              <a:spcAft>
                <a:spcPts val="0"/>
              </a:spcAft>
              <a:buSzPts val="2800"/>
              <a:buNone/>
              <a:defRPr sz="28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7" name="Shape 627"/>
        <p:cNvGrpSpPr/>
        <p:nvPr/>
      </p:nvGrpSpPr>
      <p:grpSpPr>
        <a:xfrm>
          <a:off x="0" y="0"/>
          <a:ext cx="0" cy="0"/>
          <a:chOff x="0" y="0"/>
          <a:chExt cx="0" cy="0"/>
        </a:xfrm>
      </p:grpSpPr>
      <p:sp>
        <p:nvSpPr>
          <p:cNvPr id="628" name="Google Shape;628;p71"/>
          <p:cNvSpPr txBox="1"/>
          <p:nvPr>
            <p:ph type="title"/>
          </p:nvPr>
        </p:nvSpPr>
        <p:spPr>
          <a:xfrm>
            <a:off x="5662924" y="2098200"/>
            <a:ext cx="2771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29" name="Google Shape;629;p71"/>
          <p:cNvSpPr txBox="1"/>
          <p:nvPr>
            <p:ph idx="1" type="subTitle"/>
          </p:nvPr>
        </p:nvSpPr>
        <p:spPr>
          <a:xfrm>
            <a:off x="57626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30" name="Google Shape;630;p71"/>
          <p:cNvSpPr txBox="1"/>
          <p:nvPr>
            <p:ph hasCustomPrompt="1" idx="2" type="title"/>
          </p:nvPr>
        </p:nvSpPr>
        <p:spPr>
          <a:xfrm>
            <a:off x="6443245" y="1546200"/>
            <a:ext cx="12105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631" name="Google Shape;631;p71"/>
          <p:cNvGrpSpPr/>
          <p:nvPr/>
        </p:nvGrpSpPr>
        <p:grpSpPr>
          <a:xfrm>
            <a:off x="6572024" y="1730500"/>
            <a:ext cx="952889" cy="183412"/>
            <a:chOff x="6394624" y="1730500"/>
            <a:chExt cx="952889" cy="183412"/>
          </a:xfrm>
        </p:grpSpPr>
        <p:sp>
          <p:nvSpPr>
            <p:cNvPr id="632" name="Google Shape;632;p71"/>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1"/>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x">
  <p:cSld name="TITLE_AND_BODY">
    <p:spTree>
      <p:nvGrpSpPr>
        <p:cNvPr id="634" name="Shape 634"/>
        <p:cNvGrpSpPr/>
        <p:nvPr/>
      </p:nvGrpSpPr>
      <p:grpSpPr>
        <a:xfrm>
          <a:off x="0" y="0"/>
          <a:ext cx="0" cy="0"/>
          <a:chOff x="0" y="0"/>
          <a:chExt cx="0" cy="0"/>
        </a:xfrm>
      </p:grpSpPr>
      <p:sp>
        <p:nvSpPr>
          <p:cNvPr id="635" name="Google Shape;635;p72"/>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6" name="Google Shape;636;p72"/>
          <p:cNvSpPr txBox="1"/>
          <p:nvPr>
            <p:ph idx="1" type="subTitle"/>
          </p:nvPr>
        </p:nvSpPr>
        <p:spPr>
          <a:xfrm>
            <a:off x="721625"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7" name="Google Shape;637;p72"/>
          <p:cNvSpPr txBox="1"/>
          <p:nvPr>
            <p:ph idx="2" type="subTitle"/>
          </p:nvPr>
        </p:nvSpPr>
        <p:spPr>
          <a:xfrm>
            <a:off x="721625"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8" name="Google Shape;638;p72"/>
          <p:cNvSpPr txBox="1"/>
          <p:nvPr>
            <p:ph idx="3" type="subTitle"/>
          </p:nvPr>
        </p:nvSpPr>
        <p:spPr>
          <a:xfrm>
            <a:off x="3404144"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9" name="Google Shape;639;p72"/>
          <p:cNvSpPr txBox="1"/>
          <p:nvPr>
            <p:ph idx="4" type="subTitle"/>
          </p:nvPr>
        </p:nvSpPr>
        <p:spPr>
          <a:xfrm>
            <a:off x="3404144"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0" name="Google Shape;640;p72"/>
          <p:cNvSpPr txBox="1"/>
          <p:nvPr>
            <p:ph idx="5" type="subTitle"/>
          </p:nvPr>
        </p:nvSpPr>
        <p:spPr>
          <a:xfrm>
            <a:off x="6086662" y="2233331"/>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1" name="Google Shape;641;p72"/>
          <p:cNvSpPr txBox="1"/>
          <p:nvPr>
            <p:ph idx="6" type="subTitle"/>
          </p:nvPr>
        </p:nvSpPr>
        <p:spPr>
          <a:xfrm>
            <a:off x="6086662" y="189883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2" name="Google Shape;642;p72"/>
          <p:cNvSpPr txBox="1"/>
          <p:nvPr>
            <p:ph idx="7" type="subTitle"/>
          </p:nvPr>
        </p:nvSpPr>
        <p:spPr>
          <a:xfrm>
            <a:off x="721625"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3" name="Google Shape;643;p72"/>
          <p:cNvSpPr txBox="1"/>
          <p:nvPr>
            <p:ph idx="8" type="subTitle"/>
          </p:nvPr>
        </p:nvSpPr>
        <p:spPr>
          <a:xfrm>
            <a:off x="721625"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4" name="Google Shape;644;p72"/>
          <p:cNvSpPr txBox="1"/>
          <p:nvPr>
            <p:ph idx="9" type="subTitle"/>
          </p:nvPr>
        </p:nvSpPr>
        <p:spPr>
          <a:xfrm>
            <a:off x="3404144"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5" name="Google Shape;645;p72"/>
          <p:cNvSpPr txBox="1"/>
          <p:nvPr>
            <p:ph idx="13" type="subTitle"/>
          </p:nvPr>
        </p:nvSpPr>
        <p:spPr>
          <a:xfrm>
            <a:off x="3404144"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6" name="Google Shape;646;p72"/>
          <p:cNvSpPr txBox="1"/>
          <p:nvPr>
            <p:ph idx="14" type="subTitle"/>
          </p:nvPr>
        </p:nvSpPr>
        <p:spPr>
          <a:xfrm>
            <a:off x="6086662" y="4084725"/>
            <a:ext cx="2401200" cy="66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7" name="Google Shape;647;p72"/>
          <p:cNvSpPr txBox="1"/>
          <p:nvPr>
            <p:ph idx="15" type="subTitle"/>
          </p:nvPr>
        </p:nvSpPr>
        <p:spPr>
          <a:xfrm>
            <a:off x="6086662" y="3739661"/>
            <a:ext cx="24012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20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8" name="Google Shape;648;p72"/>
          <p:cNvSpPr txBox="1"/>
          <p:nvPr>
            <p:ph hasCustomPrompt="1" idx="16" type="title"/>
          </p:nvPr>
        </p:nvSpPr>
        <p:spPr>
          <a:xfrm>
            <a:off x="1443825" y="1520000"/>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49" name="Google Shape;649;p72"/>
          <p:cNvSpPr txBox="1"/>
          <p:nvPr>
            <p:ph hasCustomPrompt="1" idx="17" type="title"/>
          </p:nvPr>
        </p:nvSpPr>
        <p:spPr>
          <a:xfrm>
            <a:off x="1443825"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50" name="Google Shape;650;p72"/>
          <p:cNvSpPr txBox="1"/>
          <p:nvPr>
            <p:ph hasCustomPrompt="1" idx="18" type="title"/>
          </p:nvPr>
        </p:nvSpPr>
        <p:spPr>
          <a:xfrm>
            <a:off x="4126405"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51" name="Google Shape;651;p72"/>
          <p:cNvSpPr txBox="1"/>
          <p:nvPr>
            <p:ph hasCustomPrompt="1" idx="19" type="title"/>
          </p:nvPr>
        </p:nvSpPr>
        <p:spPr>
          <a:xfrm>
            <a:off x="4126476"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52" name="Google Shape;652;p72"/>
          <p:cNvSpPr txBox="1"/>
          <p:nvPr>
            <p:ph hasCustomPrompt="1" idx="20" type="title"/>
          </p:nvPr>
        </p:nvSpPr>
        <p:spPr>
          <a:xfrm>
            <a:off x="6808802" y="1520031"/>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53" name="Google Shape;653;p72"/>
          <p:cNvSpPr txBox="1"/>
          <p:nvPr>
            <p:ph hasCustomPrompt="1" idx="21" type="title"/>
          </p:nvPr>
        </p:nvSpPr>
        <p:spPr>
          <a:xfrm>
            <a:off x="6808727" y="3361625"/>
            <a:ext cx="956400" cy="419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grpSp>
        <p:nvGrpSpPr>
          <p:cNvPr id="654" name="Google Shape;654;p72"/>
          <p:cNvGrpSpPr/>
          <p:nvPr/>
        </p:nvGrpSpPr>
        <p:grpSpPr>
          <a:xfrm rot="8873883">
            <a:off x="-1569674" y="-994238"/>
            <a:ext cx="4582588" cy="2177116"/>
            <a:chOff x="238125" y="1284825"/>
            <a:chExt cx="7143775" cy="3134400"/>
          </a:xfrm>
        </p:grpSpPr>
        <p:sp>
          <p:nvSpPr>
            <p:cNvPr id="655" name="Google Shape;655;p7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 name="Google Shape;658;p72"/>
          <p:cNvGrpSpPr/>
          <p:nvPr/>
        </p:nvGrpSpPr>
        <p:grpSpPr>
          <a:xfrm rot="-1824645">
            <a:off x="6254773" y="3846765"/>
            <a:ext cx="4582387" cy="2176971"/>
            <a:chOff x="238125" y="1284825"/>
            <a:chExt cx="7143775" cy="3134400"/>
          </a:xfrm>
        </p:grpSpPr>
        <p:sp>
          <p:nvSpPr>
            <p:cNvPr id="659" name="Google Shape;659;p72"/>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2"/>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2"/>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 name="Shape 74"/>
        <p:cNvGrpSpPr/>
        <p:nvPr/>
      </p:nvGrpSpPr>
      <p:grpSpPr>
        <a:xfrm>
          <a:off x="0" y="0"/>
          <a:ext cx="0" cy="0"/>
          <a:chOff x="0" y="0"/>
          <a:chExt cx="0" cy="0"/>
        </a:xfrm>
      </p:grpSpPr>
      <p:sp>
        <p:nvSpPr>
          <p:cNvPr id="75" name="Google Shape;75;p8"/>
          <p:cNvSpPr txBox="1"/>
          <p:nvPr>
            <p:ph type="title"/>
          </p:nvPr>
        </p:nvSpPr>
        <p:spPr>
          <a:xfrm>
            <a:off x="4607950" y="1169350"/>
            <a:ext cx="3826200" cy="2249700"/>
          </a:xfrm>
          <a:prstGeom prst="rect">
            <a:avLst/>
          </a:prstGeom>
        </p:spPr>
        <p:txBody>
          <a:bodyPr anchorCtr="0" anchor="t" bIns="91425" lIns="91425" spcFirstLastPara="1" rIns="91425" wrap="square" tIns="91425">
            <a:noAutofit/>
          </a:bodyPr>
          <a:lstStyle>
            <a:lvl1pPr lvl="0" rtl="0" algn="r">
              <a:lnSpc>
                <a:spcPct val="90000"/>
              </a:lnSpc>
              <a:spcBef>
                <a:spcPts val="0"/>
              </a:spcBef>
              <a:spcAft>
                <a:spcPts val="0"/>
              </a:spcAft>
              <a:buSzPts val="2800"/>
              <a:buNone/>
              <a:defRPr sz="6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8"/>
          <p:cNvSpPr txBox="1"/>
          <p:nvPr>
            <p:ph idx="1" type="subTitle"/>
          </p:nvPr>
        </p:nvSpPr>
        <p:spPr>
          <a:xfrm>
            <a:off x="5230450" y="3419050"/>
            <a:ext cx="3203700" cy="634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2"/>
        </a:solidFill>
      </p:bgPr>
    </p:bg>
    <p:spTree>
      <p:nvGrpSpPr>
        <p:cNvPr id="662" name="Shape 662"/>
        <p:cNvGrpSpPr/>
        <p:nvPr/>
      </p:nvGrpSpPr>
      <p:grpSpPr>
        <a:xfrm>
          <a:off x="0" y="0"/>
          <a:ext cx="0" cy="0"/>
          <a:chOff x="0" y="0"/>
          <a:chExt cx="0" cy="0"/>
        </a:xfrm>
      </p:grpSpPr>
      <p:sp>
        <p:nvSpPr>
          <p:cNvPr id="663" name="Google Shape;663;p73"/>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4" name="Google Shape;664;p73"/>
          <p:cNvSpPr txBox="1"/>
          <p:nvPr>
            <p:ph idx="1" type="subTitle"/>
          </p:nvPr>
        </p:nvSpPr>
        <p:spPr>
          <a:xfrm>
            <a:off x="1764525" y="2715100"/>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5" name="Google Shape;665;p73"/>
          <p:cNvSpPr txBox="1"/>
          <p:nvPr>
            <p:ph idx="2" type="subTitle"/>
          </p:nvPr>
        </p:nvSpPr>
        <p:spPr>
          <a:xfrm>
            <a:off x="4860125" y="2715102"/>
            <a:ext cx="2519400" cy="923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6" name="Google Shape;666;p73"/>
          <p:cNvSpPr txBox="1"/>
          <p:nvPr>
            <p:ph idx="3" type="subTitle"/>
          </p:nvPr>
        </p:nvSpPr>
        <p:spPr>
          <a:xfrm>
            <a:off x="1884638"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7" name="Google Shape;667;p73"/>
          <p:cNvSpPr txBox="1"/>
          <p:nvPr>
            <p:ph idx="4" type="subTitle"/>
          </p:nvPr>
        </p:nvSpPr>
        <p:spPr>
          <a:xfrm>
            <a:off x="4980263" y="2256850"/>
            <a:ext cx="22791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668" name="Google Shape;668;p73"/>
          <p:cNvGrpSpPr/>
          <p:nvPr/>
        </p:nvGrpSpPr>
        <p:grpSpPr>
          <a:xfrm>
            <a:off x="165201" y="4716375"/>
            <a:ext cx="8806729" cy="332469"/>
            <a:chOff x="165201" y="4716375"/>
            <a:chExt cx="8806729" cy="332469"/>
          </a:xfrm>
        </p:grpSpPr>
        <p:sp>
          <p:nvSpPr>
            <p:cNvPr id="669" name="Google Shape;669;p73"/>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3"/>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3"/>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3"/>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3"/>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3"/>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3"/>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3"/>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3"/>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3"/>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3"/>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3"/>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3"/>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3"/>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3"/>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3"/>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685" name="Shape 685"/>
        <p:cNvGrpSpPr/>
        <p:nvPr/>
      </p:nvGrpSpPr>
      <p:grpSpPr>
        <a:xfrm>
          <a:off x="0" y="0"/>
          <a:ext cx="0" cy="0"/>
          <a:chOff x="0" y="0"/>
          <a:chExt cx="0" cy="0"/>
        </a:xfrm>
      </p:grpSpPr>
      <p:sp>
        <p:nvSpPr>
          <p:cNvPr id="686" name="Google Shape;686;p74"/>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87" name="Shape 687"/>
        <p:cNvGrpSpPr/>
        <p:nvPr/>
      </p:nvGrpSpPr>
      <p:grpSpPr>
        <a:xfrm>
          <a:off x="0" y="0"/>
          <a:ext cx="0" cy="0"/>
          <a:chOff x="0" y="0"/>
          <a:chExt cx="0" cy="0"/>
        </a:xfrm>
      </p:grpSpPr>
      <p:sp>
        <p:nvSpPr>
          <p:cNvPr id="688" name="Google Shape;688;p75"/>
          <p:cNvSpPr txBox="1"/>
          <p:nvPr>
            <p:ph type="title"/>
          </p:nvPr>
        </p:nvSpPr>
        <p:spPr>
          <a:xfrm>
            <a:off x="723900" y="445025"/>
            <a:ext cx="7710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None/>
              <a:defRPr>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89" name="Google Shape;689;p75"/>
          <p:cNvSpPr txBox="1"/>
          <p:nvPr>
            <p:ph idx="1" type="subTitle"/>
          </p:nvPr>
        </p:nvSpPr>
        <p:spPr>
          <a:xfrm>
            <a:off x="723900" y="1828500"/>
            <a:ext cx="4308600" cy="273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600"/>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0" name="Shape 690"/>
        <p:cNvGrpSpPr/>
        <p:nvPr/>
      </p:nvGrpSpPr>
      <p:grpSpPr>
        <a:xfrm>
          <a:off x="0" y="0"/>
          <a:ext cx="0" cy="0"/>
          <a:chOff x="0" y="0"/>
          <a:chExt cx="0" cy="0"/>
        </a:xfrm>
      </p:grpSpPr>
      <p:sp>
        <p:nvSpPr>
          <p:cNvPr id="691" name="Google Shape;691;p76"/>
          <p:cNvSpPr txBox="1"/>
          <p:nvPr>
            <p:ph type="title"/>
          </p:nvPr>
        </p:nvSpPr>
        <p:spPr>
          <a:xfrm>
            <a:off x="4607950" y="1169350"/>
            <a:ext cx="3826200" cy="2249700"/>
          </a:xfrm>
          <a:prstGeom prst="rect">
            <a:avLst/>
          </a:prstGeom>
        </p:spPr>
        <p:txBody>
          <a:bodyPr anchorCtr="0" anchor="t" bIns="91425" lIns="91425" spcFirstLastPara="1" rIns="91425" wrap="square" tIns="91425">
            <a:noAutofit/>
          </a:bodyPr>
          <a:lstStyle>
            <a:lvl1pPr lvl="0" rtl="0" algn="r">
              <a:lnSpc>
                <a:spcPct val="90000"/>
              </a:lnSpc>
              <a:spcBef>
                <a:spcPts val="0"/>
              </a:spcBef>
              <a:spcAft>
                <a:spcPts val="0"/>
              </a:spcAft>
              <a:buSzPts val="2800"/>
              <a:buNone/>
              <a:defRPr sz="63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2" name="Google Shape;692;p76"/>
          <p:cNvSpPr txBox="1"/>
          <p:nvPr>
            <p:ph idx="1" type="subTitle"/>
          </p:nvPr>
        </p:nvSpPr>
        <p:spPr>
          <a:xfrm>
            <a:off x="5230450" y="3419050"/>
            <a:ext cx="3203700" cy="6342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3" name="Shape 693"/>
        <p:cNvGrpSpPr/>
        <p:nvPr/>
      </p:nvGrpSpPr>
      <p:grpSpPr>
        <a:xfrm>
          <a:off x="0" y="0"/>
          <a:ext cx="0" cy="0"/>
          <a:chOff x="0" y="0"/>
          <a:chExt cx="0" cy="0"/>
        </a:xfrm>
      </p:grpSpPr>
      <p:sp>
        <p:nvSpPr>
          <p:cNvPr id="694" name="Google Shape;694;p77"/>
          <p:cNvSpPr txBox="1"/>
          <p:nvPr>
            <p:ph type="title"/>
          </p:nvPr>
        </p:nvSpPr>
        <p:spPr>
          <a:xfrm>
            <a:off x="721625" y="2098200"/>
            <a:ext cx="5084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95" name="Google Shape;695;p77"/>
          <p:cNvSpPr txBox="1"/>
          <p:nvPr>
            <p:ph idx="1" type="subTitle"/>
          </p:nvPr>
        </p:nvSpPr>
        <p:spPr>
          <a:xfrm>
            <a:off x="19778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96" name="Google Shape;696;p77"/>
          <p:cNvSpPr txBox="1"/>
          <p:nvPr>
            <p:ph hasCustomPrompt="1" idx="2" type="title"/>
          </p:nvPr>
        </p:nvSpPr>
        <p:spPr>
          <a:xfrm>
            <a:off x="2750397" y="1546200"/>
            <a:ext cx="10266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697" name="Google Shape;697;p77"/>
          <p:cNvGrpSpPr/>
          <p:nvPr/>
        </p:nvGrpSpPr>
        <p:grpSpPr>
          <a:xfrm>
            <a:off x="2787224" y="1730500"/>
            <a:ext cx="952889" cy="183412"/>
            <a:chOff x="6394624" y="1730500"/>
            <a:chExt cx="952889" cy="183412"/>
          </a:xfrm>
        </p:grpSpPr>
        <p:sp>
          <p:nvSpPr>
            <p:cNvPr id="698" name="Google Shape;698;p77"/>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77"/>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0" name="Shape 700"/>
        <p:cNvGrpSpPr/>
        <p:nvPr/>
      </p:nvGrpSpPr>
      <p:grpSpPr>
        <a:xfrm>
          <a:off x="0" y="0"/>
          <a:ext cx="0" cy="0"/>
          <a:chOff x="0" y="0"/>
          <a:chExt cx="0" cy="0"/>
        </a:xfrm>
      </p:grpSpPr>
      <p:sp>
        <p:nvSpPr>
          <p:cNvPr id="701" name="Google Shape;701;p78"/>
          <p:cNvSpPr txBox="1"/>
          <p:nvPr>
            <p:ph type="title"/>
          </p:nvPr>
        </p:nvSpPr>
        <p:spPr>
          <a:xfrm>
            <a:off x="721625" y="527075"/>
            <a:ext cx="3393900" cy="990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02" name="Shape 702"/>
        <p:cNvGrpSpPr/>
        <p:nvPr/>
      </p:nvGrpSpPr>
      <p:grpSpPr>
        <a:xfrm>
          <a:off x="0" y="0"/>
          <a:ext cx="0" cy="0"/>
          <a:chOff x="0" y="0"/>
          <a:chExt cx="0" cy="0"/>
        </a:xfrm>
      </p:grpSpPr>
      <p:sp>
        <p:nvSpPr>
          <p:cNvPr id="703" name="Google Shape;703;p79"/>
          <p:cNvSpPr txBox="1"/>
          <p:nvPr>
            <p:ph hasCustomPrompt="1" type="title"/>
          </p:nvPr>
        </p:nvSpPr>
        <p:spPr>
          <a:xfrm>
            <a:off x="1327050" y="531298"/>
            <a:ext cx="6489900" cy="1093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5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04" name="Google Shape;704;p79"/>
          <p:cNvSpPr txBox="1"/>
          <p:nvPr>
            <p:ph idx="1" type="subTitle"/>
          </p:nvPr>
        </p:nvSpPr>
        <p:spPr>
          <a:xfrm>
            <a:off x="1327050" y="1625088"/>
            <a:ext cx="6489900" cy="470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705" name="Google Shape;705;p79"/>
          <p:cNvGrpSpPr/>
          <p:nvPr/>
        </p:nvGrpSpPr>
        <p:grpSpPr>
          <a:xfrm>
            <a:off x="-1003293" y="-1074205"/>
            <a:ext cx="2972327" cy="2292212"/>
            <a:chOff x="-1003293" y="-1074205"/>
            <a:chExt cx="2972327" cy="2292212"/>
          </a:xfrm>
        </p:grpSpPr>
        <p:sp>
          <p:nvSpPr>
            <p:cNvPr id="706" name="Google Shape;706;p79"/>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9"/>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9"/>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9"/>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10" name="Shape 710"/>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_1">
    <p:spTree>
      <p:nvGrpSpPr>
        <p:cNvPr id="711" name="Shape 711"/>
        <p:cNvGrpSpPr/>
        <p:nvPr/>
      </p:nvGrpSpPr>
      <p:grpSpPr>
        <a:xfrm>
          <a:off x="0" y="0"/>
          <a:ext cx="0" cy="0"/>
          <a:chOff x="0" y="0"/>
          <a:chExt cx="0" cy="0"/>
        </a:xfrm>
      </p:grpSpPr>
      <p:sp>
        <p:nvSpPr>
          <p:cNvPr id="712" name="Google Shape;712;p81"/>
          <p:cNvSpPr txBox="1"/>
          <p:nvPr>
            <p:ph idx="1" type="subTitle"/>
          </p:nvPr>
        </p:nvSpPr>
        <p:spPr>
          <a:xfrm>
            <a:off x="2705700" y="3151888"/>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713" name="Google Shape;713;p81"/>
          <p:cNvSpPr txBox="1"/>
          <p:nvPr>
            <p:ph idx="2" type="subTitle"/>
          </p:nvPr>
        </p:nvSpPr>
        <p:spPr>
          <a:xfrm>
            <a:off x="2705700" y="2429863"/>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714" name="Google Shape;714;p81"/>
          <p:cNvSpPr txBox="1"/>
          <p:nvPr>
            <p:ph idx="3" type="subTitle"/>
          </p:nvPr>
        </p:nvSpPr>
        <p:spPr>
          <a:xfrm>
            <a:off x="2705700" y="170782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715" name="Google Shape;715;p81"/>
          <p:cNvSpPr txBox="1"/>
          <p:nvPr>
            <p:ph idx="4" type="subTitle"/>
          </p:nvPr>
        </p:nvSpPr>
        <p:spPr>
          <a:xfrm>
            <a:off x="2705700" y="3874475"/>
            <a:ext cx="3732600" cy="7212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716" name="Google Shape;716;p81"/>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17" name="Google Shape;717;p81"/>
          <p:cNvGrpSpPr/>
          <p:nvPr/>
        </p:nvGrpSpPr>
        <p:grpSpPr>
          <a:xfrm rot="8873883">
            <a:off x="-1569674" y="-994238"/>
            <a:ext cx="4582588" cy="2177116"/>
            <a:chOff x="238125" y="1284825"/>
            <a:chExt cx="7143775" cy="3134400"/>
          </a:xfrm>
        </p:grpSpPr>
        <p:sp>
          <p:nvSpPr>
            <p:cNvPr id="718" name="Google Shape;718;p8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 name="Google Shape;721;p81"/>
          <p:cNvGrpSpPr/>
          <p:nvPr/>
        </p:nvGrpSpPr>
        <p:grpSpPr>
          <a:xfrm rot="-1824645">
            <a:off x="6254773" y="3846765"/>
            <a:ext cx="4582387" cy="2176971"/>
            <a:chOff x="238125" y="1284825"/>
            <a:chExt cx="7143775" cy="3134400"/>
          </a:xfrm>
        </p:grpSpPr>
        <p:sp>
          <p:nvSpPr>
            <p:cNvPr id="722" name="Google Shape;722;p8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8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8">
    <p:spTree>
      <p:nvGrpSpPr>
        <p:cNvPr id="725" name="Shape 725"/>
        <p:cNvGrpSpPr/>
        <p:nvPr/>
      </p:nvGrpSpPr>
      <p:grpSpPr>
        <a:xfrm>
          <a:off x="0" y="0"/>
          <a:ext cx="0" cy="0"/>
          <a:chOff x="0" y="0"/>
          <a:chExt cx="0" cy="0"/>
        </a:xfrm>
      </p:grpSpPr>
      <p:sp>
        <p:nvSpPr>
          <p:cNvPr id="726" name="Google Shape;726;p82"/>
          <p:cNvSpPr txBox="1"/>
          <p:nvPr>
            <p:ph type="title"/>
          </p:nvPr>
        </p:nvSpPr>
        <p:spPr>
          <a:xfrm>
            <a:off x="5458450" y="3183625"/>
            <a:ext cx="2975700" cy="455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0" sz="2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7" name="Google Shape;727;p82"/>
          <p:cNvSpPr txBox="1"/>
          <p:nvPr>
            <p:ph idx="1" type="subTitle"/>
          </p:nvPr>
        </p:nvSpPr>
        <p:spPr>
          <a:xfrm>
            <a:off x="3620675" y="1470025"/>
            <a:ext cx="4813200" cy="1713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2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9"/>
          <p:cNvSpPr txBox="1"/>
          <p:nvPr>
            <p:ph type="title"/>
          </p:nvPr>
        </p:nvSpPr>
        <p:spPr>
          <a:xfrm>
            <a:off x="721625" y="2098200"/>
            <a:ext cx="50841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79" name="Google Shape;79;p9"/>
          <p:cNvSpPr txBox="1"/>
          <p:nvPr>
            <p:ph idx="1" type="subTitle"/>
          </p:nvPr>
        </p:nvSpPr>
        <p:spPr>
          <a:xfrm>
            <a:off x="1977881" y="2940000"/>
            <a:ext cx="2571600" cy="657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80" name="Google Shape;80;p9"/>
          <p:cNvSpPr txBox="1"/>
          <p:nvPr>
            <p:ph hasCustomPrompt="1" idx="2" type="title"/>
          </p:nvPr>
        </p:nvSpPr>
        <p:spPr>
          <a:xfrm>
            <a:off x="2750397" y="1546200"/>
            <a:ext cx="10266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2000"/>
              <a:buNone/>
              <a:defRPr sz="3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grpSp>
        <p:nvGrpSpPr>
          <p:cNvPr id="81" name="Google Shape;81;p9"/>
          <p:cNvGrpSpPr/>
          <p:nvPr/>
        </p:nvGrpSpPr>
        <p:grpSpPr>
          <a:xfrm>
            <a:off x="2787224" y="1730500"/>
            <a:ext cx="952889" cy="183412"/>
            <a:chOff x="6394624" y="1730500"/>
            <a:chExt cx="952889" cy="183412"/>
          </a:xfrm>
        </p:grpSpPr>
        <p:sp>
          <p:nvSpPr>
            <p:cNvPr id="82" name="Google Shape;82;p9"/>
            <p:cNvSpPr/>
            <p:nvPr/>
          </p:nvSpPr>
          <p:spPr>
            <a:xfrm>
              <a:off x="6394624"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9"/>
            <p:cNvSpPr/>
            <p:nvPr/>
          </p:nvSpPr>
          <p:spPr>
            <a:xfrm>
              <a:off x="7154799" y="1730500"/>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6">
    <p:spTree>
      <p:nvGrpSpPr>
        <p:cNvPr id="728" name="Shape 728"/>
        <p:cNvGrpSpPr/>
        <p:nvPr/>
      </p:nvGrpSpPr>
      <p:grpSpPr>
        <a:xfrm>
          <a:off x="0" y="0"/>
          <a:ext cx="0" cy="0"/>
          <a:chOff x="0" y="0"/>
          <a:chExt cx="0" cy="0"/>
        </a:xfrm>
      </p:grpSpPr>
      <p:sp>
        <p:nvSpPr>
          <p:cNvPr id="729" name="Google Shape;729;p83"/>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30" name="Google Shape;730;p83"/>
          <p:cNvSpPr txBox="1"/>
          <p:nvPr>
            <p:ph idx="1" type="subTitle"/>
          </p:nvPr>
        </p:nvSpPr>
        <p:spPr>
          <a:xfrm>
            <a:off x="723900" y="1098525"/>
            <a:ext cx="7734300" cy="35067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solidFill>
                  <a:schemeClr val="dk1"/>
                </a:solidFill>
              </a:defRPr>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p:txBody>
      </p:sp>
      <p:grpSp>
        <p:nvGrpSpPr>
          <p:cNvPr id="731" name="Google Shape;731;p83"/>
          <p:cNvGrpSpPr/>
          <p:nvPr/>
        </p:nvGrpSpPr>
        <p:grpSpPr>
          <a:xfrm>
            <a:off x="-1003293" y="-1074205"/>
            <a:ext cx="2972327" cy="2292212"/>
            <a:chOff x="-1003293" y="-1074205"/>
            <a:chExt cx="2972327" cy="2292212"/>
          </a:xfrm>
        </p:grpSpPr>
        <p:sp>
          <p:nvSpPr>
            <p:cNvPr id="732" name="Google Shape;732;p83"/>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83"/>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3"/>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83"/>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83"/>
          <p:cNvGrpSpPr/>
          <p:nvPr/>
        </p:nvGrpSpPr>
        <p:grpSpPr>
          <a:xfrm rot="10800000">
            <a:off x="7442564" y="3761069"/>
            <a:ext cx="2972327" cy="2292212"/>
            <a:chOff x="-1003293" y="-1074205"/>
            <a:chExt cx="2972327" cy="2292212"/>
          </a:xfrm>
        </p:grpSpPr>
        <p:sp>
          <p:nvSpPr>
            <p:cNvPr id="737" name="Google Shape;737;p83"/>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3"/>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3"/>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3"/>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7">
    <p:spTree>
      <p:nvGrpSpPr>
        <p:cNvPr id="741" name="Shape 741"/>
        <p:cNvGrpSpPr/>
        <p:nvPr/>
      </p:nvGrpSpPr>
      <p:grpSpPr>
        <a:xfrm>
          <a:off x="0" y="0"/>
          <a:ext cx="0" cy="0"/>
          <a:chOff x="0" y="0"/>
          <a:chExt cx="0" cy="0"/>
        </a:xfrm>
      </p:grpSpPr>
      <p:sp>
        <p:nvSpPr>
          <p:cNvPr id="742" name="Google Shape;742;p84"/>
          <p:cNvSpPr txBox="1"/>
          <p:nvPr>
            <p:ph type="title"/>
          </p:nvPr>
        </p:nvSpPr>
        <p:spPr>
          <a:xfrm>
            <a:off x="2414850" y="1636400"/>
            <a:ext cx="4314300" cy="99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5000"/>
              <a:buNone/>
              <a:defRPr sz="7200">
                <a:solidFill>
                  <a:schemeClr val="accent1"/>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43" name="Google Shape;743;p84"/>
          <p:cNvSpPr txBox="1"/>
          <p:nvPr>
            <p:ph idx="1" type="subTitle"/>
          </p:nvPr>
        </p:nvSpPr>
        <p:spPr>
          <a:xfrm>
            <a:off x="2414850" y="2800586"/>
            <a:ext cx="4314300" cy="706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744" name="Google Shape;744;p84"/>
          <p:cNvSpPr/>
          <p:nvPr/>
        </p:nvSpPr>
        <p:spPr>
          <a:xfrm>
            <a:off x="16520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4"/>
          <p:cNvSpPr/>
          <p:nvPr/>
        </p:nvSpPr>
        <p:spPr>
          <a:xfrm>
            <a:off x="72889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4"/>
          <p:cNvSpPr/>
          <p:nvPr/>
        </p:nvSpPr>
        <p:spPr>
          <a:xfrm>
            <a:off x="129259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4"/>
          <p:cNvSpPr/>
          <p:nvPr/>
        </p:nvSpPr>
        <p:spPr>
          <a:xfrm>
            <a:off x="185629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4"/>
          <p:cNvSpPr/>
          <p:nvPr/>
        </p:nvSpPr>
        <p:spPr>
          <a:xfrm>
            <a:off x="241999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4"/>
          <p:cNvSpPr/>
          <p:nvPr/>
        </p:nvSpPr>
        <p:spPr>
          <a:xfrm>
            <a:off x="298369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84"/>
          <p:cNvSpPr/>
          <p:nvPr/>
        </p:nvSpPr>
        <p:spPr>
          <a:xfrm>
            <a:off x="354739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84"/>
          <p:cNvSpPr/>
          <p:nvPr/>
        </p:nvSpPr>
        <p:spPr>
          <a:xfrm>
            <a:off x="411108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84"/>
          <p:cNvSpPr/>
          <p:nvPr/>
        </p:nvSpPr>
        <p:spPr>
          <a:xfrm>
            <a:off x="467478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4"/>
          <p:cNvSpPr/>
          <p:nvPr/>
        </p:nvSpPr>
        <p:spPr>
          <a:xfrm>
            <a:off x="523848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4"/>
          <p:cNvSpPr/>
          <p:nvPr/>
        </p:nvSpPr>
        <p:spPr>
          <a:xfrm>
            <a:off x="5802184"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4"/>
          <p:cNvSpPr/>
          <p:nvPr/>
        </p:nvSpPr>
        <p:spPr>
          <a:xfrm>
            <a:off x="6365883"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4"/>
          <p:cNvSpPr/>
          <p:nvPr/>
        </p:nvSpPr>
        <p:spPr>
          <a:xfrm>
            <a:off x="6929581"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4"/>
          <p:cNvSpPr/>
          <p:nvPr/>
        </p:nvSpPr>
        <p:spPr>
          <a:xfrm>
            <a:off x="7493279"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4"/>
          <p:cNvSpPr/>
          <p:nvPr/>
        </p:nvSpPr>
        <p:spPr>
          <a:xfrm>
            <a:off x="8056978"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4"/>
          <p:cNvSpPr/>
          <p:nvPr/>
        </p:nvSpPr>
        <p:spPr>
          <a:xfrm>
            <a:off x="8620676" y="36774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4"/>
          <p:cNvSpPr/>
          <p:nvPr/>
        </p:nvSpPr>
        <p:spPr>
          <a:xfrm>
            <a:off x="16520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4"/>
          <p:cNvSpPr/>
          <p:nvPr/>
        </p:nvSpPr>
        <p:spPr>
          <a:xfrm>
            <a:off x="72889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84"/>
          <p:cNvSpPr/>
          <p:nvPr/>
        </p:nvSpPr>
        <p:spPr>
          <a:xfrm>
            <a:off x="129259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4"/>
          <p:cNvSpPr/>
          <p:nvPr/>
        </p:nvSpPr>
        <p:spPr>
          <a:xfrm>
            <a:off x="185629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84"/>
          <p:cNvSpPr/>
          <p:nvPr/>
        </p:nvSpPr>
        <p:spPr>
          <a:xfrm>
            <a:off x="241999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4"/>
          <p:cNvSpPr/>
          <p:nvPr/>
        </p:nvSpPr>
        <p:spPr>
          <a:xfrm>
            <a:off x="298369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4"/>
          <p:cNvSpPr/>
          <p:nvPr/>
        </p:nvSpPr>
        <p:spPr>
          <a:xfrm>
            <a:off x="354739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4"/>
          <p:cNvSpPr/>
          <p:nvPr/>
        </p:nvSpPr>
        <p:spPr>
          <a:xfrm>
            <a:off x="411108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4"/>
          <p:cNvSpPr/>
          <p:nvPr/>
        </p:nvSpPr>
        <p:spPr>
          <a:xfrm>
            <a:off x="467478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4"/>
          <p:cNvSpPr/>
          <p:nvPr/>
        </p:nvSpPr>
        <p:spPr>
          <a:xfrm>
            <a:off x="523848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84"/>
          <p:cNvSpPr/>
          <p:nvPr/>
        </p:nvSpPr>
        <p:spPr>
          <a:xfrm>
            <a:off x="5802184"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84"/>
          <p:cNvSpPr/>
          <p:nvPr/>
        </p:nvSpPr>
        <p:spPr>
          <a:xfrm>
            <a:off x="6365883"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84"/>
          <p:cNvSpPr/>
          <p:nvPr/>
        </p:nvSpPr>
        <p:spPr>
          <a:xfrm>
            <a:off x="6929581"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84"/>
          <p:cNvSpPr/>
          <p:nvPr/>
        </p:nvSpPr>
        <p:spPr>
          <a:xfrm>
            <a:off x="7493279"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4"/>
          <p:cNvSpPr/>
          <p:nvPr/>
        </p:nvSpPr>
        <p:spPr>
          <a:xfrm>
            <a:off x="8056978"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4"/>
          <p:cNvSpPr/>
          <p:nvPr/>
        </p:nvSpPr>
        <p:spPr>
          <a:xfrm>
            <a:off x="8620676" y="107532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9">
    <p:bg>
      <p:bgPr>
        <a:solidFill>
          <a:schemeClr val="lt2"/>
        </a:solidFill>
      </p:bgPr>
    </p:bg>
    <p:spTree>
      <p:nvGrpSpPr>
        <p:cNvPr id="776" name="Shape 776"/>
        <p:cNvGrpSpPr/>
        <p:nvPr/>
      </p:nvGrpSpPr>
      <p:grpSpPr>
        <a:xfrm>
          <a:off x="0" y="0"/>
          <a:ext cx="0" cy="0"/>
          <a:chOff x="0" y="0"/>
          <a:chExt cx="0" cy="0"/>
        </a:xfrm>
      </p:grpSpPr>
      <p:sp>
        <p:nvSpPr>
          <p:cNvPr id="777" name="Google Shape;777;p85"/>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8" name="Google Shape;778;p85"/>
          <p:cNvSpPr txBox="1"/>
          <p:nvPr>
            <p:ph idx="1" type="subTitle"/>
          </p:nvPr>
        </p:nvSpPr>
        <p:spPr>
          <a:xfrm>
            <a:off x="7158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79" name="Google Shape;779;p85"/>
          <p:cNvSpPr txBox="1"/>
          <p:nvPr>
            <p:ph idx="2" type="subTitle"/>
          </p:nvPr>
        </p:nvSpPr>
        <p:spPr>
          <a:xfrm>
            <a:off x="3453449"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0" name="Google Shape;780;p85"/>
          <p:cNvSpPr txBox="1"/>
          <p:nvPr>
            <p:ph idx="3" type="subTitle"/>
          </p:nvPr>
        </p:nvSpPr>
        <p:spPr>
          <a:xfrm>
            <a:off x="980532"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1" name="Google Shape;781;p85"/>
          <p:cNvSpPr txBox="1"/>
          <p:nvPr>
            <p:ph idx="4" type="subTitle"/>
          </p:nvPr>
        </p:nvSpPr>
        <p:spPr>
          <a:xfrm>
            <a:off x="3718073"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2" name="Google Shape;782;p85"/>
          <p:cNvSpPr txBox="1"/>
          <p:nvPr>
            <p:ph idx="5" type="subTitle"/>
          </p:nvPr>
        </p:nvSpPr>
        <p:spPr>
          <a:xfrm>
            <a:off x="6191050" y="2718625"/>
            <a:ext cx="2237100" cy="634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3" name="Google Shape;783;p85"/>
          <p:cNvSpPr txBox="1"/>
          <p:nvPr>
            <p:ph idx="6" type="subTitle"/>
          </p:nvPr>
        </p:nvSpPr>
        <p:spPr>
          <a:xfrm>
            <a:off x="6455645" y="2260375"/>
            <a:ext cx="1707900" cy="47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4" name="Google Shape;784;p85"/>
          <p:cNvSpPr/>
          <p:nvPr/>
        </p:nvSpPr>
        <p:spPr>
          <a:xfrm>
            <a:off x="16520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85"/>
          <p:cNvSpPr/>
          <p:nvPr/>
        </p:nvSpPr>
        <p:spPr>
          <a:xfrm>
            <a:off x="72889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85"/>
          <p:cNvSpPr/>
          <p:nvPr/>
        </p:nvSpPr>
        <p:spPr>
          <a:xfrm>
            <a:off x="129259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5"/>
          <p:cNvSpPr/>
          <p:nvPr/>
        </p:nvSpPr>
        <p:spPr>
          <a:xfrm>
            <a:off x="185629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5"/>
          <p:cNvSpPr/>
          <p:nvPr/>
        </p:nvSpPr>
        <p:spPr>
          <a:xfrm>
            <a:off x="241999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5"/>
          <p:cNvSpPr/>
          <p:nvPr/>
        </p:nvSpPr>
        <p:spPr>
          <a:xfrm>
            <a:off x="298369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5"/>
          <p:cNvSpPr/>
          <p:nvPr/>
        </p:nvSpPr>
        <p:spPr>
          <a:xfrm>
            <a:off x="354739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85"/>
          <p:cNvSpPr/>
          <p:nvPr/>
        </p:nvSpPr>
        <p:spPr>
          <a:xfrm>
            <a:off x="411108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85"/>
          <p:cNvSpPr/>
          <p:nvPr/>
        </p:nvSpPr>
        <p:spPr>
          <a:xfrm>
            <a:off x="467478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85"/>
          <p:cNvSpPr/>
          <p:nvPr/>
        </p:nvSpPr>
        <p:spPr>
          <a:xfrm>
            <a:off x="523848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5"/>
          <p:cNvSpPr/>
          <p:nvPr/>
        </p:nvSpPr>
        <p:spPr>
          <a:xfrm>
            <a:off x="5802184"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85"/>
          <p:cNvSpPr/>
          <p:nvPr/>
        </p:nvSpPr>
        <p:spPr>
          <a:xfrm>
            <a:off x="6365883"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85"/>
          <p:cNvSpPr/>
          <p:nvPr/>
        </p:nvSpPr>
        <p:spPr>
          <a:xfrm>
            <a:off x="6929581"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5"/>
          <p:cNvSpPr/>
          <p:nvPr/>
        </p:nvSpPr>
        <p:spPr>
          <a:xfrm>
            <a:off x="7493279"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85"/>
          <p:cNvSpPr/>
          <p:nvPr/>
        </p:nvSpPr>
        <p:spPr>
          <a:xfrm>
            <a:off x="8056978"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85"/>
          <p:cNvSpPr/>
          <p:nvPr/>
        </p:nvSpPr>
        <p:spPr>
          <a:xfrm>
            <a:off x="8620676" y="4716375"/>
            <a:ext cx="351254" cy="332469"/>
          </a:xfrm>
          <a:custGeom>
            <a:rect b="b" l="l" r="r" t="t"/>
            <a:pathLst>
              <a:path extrusionOk="0" h="50355" w="53180">
                <a:moveTo>
                  <a:pt x="26035" y="0"/>
                </a:moveTo>
                <a:lnTo>
                  <a:pt x="24074" y="5618"/>
                </a:lnTo>
                <a:lnTo>
                  <a:pt x="20304" y="16381"/>
                </a:lnTo>
                <a:lnTo>
                  <a:pt x="0" y="16381"/>
                </a:lnTo>
                <a:lnTo>
                  <a:pt x="5104" y="20232"/>
                </a:lnTo>
                <a:lnTo>
                  <a:pt x="16052" y="28520"/>
                </a:lnTo>
                <a:lnTo>
                  <a:pt x="10886" y="43289"/>
                </a:lnTo>
                <a:lnTo>
                  <a:pt x="8411" y="50355"/>
                </a:lnTo>
                <a:lnTo>
                  <a:pt x="14255" y="45672"/>
                </a:lnTo>
                <a:lnTo>
                  <a:pt x="26128" y="36141"/>
                </a:lnTo>
                <a:lnTo>
                  <a:pt x="38770" y="45702"/>
                </a:lnTo>
                <a:lnTo>
                  <a:pt x="44635" y="50139"/>
                </a:lnTo>
                <a:lnTo>
                  <a:pt x="42077" y="43248"/>
                </a:lnTo>
                <a:lnTo>
                  <a:pt x="36583" y="28449"/>
                </a:lnTo>
                <a:lnTo>
                  <a:pt x="47839" y="20273"/>
                </a:lnTo>
                <a:lnTo>
                  <a:pt x="53180" y="16391"/>
                </a:lnTo>
                <a:lnTo>
                  <a:pt x="32115" y="16391"/>
                </a:lnTo>
                <a:lnTo>
                  <a:pt x="28110" y="5577"/>
                </a:lnTo>
                <a:lnTo>
                  <a:pt x="2603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9">
    <p:spTree>
      <p:nvGrpSpPr>
        <p:cNvPr id="800" name="Shape 800"/>
        <p:cNvGrpSpPr/>
        <p:nvPr/>
      </p:nvGrpSpPr>
      <p:grpSpPr>
        <a:xfrm>
          <a:off x="0" y="0"/>
          <a:ext cx="0" cy="0"/>
          <a:chOff x="0" y="0"/>
          <a:chExt cx="0" cy="0"/>
        </a:xfrm>
      </p:grpSpPr>
      <p:sp>
        <p:nvSpPr>
          <p:cNvPr id="801" name="Google Shape;801;p86"/>
          <p:cNvSpPr/>
          <p:nvPr/>
        </p:nvSpPr>
        <p:spPr>
          <a:xfrm>
            <a:off x="2434575" y="-1783699"/>
            <a:ext cx="8931206" cy="8500164"/>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6"/>
          <p:cNvSpPr txBox="1"/>
          <p:nvPr>
            <p:ph type="title"/>
          </p:nvPr>
        </p:nvSpPr>
        <p:spPr>
          <a:xfrm>
            <a:off x="4346275" y="1635275"/>
            <a:ext cx="4087800" cy="10389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FFFFFF"/>
              </a:buClr>
              <a:buSzPts val="2800"/>
              <a:buNone/>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803" name="Google Shape;803;p86"/>
          <p:cNvSpPr txBox="1"/>
          <p:nvPr>
            <p:ph idx="1" type="subTitle"/>
          </p:nvPr>
        </p:nvSpPr>
        <p:spPr>
          <a:xfrm>
            <a:off x="5366275" y="2674175"/>
            <a:ext cx="3067800" cy="83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2800"/>
              <a:buNone/>
              <a:defRPr sz="1600"/>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20">
    <p:spTree>
      <p:nvGrpSpPr>
        <p:cNvPr id="804" name="Shape 804"/>
        <p:cNvGrpSpPr/>
        <p:nvPr/>
      </p:nvGrpSpPr>
      <p:grpSpPr>
        <a:xfrm>
          <a:off x="0" y="0"/>
          <a:ext cx="0" cy="0"/>
          <a:chOff x="0" y="0"/>
          <a:chExt cx="0" cy="0"/>
        </a:xfrm>
      </p:grpSpPr>
      <p:sp>
        <p:nvSpPr>
          <p:cNvPr id="805" name="Google Shape;805;p87"/>
          <p:cNvSpPr txBox="1"/>
          <p:nvPr>
            <p:ph idx="1" type="subTitle"/>
          </p:nvPr>
        </p:nvSpPr>
        <p:spPr>
          <a:xfrm>
            <a:off x="6562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06" name="Google Shape;806;p87"/>
          <p:cNvSpPr txBox="1"/>
          <p:nvPr>
            <p:ph idx="2" type="subTitle"/>
          </p:nvPr>
        </p:nvSpPr>
        <p:spPr>
          <a:xfrm>
            <a:off x="3361337" y="3977725"/>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807" name="Google Shape;807;p87"/>
          <p:cNvSpPr txBox="1"/>
          <p:nvPr>
            <p:ph idx="3" type="subTitle"/>
          </p:nvPr>
        </p:nvSpPr>
        <p:spPr>
          <a:xfrm>
            <a:off x="65277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808" name="Google Shape;808;p87"/>
          <p:cNvSpPr txBox="1"/>
          <p:nvPr>
            <p:ph idx="4" type="subTitle"/>
          </p:nvPr>
        </p:nvSpPr>
        <p:spPr>
          <a:xfrm>
            <a:off x="6069925" y="3990032"/>
            <a:ext cx="2421300" cy="489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1400">
                <a:solidFill>
                  <a:schemeClr val="dk1"/>
                </a:solidFill>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
        <p:nvSpPr>
          <p:cNvPr id="809" name="Google Shape;809;p87"/>
          <p:cNvSpPr txBox="1"/>
          <p:nvPr>
            <p:ph idx="5" type="subTitle"/>
          </p:nvPr>
        </p:nvSpPr>
        <p:spPr>
          <a:xfrm>
            <a:off x="3361350" y="2265759"/>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0" name="Google Shape;810;p87"/>
          <p:cNvSpPr txBox="1"/>
          <p:nvPr>
            <p:ph idx="6" type="subTitle"/>
          </p:nvPr>
        </p:nvSpPr>
        <p:spPr>
          <a:xfrm>
            <a:off x="33613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1" name="Google Shape;811;p87"/>
          <p:cNvSpPr txBox="1"/>
          <p:nvPr>
            <p:ph idx="7" type="subTitle"/>
          </p:nvPr>
        </p:nvSpPr>
        <p:spPr>
          <a:xfrm>
            <a:off x="6066450" y="2254434"/>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2" name="Google Shape;812;p87"/>
          <p:cNvSpPr txBox="1"/>
          <p:nvPr>
            <p:ph idx="8" type="subTitle"/>
          </p:nvPr>
        </p:nvSpPr>
        <p:spPr>
          <a:xfrm>
            <a:off x="6066450" y="1938535"/>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3" name="Google Shape;813;p87"/>
          <p:cNvSpPr txBox="1"/>
          <p:nvPr>
            <p:ph idx="9" type="subTitle"/>
          </p:nvPr>
        </p:nvSpPr>
        <p:spPr>
          <a:xfrm>
            <a:off x="656250" y="2275447"/>
            <a:ext cx="2421300" cy="49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4" name="Google Shape;814;p87"/>
          <p:cNvSpPr txBox="1"/>
          <p:nvPr>
            <p:ph idx="13" type="subTitle"/>
          </p:nvPr>
        </p:nvSpPr>
        <p:spPr>
          <a:xfrm>
            <a:off x="6562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5" name="Google Shape;815;p87"/>
          <p:cNvSpPr txBox="1"/>
          <p:nvPr>
            <p:ph idx="14" type="subTitle"/>
          </p:nvPr>
        </p:nvSpPr>
        <p:spPr>
          <a:xfrm>
            <a:off x="33613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6" name="Google Shape;816;p87"/>
          <p:cNvSpPr txBox="1"/>
          <p:nvPr>
            <p:ph idx="15" type="subTitle"/>
          </p:nvPr>
        </p:nvSpPr>
        <p:spPr>
          <a:xfrm>
            <a:off x="6066450" y="3660110"/>
            <a:ext cx="2421300" cy="41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7" name="Google Shape;817;p87"/>
          <p:cNvSpPr txBox="1"/>
          <p:nvPr>
            <p:ph type="title"/>
          </p:nvPr>
        </p:nvSpPr>
        <p:spPr>
          <a:xfrm>
            <a:off x="685800" y="445025"/>
            <a:ext cx="7772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818" name="Google Shape;818;p87"/>
          <p:cNvGrpSpPr/>
          <p:nvPr/>
        </p:nvGrpSpPr>
        <p:grpSpPr>
          <a:xfrm rot="8873883">
            <a:off x="-1569674" y="-994238"/>
            <a:ext cx="4582588" cy="2177116"/>
            <a:chOff x="238125" y="1284825"/>
            <a:chExt cx="7143775" cy="3134400"/>
          </a:xfrm>
        </p:grpSpPr>
        <p:sp>
          <p:nvSpPr>
            <p:cNvPr id="819" name="Google Shape;819;p8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 name="Google Shape;822;p87"/>
          <p:cNvGrpSpPr/>
          <p:nvPr/>
        </p:nvGrpSpPr>
        <p:grpSpPr>
          <a:xfrm rot="-1824645">
            <a:off x="6254773" y="3846765"/>
            <a:ext cx="4582387" cy="2176971"/>
            <a:chOff x="238125" y="1284825"/>
            <a:chExt cx="7143775" cy="3134400"/>
          </a:xfrm>
        </p:grpSpPr>
        <p:sp>
          <p:nvSpPr>
            <p:cNvPr id="823" name="Google Shape;823;p87"/>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7"/>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7"/>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3">
    <p:bg>
      <p:bgPr>
        <a:solidFill>
          <a:schemeClr val="lt2"/>
        </a:solidFill>
      </p:bgPr>
    </p:bg>
    <p:spTree>
      <p:nvGrpSpPr>
        <p:cNvPr id="826" name="Shape 826"/>
        <p:cNvGrpSpPr/>
        <p:nvPr/>
      </p:nvGrpSpPr>
      <p:grpSpPr>
        <a:xfrm>
          <a:off x="0" y="0"/>
          <a:ext cx="0" cy="0"/>
          <a:chOff x="0" y="0"/>
          <a:chExt cx="0" cy="0"/>
        </a:xfrm>
      </p:grpSpPr>
      <p:sp>
        <p:nvSpPr>
          <p:cNvPr id="827" name="Google Shape;827;p88"/>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
        <p:nvSpPr>
          <p:cNvPr id="828" name="Google Shape;828;p88"/>
          <p:cNvSpPr txBox="1"/>
          <p:nvPr>
            <p:ph idx="1" type="subTitle"/>
          </p:nvPr>
        </p:nvSpPr>
        <p:spPr>
          <a:xfrm>
            <a:off x="2069688"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29" name="Google Shape;829;p88"/>
          <p:cNvSpPr txBox="1"/>
          <p:nvPr>
            <p:ph idx="2" type="subTitle"/>
          </p:nvPr>
        </p:nvSpPr>
        <p:spPr>
          <a:xfrm>
            <a:off x="2069688"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0" name="Google Shape;830;p88"/>
          <p:cNvSpPr txBox="1"/>
          <p:nvPr>
            <p:ph idx="3" type="subTitle"/>
          </p:nvPr>
        </p:nvSpPr>
        <p:spPr>
          <a:xfrm>
            <a:off x="5116759" y="3604413"/>
            <a:ext cx="1957500" cy="771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sz="1400">
                <a:solidFill>
                  <a:schemeClr val="dk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1" name="Google Shape;831;p88"/>
          <p:cNvSpPr txBox="1"/>
          <p:nvPr>
            <p:ph idx="4" type="subTitle"/>
          </p:nvPr>
        </p:nvSpPr>
        <p:spPr>
          <a:xfrm>
            <a:off x="5116752" y="3145538"/>
            <a:ext cx="19575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1" sz="1900">
                <a:latin typeface="Barlow Condensed"/>
                <a:ea typeface="Barlow Condensed"/>
                <a:cs typeface="Barlow Condensed"/>
                <a:sym typeface="Barlow Condense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1_1_1_1_1_1_1_1_1_1_1">
    <p:spTree>
      <p:nvGrpSpPr>
        <p:cNvPr id="832" name="Shape 832"/>
        <p:cNvGrpSpPr/>
        <p:nvPr/>
      </p:nvGrpSpPr>
      <p:grpSpPr>
        <a:xfrm>
          <a:off x="0" y="0"/>
          <a:ext cx="0" cy="0"/>
          <a:chOff x="0" y="0"/>
          <a:chExt cx="0" cy="0"/>
        </a:xfrm>
      </p:grpSpPr>
      <p:sp>
        <p:nvSpPr>
          <p:cNvPr id="833" name="Google Shape;833;p89"/>
          <p:cNvSpPr txBox="1"/>
          <p:nvPr>
            <p:ph hasCustomPrompt="1" type="title"/>
          </p:nvPr>
        </p:nvSpPr>
        <p:spPr>
          <a:xfrm>
            <a:off x="2012538" y="14575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834" name="Google Shape;834;p89"/>
          <p:cNvSpPr txBox="1"/>
          <p:nvPr>
            <p:ph hasCustomPrompt="1" idx="2" type="title"/>
          </p:nvPr>
        </p:nvSpPr>
        <p:spPr>
          <a:xfrm>
            <a:off x="2012538" y="243237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835" name="Google Shape;835;p89"/>
          <p:cNvSpPr txBox="1"/>
          <p:nvPr>
            <p:ph hasCustomPrompt="1" idx="3" type="title"/>
          </p:nvPr>
        </p:nvSpPr>
        <p:spPr>
          <a:xfrm>
            <a:off x="2012538" y="3407225"/>
            <a:ext cx="3045600" cy="79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b="1" sz="5500">
                <a:solidFill>
                  <a:schemeClr val="accent2"/>
                </a:solidFill>
              </a:defRPr>
            </a:lvl1pPr>
            <a:lvl2pPr lvl="1" rtl="0" algn="ctr">
              <a:spcBef>
                <a:spcPts val="0"/>
              </a:spcBef>
              <a:spcAft>
                <a:spcPts val="0"/>
              </a:spcAft>
              <a:buSzPts val="7200"/>
              <a:buNone/>
              <a:defRPr b="1" sz="7200"/>
            </a:lvl2pPr>
            <a:lvl3pPr lvl="2" rtl="0" algn="ctr">
              <a:spcBef>
                <a:spcPts val="0"/>
              </a:spcBef>
              <a:spcAft>
                <a:spcPts val="0"/>
              </a:spcAft>
              <a:buSzPts val="7200"/>
              <a:buNone/>
              <a:defRPr b="1" sz="7200"/>
            </a:lvl3pPr>
            <a:lvl4pPr lvl="3" rtl="0" algn="ctr">
              <a:spcBef>
                <a:spcPts val="0"/>
              </a:spcBef>
              <a:spcAft>
                <a:spcPts val="0"/>
              </a:spcAft>
              <a:buSzPts val="7200"/>
              <a:buNone/>
              <a:defRPr b="1" sz="7200"/>
            </a:lvl4pPr>
            <a:lvl5pPr lvl="4" rtl="0" algn="ctr">
              <a:spcBef>
                <a:spcPts val="0"/>
              </a:spcBef>
              <a:spcAft>
                <a:spcPts val="0"/>
              </a:spcAft>
              <a:buSzPts val="7200"/>
              <a:buNone/>
              <a:defRPr b="1" sz="7200"/>
            </a:lvl5pPr>
            <a:lvl6pPr lvl="5" rtl="0" algn="ctr">
              <a:spcBef>
                <a:spcPts val="0"/>
              </a:spcBef>
              <a:spcAft>
                <a:spcPts val="0"/>
              </a:spcAft>
              <a:buSzPts val="7200"/>
              <a:buNone/>
              <a:defRPr b="1" sz="7200"/>
            </a:lvl6pPr>
            <a:lvl7pPr lvl="6" rtl="0" algn="ctr">
              <a:spcBef>
                <a:spcPts val="0"/>
              </a:spcBef>
              <a:spcAft>
                <a:spcPts val="0"/>
              </a:spcAft>
              <a:buSzPts val="7200"/>
              <a:buNone/>
              <a:defRPr b="1" sz="7200"/>
            </a:lvl7pPr>
            <a:lvl8pPr lvl="7" rtl="0" algn="ctr">
              <a:spcBef>
                <a:spcPts val="0"/>
              </a:spcBef>
              <a:spcAft>
                <a:spcPts val="0"/>
              </a:spcAft>
              <a:buSzPts val="7200"/>
              <a:buNone/>
              <a:defRPr b="1" sz="7200"/>
            </a:lvl8pPr>
            <a:lvl9pPr lvl="8" rtl="0" algn="ctr">
              <a:spcBef>
                <a:spcPts val="0"/>
              </a:spcBef>
              <a:spcAft>
                <a:spcPts val="0"/>
              </a:spcAft>
              <a:buSzPts val="7200"/>
              <a:buNone/>
              <a:defRPr b="1" sz="7200"/>
            </a:lvl9pPr>
          </a:lstStyle>
          <a:p>
            <a:r>
              <a:t>xx%</a:t>
            </a:r>
          </a:p>
        </p:txBody>
      </p:sp>
      <p:sp>
        <p:nvSpPr>
          <p:cNvPr id="836" name="Google Shape;836;p89"/>
          <p:cNvSpPr txBox="1"/>
          <p:nvPr>
            <p:ph idx="1" type="subTitle"/>
          </p:nvPr>
        </p:nvSpPr>
        <p:spPr>
          <a:xfrm>
            <a:off x="5713600" y="17108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7" name="Google Shape;837;p89"/>
          <p:cNvSpPr txBox="1"/>
          <p:nvPr>
            <p:ph idx="4" type="subTitle"/>
          </p:nvPr>
        </p:nvSpPr>
        <p:spPr>
          <a:xfrm>
            <a:off x="5713600" y="268572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8" name="Google Shape;838;p89"/>
          <p:cNvSpPr txBox="1"/>
          <p:nvPr>
            <p:ph idx="5" type="subTitle"/>
          </p:nvPr>
        </p:nvSpPr>
        <p:spPr>
          <a:xfrm>
            <a:off x="5713600" y="3660579"/>
            <a:ext cx="1417800" cy="2874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9" name="Google Shape;839;p89"/>
          <p:cNvSpPr txBox="1"/>
          <p:nvPr>
            <p:ph idx="6"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extLst>
    <p:ext uri="{DCECCB84-F9BA-43D5-87BE-67443E8EF086}">
      <p15:sldGuideLst>
        <p15:guide id="1" orient="horz" pos="1618">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TITLE_AND_TWO_COLUMNS_1">
    <p:bg>
      <p:bgPr>
        <a:solidFill>
          <a:schemeClr val="lt2"/>
        </a:solidFill>
      </p:bgPr>
    </p:bg>
    <p:spTree>
      <p:nvGrpSpPr>
        <p:cNvPr id="840" name="Shape 840"/>
        <p:cNvGrpSpPr/>
        <p:nvPr/>
      </p:nvGrpSpPr>
      <p:grpSpPr>
        <a:xfrm>
          <a:off x="0" y="0"/>
          <a:ext cx="0" cy="0"/>
          <a:chOff x="0" y="0"/>
          <a:chExt cx="0" cy="0"/>
        </a:xfrm>
      </p:grpSpPr>
      <p:sp>
        <p:nvSpPr>
          <p:cNvPr id="841" name="Google Shape;841;p90"/>
          <p:cNvSpPr txBox="1"/>
          <p:nvPr>
            <p:ph type="ctrTitle"/>
          </p:nvPr>
        </p:nvSpPr>
        <p:spPr>
          <a:xfrm>
            <a:off x="144265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42" name="Google Shape;842;p90"/>
          <p:cNvSpPr txBox="1"/>
          <p:nvPr>
            <p:ph idx="1" type="subTitle"/>
          </p:nvPr>
        </p:nvSpPr>
        <p:spPr>
          <a:xfrm>
            <a:off x="1255025" y="167625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43" name="Google Shape;843;p90"/>
          <p:cNvSpPr txBox="1"/>
          <p:nvPr>
            <p:ph idx="2" type="ctrTitle"/>
          </p:nvPr>
        </p:nvSpPr>
        <p:spPr>
          <a:xfrm>
            <a:off x="4951100" y="1414501"/>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44" name="Google Shape;844;p90"/>
          <p:cNvSpPr txBox="1"/>
          <p:nvPr>
            <p:ph idx="3" type="subTitle"/>
          </p:nvPr>
        </p:nvSpPr>
        <p:spPr>
          <a:xfrm>
            <a:off x="4763514" y="1664100"/>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45" name="Google Shape;845;p90"/>
          <p:cNvSpPr txBox="1"/>
          <p:nvPr>
            <p:ph idx="4" type="ctrTitle"/>
          </p:nvPr>
        </p:nvSpPr>
        <p:spPr>
          <a:xfrm>
            <a:off x="144265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46" name="Google Shape;846;p90"/>
          <p:cNvSpPr txBox="1"/>
          <p:nvPr>
            <p:ph idx="5" type="subTitle"/>
          </p:nvPr>
        </p:nvSpPr>
        <p:spPr>
          <a:xfrm>
            <a:off x="1255025" y="290203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47" name="Google Shape;847;p90"/>
          <p:cNvSpPr txBox="1"/>
          <p:nvPr>
            <p:ph idx="6" type="ctrTitle"/>
          </p:nvPr>
        </p:nvSpPr>
        <p:spPr>
          <a:xfrm>
            <a:off x="4951100" y="26402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48" name="Google Shape;848;p90"/>
          <p:cNvSpPr txBox="1"/>
          <p:nvPr>
            <p:ph idx="7" type="subTitle"/>
          </p:nvPr>
        </p:nvSpPr>
        <p:spPr>
          <a:xfrm>
            <a:off x="4763400" y="2889886"/>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49" name="Google Shape;849;p90"/>
          <p:cNvSpPr txBox="1"/>
          <p:nvPr>
            <p:ph idx="8" type="ctrTitle"/>
          </p:nvPr>
        </p:nvSpPr>
        <p:spPr>
          <a:xfrm>
            <a:off x="144265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50" name="Google Shape;850;p90"/>
          <p:cNvSpPr txBox="1"/>
          <p:nvPr>
            <p:ph idx="9" type="subTitle"/>
          </p:nvPr>
        </p:nvSpPr>
        <p:spPr>
          <a:xfrm>
            <a:off x="1255025" y="410352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51" name="Google Shape;851;p90"/>
          <p:cNvSpPr txBox="1"/>
          <p:nvPr>
            <p:ph idx="13" type="ctrTitle"/>
          </p:nvPr>
        </p:nvSpPr>
        <p:spPr>
          <a:xfrm>
            <a:off x="4951100" y="3841776"/>
            <a:ext cx="2750100" cy="2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b="1" sz="18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852" name="Google Shape;852;p90"/>
          <p:cNvSpPr txBox="1"/>
          <p:nvPr>
            <p:ph idx="14" type="subTitle"/>
          </p:nvPr>
        </p:nvSpPr>
        <p:spPr>
          <a:xfrm>
            <a:off x="4763400" y="4091375"/>
            <a:ext cx="3125400" cy="50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4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853" name="Google Shape;853;p90"/>
          <p:cNvSpPr txBox="1"/>
          <p:nvPr>
            <p:ph idx="15" type="title"/>
          </p:nvPr>
        </p:nvSpPr>
        <p:spPr>
          <a:xfrm>
            <a:off x="721625" y="445025"/>
            <a:ext cx="770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3"/>
              </a:buClr>
              <a:buSzPts val="2800"/>
              <a:buNone/>
              <a:defRPr>
                <a:solidFill>
                  <a:schemeClr val="accent2"/>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grpSp>
        <p:nvGrpSpPr>
          <p:cNvPr id="854" name="Google Shape;854;p90"/>
          <p:cNvGrpSpPr/>
          <p:nvPr/>
        </p:nvGrpSpPr>
        <p:grpSpPr>
          <a:xfrm flipH="1">
            <a:off x="-1799051" y="-2044693"/>
            <a:ext cx="12873268" cy="9077704"/>
            <a:chOff x="-1799051" y="-2044693"/>
            <a:chExt cx="12873268" cy="9077704"/>
          </a:xfrm>
        </p:grpSpPr>
        <p:grpSp>
          <p:nvGrpSpPr>
            <p:cNvPr id="855" name="Google Shape;855;p90"/>
            <p:cNvGrpSpPr/>
            <p:nvPr/>
          </p:nvGrpSpPr>
          <p:grpSpPr>
            <a:xfrm rot="8873883">
              <a:off x="-1569674" y="-994238"/>
              <a:ext cx="4582588" cy="2177116"/>
              <a:chOff x="238125" y="1284825"/>
              <a:chExt cx="7143775" cy="3134400"/>
            </a:xfrm>
          </p:grpSpPr>
          <p:sp>
            <p:nvSpPr>
              <p:cNvPr id="856" name="Google Shape;856;p90"/>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90"/>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0"/>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 name="Google Shape;859;p90"/>
            <p:cNvGrpSpPr/>
            <p:nvPr/>
          </p:nvGrpSpPr>
          <p:grpSpPr>
            <a:xfrm rot="-1824645">
              <a:off x="6254773" y="3846765"/>
              <a:ext cx="4582387" cy="2176971"/>
              <a:chOff x="238125" y="1284825"/>
              <a:chExt cx="7143775" cy="3134400"/>
            </a:xfrm>
          </p:grpSpPr>
          <p:sp>
            <p:nvSpPr>
              <p:cNvPr id="860" name="Google Shape;860;p90"/>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90"/>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90"/>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extLst>
    <p:ext uri="{DCECCB84-F9BA-43D5-87BE-67443E8EF086}">
      <p15:sldGuideLst>
        <p15:guide id="1" orient="horz" pos="2115">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22">
    <p:spTree>
      <p:nvGrpSpPr>
        <p:cNvPr id="863" name="Shape 863"/>
        <p:cNvGrpSpPr/>
        <p:nvPr/>
      </p:nvGrpSpPr>
      <p:grpSpPr>
        <a:xfrm>
          <a:off x="0" y="0"/>
          <a:ext cx="0" cy="0"/>
          <a:chOff x="0" y="0"/>
          <a:chExt cx="0" cy="0"/>
        </a:xfrm>
      </p:grpSpPr>
      <p:sp>
        <p:nvSpPr>
          <p:cNvPr id="864" name="Google Shape;864;p91"/>
          <p:cNvSpPr txBox="1"/>
          <p:nvPr>
            <p:ph type="title"/>
          </p:nvPr>
        </p:nvSpPr>
        <p:spPr>
          <a:xfrm>
            <a:off x="722625" y="448050"/>
            <a:ext cx="7711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Font typeface="Montserrat ExtraBold"/>
              <a:buNone/>
              <a:defRPr>
                <a:solidFill>
                  <a:schemeClr val="accent2"/>
                </a:solidFill>
              </a:defRPr>
            </a:lvl1pPr>
            <a:lvl2pPr lvl="1"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2pPr>
            <a:lvl3pPr lvl="2"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3pPr>
            <a:lvl4pPr lvl="3"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4pPr>
            <a:lvl5pPr lvl="4"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5pPr>
            <a:lvl6pPr lvl="5"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6pPr>
            <a:lvl7pPr lvl="6"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7pPr>
            <a:lvl8pPr lvl="7"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8pPr>
            <a:lvl9pPr lvl="8" rtl="0" algn="ctr">
              <a:spcBef>
                <a:spcPts val="0"/>
              </a:spcBef>
              <a:spcAft>
                <a:spcPts val="0"/>
              </a:spcAft>
              <a:buSzPts val="2800"/>
              <a:buFont typeface="Montserrat ExtraBold"/>
              <a:buNone/>
              <a:defRPr>
                <a:latin typeface="Montserrat ExtraBold"/>
                <a:ea typeface="Montserrat ExtraBold"/>
                <a:cs typeface="Montserrat ExtraBold"/>
                <a:sym typeface="Montserrat ExtraBold"/>
              </a:defRPr>
            </a:lvl9pPr>
          </a:lstStyle>
          <a:p/>
        </p:txBody>
      </p:sp>
      <p:sp>
        <p:nvSpPr>
          <p:cNvPr id="865" name="Google Shape;865;p91"/>
          <p:cNvSpPr txBox="1"/>
          <p:nvPr>
            <p:ph idx="1" type="subTitle"/>
          </p:nvPr>
        </p:nvSpPr>
        <p:spPr>
          <a:xfrm>
            <a:off x="45815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sp>
        <p:nvSpPr>
          <p:cNvPr id="866" name="Google Shape;866;p91"/>
          <p:cNvSpPr txBox="1"/>
          <p:nvPr>
            <p:ph idx="2" type="subTitle"/>
          </p:nvPr>
        </p:nvSpPr>
        <p:spPr>
          <a:xfrm>
            <a:off x="713225" y="1179525"/>
            <a:ext cx="3849000" cy="34161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Char char="●"/>
              <a:defRPr sz="1200"/>
            </a:lvl1pPr>
            <a:lvl2pPr lvl="1" rtl="0">
              <a:spcBef>
                <a:spcPts val="0"/>
              </a:spcBef>
              <a:spcAft>
                <a:spcPts val="0"/>
              </a:spcAft>
              <a:buSzPts val="1200"/>
              <a:buChar char="○"/>
              <a:defRPr sz="1200"/>
            </a:lvl2pPr>
            <a:lvl3pPr lvl="2" rtl="0">
              <a:spcBef>
                <a:spcPts val="0"/>
              </a:spcBef>
              <a:spcAft>
                <a:spcPts val="0"/>
              </a:spcAft>
              <a:buSzPts val="1200"/>
              <a:buChar char="■"/>
              <a:defRPr sz="1200"/>
            </a:lvl3pPr>
            <a:lvl4pPr lvl="3" rtl="0">
              <a:spcBef>
                <a:spcPts val="0"/>
              </a:spcBef>
              <a:spcAft>
                <a:spcPts val="0"/>
              </a:spcAft>
              <a:buSzPts val="1200"/>
              <a:buChar char="●"/>
              <a:defRPr sz="1200"/>
            </a:lvl4pPr>
            <a:lvl5pPr lvl="4" rtl="0">
              <a:spcBef>
                <a:spcPts val="0"/>
              </a:spcBef>
              <a:spcAft>
                <a:spcPts val="0"/>
              </a:spcAft>
              <a:buSzPts val="1200"/>
              <a:buChar char="○"/>
              <a:defRPr sz="1200"/>
            </a:lvl5pPr>
            <a:lvl6pPr lvl="5" rtl="0">
              <a:spcBef>
                <a:spcPts val="0"/>
              </a:spcBef>
              <a:spcAft>
                <a:spcPts val="0"/>
              </a:spcAft>
              <a:buSzPts val="1200"/>
              <a:buChar char="■"/>
              <a:defRPr sz="1200"/>
            </a:lvl6pPr>
            <a:lvl7pPr lvl="6" rtl="0">
              <a:spcBef>
                <a:spcPts val="0"/>
              </a:spcBef>
              <a:spcAft>
                <a:spcPts val="0"/>
              </a:spcAft>
              <a:buSzPts val="1200"/>
              <a:buChar char="●"/>
              <a:defRPr sz="1200"/>
            </a:lvl7pPr>
            <a:lvl8pPr lvl="7" rtl="0">
              <a:spcBef>
                <a:spcPts val="0"/>
              </a:spcBef>
              <a:spcAft>
                <a:spcPts val="0"/>
              </a:spcAft>
              <a:buSzPts val="1200"/>
              <a:buChar char="○"/>
              <a:defRPr sz="1200"/>
            </a:lvl8pPr>
            <a:lvl9pPr lvl="8" rtl="0">
              <a:spcBef>
                <a:spcPts val="0"/>
              </a:spcBef>
              <a:spcAft>
                <a:spcPts val="0"/>
              </a:spcAft>
              <a:buSzPts val="1200"/>
              <a:buChar char="■"/>
              <a:defRPr sz="1200"/>
            </a:lvl9pPr>
          </a:lstStyle>
          <a:p/>
        </p:txBody>
      </p:sp>
      <p:grpSp>
        <p:nvGrpSpPr>
          <p:cNvPr id="867" name="Google Shape;867;p91"/>
          <p:cNvGrpSpPr/>
          <p:nvPr/>
        </p:nvGrpSpPr>
        <p:grpSpPr>
          <a:xfrm flipH="1">
            <a:off x="-1799051" y="-2044693"/>
            <a:ext cx="12873268" cy="9077704"/>
            <a:chOff x="-1799051" y="-2044693"/>
            <a:chExt cx="12873268" cy="9077704"/>
          </a:xfrm>
        </p:grpSpPr>
        <p:grpSp>
          <p:nvGrpSpPr>
            <p:cNvPr id="868" name="Google Shape;868;p91"/>
            <p:cNvGrpSpPr/>
            <p:nvPr/>
          </p:nvGrpSpPr>
          <p:grpSpPr>
            <a:xfrm rot="8873883">
              <a:off x="-1569674" y="-994238"/>
              <a:ext cx="4582588" cy="2177116"/>
              <a:chOff x="238125" y="1284825"/>
              <a:chExt cx="7143775" cy="3134400"/>
            </a:xfrm>
          </p:grpSpPr>
          <p:sp>
            <p:nvSpPr>
              <p:cNvPr id="869" name="Google Shape;869;p9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9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9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2" name="Google Shape;872;p91"/>
            <p:cNvGrpSpPr/>
            <p:nvPr/>
          </p:nvGrpSpPr>
          <p:grpSpPr>
            <a:xfrm rot="-1824645">
              <a:off x="6254773" y="3846765"/>
              <a:ext cx="4582387" cy="2176971"/>
              <a:chOff x="238125" y="1284825"/>
              <a:chExt cx="7143775" cy="3134400"/>
            </a:xfrm>
          </p:grpSpPr>
          <p:sp>
            <p:nvSpPr>
              <p:cNvPr id="873" name="Google Shape;873;p91"/>
              <p:cNvSpPr/>
              <p:nvPr/>
            </p:nvSpPr>
            <p:spPr>
              <a:xfrm>
                <a:off x="403125" y="1688475"/>
                <a:ext cx="6978775" cy="2730750"/>
              </a:xfrm>
              <a:custGeom>
                <a:rect b="b" l="l" r="r" t="t"/>
                <a:pathLst>
                  <a:path extrusionOk="0" h="109230" w="279151">
                    <a:moveTo>
                      <a:pt x="223184" y="1"/>
                    </a:moveTo>
                    <a:lnTo>
                      <a:pt x="222283" y="25"/>
                    </a:lnTo>
                    <a:lnTo>
                      <a:pt x="221381" y="50"/>
                    </a:lnTo>
                    <a:lnTo>
                      <a:pt x="220480" y="98"/>
                    </a:lnTo>
                    <a:lnTo>
                      <a:pt x="219579" y="171"/>
                    </a:lnTo>
                    <a:lnTo>
                      <a:pt x="218678" y="269"/>
                    </a:lnTo>
                    <a:lnTo>
                      <a:pt x="217874" y="366"/>
                    </a:lnTo>
                    <a:lnTo>
                      <a:pt x="217046" y="488"/>
                    </a:lnTo>
                    <a:lnTo>
                      <a:pt x="216267" y="610"/>
                    </a:lnTo>
                    <a:lnTo>
                      <a:pt x="215463" y="756"/>
                    </a:lnTo>
                    <a:lnTo>
                      <a:pt x="214660" y="902"/>
                    </a:lnTo>
                    <a:lnTo>
                      <a:pt x="213880" y="1072"/>
                    </a:lnTo>
                    <a:lnTo>
                      <a:pt x="213101" y="1267"/>
                    </a:lnTo>
                    <a:lnTo>
                      <a:pt x="212322" y="1462"/>
                    </a:lnTo>
                    <a:lnTo>
                      <a:pt x="211542" y="1681"/>
                    </a:lnTo>
                    <a:lnTo>
                      <a:pt x="210763" y="1925"/>
                    </a:lnTo>
                    <a:lnTo>
                      <a:pt x="210008" y="2168"/>
                    </a:lnTo>
                    <a:lnTo>
                      <a:pt x="209253" y="2436"/>
                    </a:lnTo>
                    <a:lnTo>
                      <a:pt x="208498" y="2704"/>
                    </a:lnTo>
                    <a:lnTo>
                      <a:pt x="207767" y="2996"/>
                    </a:lnTo>
                    <a:lnTo>
                      <a:pt x="207037" y="3313"/>
                    </a:lnTo>
                    <a:lnTo>
                      <a:pt x="206306" y="3630"/>
                    </a:lnTo>
                    <a:lnTo>
                      <a:pt x="205575" y="3971"/>
                    </a:lnTo>
                    <a:lnTo>
                      <a:pt x="204869" y="4336"/>
                    </a:lnTo>
                    <a:lnTo>
                      <a:pt x="204163" y="4701"/>
                    </a:lnTo>
                    <a:lnTo>
                      <a:pt x="203481" y="5091"/>
                    </a:lnTo>
                    <a:lnTo>
                      <a:pt x="202775" y="5481"/>
                    </a:lnTo>
                    <a:lnTo>
                      <a:pt x="202093" y="5895"/>
                    </a:lnTo>
                    <a:lnTo>
                      <a:pt x="201435" y="6333"/>
                    </a:lnTo>
                    <a:lnTo>
                      <a:pt x="200778" y="6796"/>
                    </a:lnTo>
                    <a:lnTo>
                      <a:pt x="200120" y="7258"/>
                    </a:lnTo>
                    <a:lnTo>
                      <a:pt x="199462" y="7721"/>
                    </a:lnTo>
                    <a:lnTo>
                      <a:pt x="198829" y="8233"/>
                    </a:lnTo>
                    <a:lnTo>
                      <a:pt x="198220" y="8744"/>
                    </a:lnTo>
                    <a:lnTo>
                      <a:pt x="197587" y="9255"/>
                    </a:lnTo>
                    <a:lnTo>
                      <a:pt x="196978" y="9791"/>
                    </a:lnTo>
                    <a:lnTo>
                      <a:pt x="196394" y="10351"/>
                    </a:lnTo>
                    <a:lnTo>
                      <a:pt x="195809" y="10936"/>
                    </a:lnTo>
                    <a:lnTo>
                      <a:pt x="194859" y="11910"/>
                    </a:lnTo>
                    <a:lnTo>
                      <a:pt x="193958" y="12933"/>
                    </a:lnTo>
                    <a:lnTo>
                      <a:pt x="193057" y="13980"/>
                    </a:lnTo>
                    <a:lnTo>
                      <a:pt x="192180" y="15052"/>
                    </a:lnTo>
                    <a:lnTo>
                      <a:pt x="191352" y="16148"/>
                    </a:lnTo>
                    <a:lnTo>
                      <a:pt x="190524" y="17244"/>
                    </a:lnTo>
                    <a:lnTo>
                      <a:pt x="189696" y="18388"/>
                    </a:lnTo>
                    <a:lnTo>
                      <a:pt x="188893" y="19533"/>
                    </a:lnTo>
                    <a:lnTo>
                      <a:pt x="187334" y="21847"/>
                    </a:lnTo>
                    <a:lnTo>
                      <a:pt x="185775" y="24209"/>
                    </a:lnTo>
                    <a:lnTo>
                      <a:pt x="184217" y="26547"/>
                    </a:lnTo>
                    <a:lnTo>
                      <a:pt x="182658" y="28885"/>
                    </a:lnTo>
                    <a:lnTo>
                      <a:pt x="181854" y="30030"/>
                    </a:lnTo>
                    <a:lnTo>
                      <a:pt x="181026" y="31174"/>
                    </a:lnTo>
                    <a:lnTo>
                      <a:pt x="180198" y="32295"/>
                    </a:lnTo>
                    <a:lnTo>
                      <a:pt x="179370" y="33391"/>
                    </a:lnTo>
                    <a:lnTo>
                      <a:pt x="178493" y="34486"/>
                    </a:lnTo>
                    <a:lnTo>
                      <a:pt x="177592" y="35534"/>
                    </a:lnTo>
                    <a:lnTo>
                      <a:pt x="176691" y="36557"/>
                    </a:lnTo>
                    <a:lnTo>
                      <a:pt x="175741" y="37555"/>
                    </a:lnTo>
                    <a:lnTo>
                      <a:pt x="174767" y="38529"/>
                    </a:lnTo>
                    <a:lnTo>
                      <a:pt x="173769" y="39455"/>
                    </a:lnTo>
                    <a:lnTo>
                      <a:pt x="172721" y="40331"/>
                    </a:lnTo>
                    <a:lnTo>
                      <a:pt x="172186" y="40770"/>
                    </a:lnTo>
                    <a:lnTo>
                      <a:pt x="171625" y="41184"/>
                    </a:lnTo>
                    <a:lnTo>
                      <a:pt x="171090" y="41598"/>
                    </a:lnTo>
                    <a:lnTo>
                      <a:pt x="170505" y="41988"/>
                    </a:lnTo>
                    <a:lnTo>
                      <a:pt x="169945" y="42377"/>
                    </a:lnTo>
                    <a:lnTo>
                      <a:pt x="169336" y="42743"/>
                    </a:lnTo>
                    <a:lnTo>
                      <a:pt x="168752" y="43108"/>
                    </a:lnTo>
                    <a:lnTo>
                      <a:pt x="168143" y="43449"/>
                    </a:lnTo>
                    <a:lnTo>
                      <a:pt x="167510" y="43790"/>
                    </a:lnTo>
                    <a:lnTo>
                      <a:pt x="166876" y="44106"/>
                    </a:lnTo>
                    <a:lnTo>
                      <a:pt x="166267" y="44399"/>
                    </a:lnTo>
                    <a:lnTo>
                      <a:pt x="165634" y="44667"/>
                    </a:lnTo>
                    <a:lnTo>
                      <a:pt x="165025" y="44910"/>
                    </a:lnTo>
                    <a:lnTo>
                      <a:pt x="164416" y="45129"/>
                    </a:lnTo>
                    <a:lnTo>
                      <a:pt x="163783" y="45324"/>
                    </a:lnTo>
                    <a:lnTo>
                      <a:pt x="163174" y="45519"/>
                    </a:lnTo>
                    <a:lnTo>
                      <a:pt x="162566" y="45665"/>
                    </a:lnTo>
                    <a:lnTo>
                      <a:pt x="161957" y="45811"/>
                    </a:lnTo>
                    <a:lnTo>
                      <a:pt x="161323" y="45933"/>
                    </a:lnTo>
                    <a:lnTo>
                      <a:pt x="160715" y="46030"/>
                    </a:lnTo>
                    <a:lnTo>
                      <a:pt x="160106" y="46128"/>
                    </a:lnTo>
                    <a:lnTo>
                      <a:pt x="159497" y="46177"/>
                    </a:lnTo>
                    <a:lnTo>
                      <a:pt x="158888" y="46250"/>
                    </a:lnTo>
                    <a:lnTo>
                      <a:pt x="158279" y="46274"/>
                    </a:lnTo>
                    <a:lnTo>
                      <a:pt x="157646" y="46298"/>
                    </a:lnTo>
                    <a:lnTo>
                      <a:pt x="157037" y="46298"/>
                    </a:lnTo>
                    <a:lnTo>
                      <a:pt x="155819" y="46250"/>
                    </a:lnTo>
                    <a:lnTo>
                      <a:pt x="154602" y="46177"/>
                    </a:lnTo>
                    <a:lnTo>
                      <a:pt x="153384" y="46030"/>
                    </a:lnTo>
                    <a:lnTo>
                      <a:pt x="152166" y="45860"/>
                    </a:lnTo>
                    <a:lnTo>
                      <a:pt x="150924" y="45641"/>
                    </a:lnTo>
                    <a:lnTo>
                      <a:pt x="149706" y="45397"/>
                    </a:lnTo>
                    <a:lnTo>
                      <a:pt x="148489" y="45105"/>
                    </a:lnTo>
                    <a:lnTo>
                      <a:pt x="147271" y="44813"/>
                    </a:lnTo>
                    <a:lnTo>
                      <a:pt x="146053" y="44472"/>
                    </a:lnTo>
                    <a:lnTo>
                      <a:pt x="144836" y="44155"/>
                    </a:lnTo>
                    <a:lnTo>
                      <a:pt x="142376" y="43449"/>
                    </a:lnTo>
                    <a:lnTo>
                      <a:pt x="139916" y="42743"/>
                    </a:lnTo>
                    <a:lnTo>
                      <a:pt x="137481" y="42061"/>
                    </a:lnTo>
                    <a:lnTo>
                      <a:pt x="136238" y="41744"/>
                    </a:lnTo>
                    <a:lnTo>
                      <a:pt x="135021" y="41452"/>
                    </a:lnTo>
                    <a:lnTo>
                      <a:pt x="133779" y="41184"/>
                    </a:lnTo>
                    <a:lnTo>
                      <a:pt x="132537" y="40965"/>
                    </a:lnTo>
                    <a:lnTo>
                      <a:pt x="131295" y="40770"/>
                    </a:lnTo>
                    <a:lnTo>
                      <a:pt x="130052" y="40624"/>
                    </a:lnTo>
                    <a:lnTo>
                      <a:pt x="128835" y="40502"/>
                    </a:lnTo>
                    <a:lnTo>
                      <a:pt x="127568" y="40453"/>
                    </a:lnTo>
                    <a:lnTo>
                      <a:pt x="125523" y="40453"/>
                    </a:lnTo>
                    <a:lnTo>
                      <a:pt x="124500" y="40502"/>
                    </a:lnTo>
                    <a:lnTo>
                      <a:pt x="123501" y="40575"/>
                    </a:lnTo>
                    <a:lnTo>
                      <a:pt x="122503" y="40648"/>
                    </a:lnTo>
                    <a:lnTo>
                      <a:pt x="121504" y="40770"/>
                    </a:lnTo>
                    <a:lnTo>
                      <a:pt x="120530" y="40916"/>
                    </a:lnTo>
                    <a:lnTo>
                      <a:pt x="119556" y="41086"/>
                    </a:lnTo>
                    <a:lnTo>
                      <a:pt x="118582" y="41257"/>
                    </a:lnTo>
                    <a:lnTo>
                      <a:pt x="117607" y="41476"/>
                    </a:lnTo>
                    <a:lnTo>
                      <a:pt x="116658" y="41695"/>
                    </a:lnTo>
                    <a:lnTo>
                      <a:pt x="115708" y="41963"/>
                    </a:lnTo>
                    <a:lnTo>
                      <a:pt x="114782" y="42231"/>
                    </a:lnTo>
                    <a:lnTo>
                      <a:pt x="113857" y="42523"/>
                    </a:lnTo>
                    <a:lnTo>
                      <a:pt x="112931" y="42840"/>
                    </a:lnTo>
                    <a:lnTo>
                      <a:pt x="112006" y="43181"/>
                    </a:lnTo>
                    <a:lnTo>
                      <a:pt x="111105" y="43522"/>
                    </a:lnTo>
                    <a:lnTo>
                      <a:pt x="110204" y="43912"/>
                    </a:lnTo>
                    <a:lnTo>
                      <a:pt x="109303" y="44301"/>
                    </a:lnTo>
                    <a:lnTo>
                      <a:pt x="108426" y="44691"/>
                    </a:lnTo>
                    <a:lnTo>
                      <a:pt x="107549" y="45129"/>
                    </a:lnTo>
                    <a:lnTo>
                      <a:pt x="106672" y="45568"/>
                    </a:lnTo>
                    <a:lnTo>
                      <a:pt x="105795" y="46030"/>
                    </a:lnTo>
                    <a:lnTo>
                      <a:pt x="104943" y="46493"/>
                    </a:lnTo>
                    <a:lnTo>
                      <a:pt x="104091" y="46980"/>
                    </a:lnTo>
                    <a:lnTo>
                      <a:pt x="103238" y="47492"/>
                    </a:lnTo>
                    <a:lnTo>
                      <a:pt x="102410" y="48003"/>
                    </a:lnTo>
                    <a:lnTo>
                      <a:pt x="101558" y="48539"/>
                    </a:lnTo>
                    <a:lnTo>
                      <a:pt x="99926" y="49659"/>
                    </a:lnTo>
                    <a:lnTo>
                      <a:pt x="98294" y="50804"/>
                    </a:lnTo>
                    <a:lnTo>
                      <a:pt x="96711" y="51997"/>
                    </a:lnTo>
                    <a:lnTo>
                      <a:pt x="95128" y="53239"/>
                    </a:lnTo>
                    <a:lnTo>
                      <a:pt x="93594" y="54530"/>
                    </a:lnTo>
                    <a:lnTo>
                      <a:pt x="92084" y="55845"/>
                    </a:lnTo>
                    <a:lnTo>
                      <a:pt x="90574" y="57185"/>
                    </a:lnTo>
                    <a:lnTo>
                      <a:pt x="89113" y="58573"/>
                    </a:lnTo>
                    <a:lnTo>
                      <a:pt x="87651" y="59961"/>
                    </a:lnTo>
                    <a:lnTo>
                      <a:pt x="86215" y="61374"/>
                    </a:lnTo>
                    <a:lnTo>
                      <a:pt x="84826" y="62810"/>
                    </a:lnTo>
                    <a:lnTo>
                      <a:pt x="83438" y="64247"/>
                    </a:lnTo>
                    <a:lnTo>
                      <a:pt x="82074" y="65709"/>
                    </a:lnTo>
                    <a:lnTo>
                      <a:pt x="80735" y="67170"/>
                    </a:lnTo>
                    <a:lnTo>
                      <a:pt x="78105" y="70068"/>
                    </a:lnTo>
                    <a:lnTo>
                      <a:pt x="75547" y="72942"/>
                    </a:lnTo>
                    <a:lnTo>
                      <a:pt x="73282" y="75475"/>
                    </a:lnTo>
                    <a:lnTo>
                      <a:pt x="70993" y="78032"/>
                    </a:lnTo>
                    <a:lnTo>
                      <a:pt x="68655" y="80589"/>
                    </a:lnTo>
                    <a:lnTo>
                      <a:pt x="67462" y="81880"/>
                    </a:lnTo>
                    <a:lnTo>
                      <a:pt x="66244" y="83146"/>
                    </a:lnTo>
                    <a:lnTo>
                      <a:pt x="65026" y="84388"/>
                    </a:lnTo>
                    <a:lnTo>
                      <a:pt x="63784" y="85630"/>
                    </a:lnTo>
                    <a:lnTo>
                      <a:pt x="62518" y="86848"/>
                    </a:lnTo>
                    <a:lnTo>
                      <a:pt x="61251" y="88066"/>
                    </a:lnTo>
                    <a:lnTo>
                      <a:pt x="59961" y="89259"/>
                    </a:lnTo>
                    <a:lnTo>
                      <a:pt x="58670" y="90404"/>
                    </a:lnTo>
                    <a:lnTo>
                      <a:pt x="57330" y="91548"/>
                    </a:lnTo>
                    <a:lnTo>
                      <a:pt x="55991" y="92669"/>
                    </a:lnTo>
                    <a:lnTo>
                      <a:pt x="54627" y="93740"/>
                    </a:lnTo>
                    <a:lnTo>
                      <a:pt x="53239" y="94788"/>
                    </a:lnTo>
                    <a:lnTo>
                      <a:pt x="51851" y="95810"/>
                    </a:lnTo>
                    <a:lnTo>
                      <a:pt x="50414" y="96785"/>
                    </a:lnTo>
                    <a:lnTo>
                      <a:pt x="48977" y="97710"/>
                    </a:lnTo>
                    <a:lnTo>
                      <a:pt x="47491" y="98611"/>
                    </a:lnTo>
                    <a:lnTo>
                      <a:pt x="46005" y="99464"/>
                    </a:lnTo>
                    <a:lnTo>
                      <a:pt x="44471" y="100267"/>
                    </a:lnTo>
                    <a:lnTo>
                      <a:pt x="42937" y="101022"/>
                    </a:lnTo>
                    <a:lnTo>
                      <a:pt x="42157" y="101388"/>
                    </a:lnTo>
                    <a:lnTo>
                      <a:pt x="41354" y="101729"/>
                    </a:lnTo>
                    <a:lnTo>
                      <a:pt x="40574" y="102045"/>
                    </a:lnTo>
                    <a:lnTo>
                      <a:pt x="39771" y="102362"/>
                    </a:lnTo>
                    <a:lnTo>
                      <a:pt x="38967" y="102678"/>
                    </a:lnTo>
                    <a:lnTo>
                      <a:pt x="38139" y="102971"/>
                    </a:lnTo>
                    <a:lnTo>
                      <a:pt x="37311" y="103238"/>
                    </a:lnTo>
                    <a:lnTo>
                      <a:pt x="36483" y="103482"/>
                    </a:lnTo>
                    <a:lnTo>
                      <a:pt x="35655" y="103726"/>
                    </a:lnTo>
                    <a:lnTo>
                      <a:pt x="34802" y="103969"/>
                    </a:lnTo>
                    <a:lnTo>
                      <a:pt x="33974" y="104164"/>
                    </a:lnTo>
                    <a:lnTo>
                      <a:pt x="33098" y="104359"/>
                    </a:lnTo>
                    <a:lnTo>
                      <a:pt x="32245" y="104554"/>
                    </a:lnTo>
                    <a:lnTo>
                      <a:pt x="31368" y="104700"/>
                    </a:lnTo>
                    <a:lnTo>
                      <a:pt x="30273" y="104870"/>
                    </a:lnTo>
                    <a:lnTo>
                      <a:pt x="29152" y="105016"/>
                    </a:lnTo>
                    <a:lnTo>
                      <a:pt x="28032" y="105114"/>
                    </a:lnTo>
                    <a:lnTo>
                      <a:pt x="26887" y="105162"/>
                    </a:lnTo>
                    <a:lnTo>
                      <a:pt x="25743" y="105187"/>
                    </a:lnTo>
                    <a:lnTo>
                      <a:pt x="24598" y="105162"/>
                    </a:lnTo>
                    <a:lnTo>
                      <a:pt x="23429" y="105114"/>
                    </a:lnTo>
                    <a:lnTo>
                      <a:pt x="22284" y="105016"/>
                    </a:lnTo>
                    <a:lnTo>
                      <a:pt x="21115" y="104895"/>
                    </a:lnTo>
                    <a:lnTo>
                      <a:pt x="19971" y="104724"/>
                    </a:lnTo>
                    <a:lnTo>
                      <a:pt x="18826" y="104505"/>
                    </a:lnTo>
                    <a:lnTo>
                      <a:pt x="17681" y="104261"/>
                    </a:lnTo>
                    <a:lnTo>
                      <a:pt x="16561" y="103969"/>
                    </a:lnTo>
                    <a:lnTo>
                      <a:pt x="15441" y="103653"/>
                    </a:lnTo>
                    <a:lnTo>
                      <a:pt x="14345" y="103263"/>
                    </a:lnTo>
                    <a:lnTo>
                      <a:pt x="13273" y="102873"/>
                    </a:lnTo>
                    <a:lnTo>
                      <a:pt x="12202" y="102410"/>
                    </a:lnTo>
                    <a:lnTo>
                      <a:pt x="11154" y="101923"/>
                    </a:lnTo>
                    <a:lnTo>
                      <a:pt x="10131" y="101412"/>
                    </a:lnTo>
                    <a:lnTo>
                      <a:pt x="9133" y="100827"/>
                    </a:lnTo>
                    <a:lnTo>
                      <a:pt x="8183" y="100219"/>
                    </a:lnTo>
                    <a:lnTo>
                      <a:pt x="7233" y="99585"/>
                    </a:lnTo>
                    <a:lnTo>
                      <a:pt x="6332" y="98879"/>
                    </a:lnTo>
                    <a:lnTo>
                      <a:pt x="5455" y="98148"/>
                    </a:lnTo>
                    <a:lnTo>
                      <a:pt x="4627" y="97393"/>
                    </a:lnTo>
                    <a:lnTo>
                      <a:pt x="3824" y="96565"/>
                    </a:lnTo>
                    <a:lnTo>
                      <a:pt x="3458" y="96151"/>
                    </a:lnTo>
                    <a:lnTo>
                      <a:pt x="3069" y="95713"/>
                    </a:lnTo>
                    <a:lnTo>
                      <a:pt x="2728" y="95275"/>
                    </a:lnTo>
                    <a:lnTo>
                      <a:pt x="2362" y="94812"/>
                    </a:lnTo>
                    <a:lnTo>
                      <a:pt x="2021" y="94349"/>
                    </a:lnTo>
                    <a:lnTo>
                      <a:pt x="1705" y="93886"/>
                    </a:lnTo>
                    <a:lnTo>
                      <a:pt x="1388" y="93399"/>
                    </a:lnTo>
                    <a:lnTo>
                      <a:pt x="1096" y="92888"/>
                    </a:lnTo>
                    <a:lnTo>
                      <a:pt x="804" y="92401"/>
                    </a:lnTo>
                    <a:lnTo>
                      <a:pt x="511" y="91889"/>
                    </a:lnTo>
                    <a:lnTo>
                      <a:pt x="268" y="91354"/>
                    </a:lnTo>
                    <a:lnTo>
                      <a:pt x="0" y="90818"/>
                    </a:lnTo>
                    <a:lnTo>
                      <a:pt x="0" y="90818"/>
                    </a:lnTo>
                    <a:lnTo>
                      <a:pt x="463" y="91816"/>
                    </a:lnTo>
                    <a:lnTo>
                      <a:pt x="950" y="92791"/>
                    </a:lnTo>
                    <a:lnTo>
                      <a:pt x="1461" y="93740"/>
                    </a:lnTo>
                    <a:lnTo>
                      <a:pt x="1997" y="94690"/>
                    </a:lnTo>
                    <a:lnTo>
                      <a:pt x="2557" y="95591"/>
                    </a:lnTo>
                    <a:lnTo>
                      <a:pt x="3142" y="96468"/>
                    </a:lnTo>
                    <a:lnTo>
                      <a:pt x="3726" y="97320"/>
                    </a:lnTo>
                    <a:lnTo>
                      <a:pt x="4359" y="98148"/>
                    </a:lnTo>
                    <a:lnTo>
                      <a:pt x="4993" y="98952"/>
                    </a:lnTo>
                    <a:lnTo>
                      <a:pt x="5650" y="99707"/>
                    </a:lnTo>
                    <a:lnTo>
                      <a:pt x="6332" y="100462"/>
                    </a:lnTo>
                    <a:lnTo>
                      <a:pt x="7038" y="101193"/>
                    </a:lnTo>
                    <a:lnTo>
                      <a:pt x="7769" y="101875"/>
                    </a:lnTo>
                    <a:lnTo>
                      <a:pt x="8500" y="102532"/>
                    </a:lnTo>
                    <a:lnTo>
                      <a:pt x="9279" y="103165"/>
                    </a:lnTo>
                    <a:lnTo>
                      <a:pt x="10058" y="103774"/>
                    </a:lnTo>
                    <a:lnTo>
                      <a:pt x="10862" y="104359"/>
                    </a:lnTo>
                    <a:lnTo>
                      <a:pt x="11690" y="104895"/>
                    </a:lnTo>
                    <a:lnTo>
                      <a:pt x="12543" y="105406"/>
                    </a:lnTo>
                    <a:lnTo>
                      <a:pt x="13419" y="105893"/>
                    </a:lnTo>
                    <a:lnTo>
                      <a:pt x="14296" y="106356"/>
                    </a:lnTo>
                    <a:lnTo>
                      <a:pt x="15222" y="106770"/>
                    </a:lnTo>
                    <a:lnTo>
                      <a:pt x="16147" y="107160"/>
                    </a:lnTo>
                    <a:lnTo>
                      <a:pt x="17097" y="107500"/>
                    </a:lnTo>
                    <a:lnTo>
                      <a:pt x="18071" y="107841"/>
                    </a:lnTo>
                    <a:lnTo>
                      <a:pt x="19045" y="108134"/>
                    </a:lnTo>
                    <a:lnTo>
                      <a:pt x="20068" y="108377"/>
                    </a:lnTo>
                    <a:lnTo>
                      <a:pt x="21091" y="108596"/>
                    </a:lnTo>
                    <a:lnTo>
                      <a:pt x="22138" y="108791"/>
                    </a:lnTo>
                    <a:lnTo>
                      <a:pt x="23210" y="108962"/>
                    </a:lnTo>
                    <a:lnTo>
                      <a:pt x="24306" y="109084"/>
                    </a:lnTo>
                    <a:lnTo>
                      <a:pt x="25402" y="109157"/>
                    </a:lnTo>
                    <a:lnTo>
                      <a:pt x="26205" y="109205"/>
                    </a:lnTo>
                    <a:lnTo>
                      <a:pt x="27009" y="109230"/>
                    </a:lnTo>
                    <a:lnTo>
                      <a:pt x="28568" y="109230"/>
                    </a:lnTo>
                    <a:lnTo>
                      <a:pt x="29347" y="109205"/>
                    </a:lnTo>
                    <a:lnTo>
                      <a:pt x="30102" y="109181"/>
                    </a:lnTo>
                    <a:lnTo>
                      <a:pt x="30881" y="109132"/>
                    </a:lnTo>
                    <a:lnTo>
                      <a:pt x="31636" y="109059"/>
                    </a:lnTo>
                    <a:lnTo>
                      <a:pt x="33122" y="108889"/>
                    </a:lnTo>
                    <a:lnTo>
                      <a:pt x="34608" y="108669"/>
                    </a:lnTo>
                    <a:lnTo>
                      <a:pt x="36069" y="108377"/>
                    </a:lnTo>
                    <a:lnTo>
                      <a:pt x="37506" y="108061"/>
                    </a:lnTo>
                    <a:lnTo>
                      <a:pt x="38918" y="107671"/>
                    </a:lnTo>
                    <a:lnTo>
                      <a:pt x="40307" y="107257"/>
                    </a:lnTo>
                    <a:lnTo>
                      <a:pt x="41670" y="106770"/>
                    </a:lnTo>
                    <a:lnTo>
                      <a:pt x="43034" y="106258"/>
                    </a:lnTo>
                    <a:lnTo>
                      <a:pt x="44374" y="105674"/>
                    </a:lnTo>
                    <a:lnTo>
                      <a:pt x="45689" y="105065"/>
                    </a:lnTo>
                    <a:lnTo>
                      <a:pt x="47004" y="104432"/>
                    </a:lnTo>
                    <a:lnTo>
                      <a:pt x="48270" y="103726"/>
                    </a:lnTo>
                    <a:lnTo>
                      <a:pt x="49561" y="102995"/>
                    </a:lnTo>
                    <a:lnTo>
                      <a:pt x="50803" y="102240"/>
                    </a:lnTo>
                    <a:lnTo>
                      <a:pt x="52045" y="101436"/>
                    </a:lnTo>
                    <a:lnTo>
                      <a:pt x="53263" y="100608"/>
                    </a:lnTo>
                    <a:lnTo>
                      <a:pt x="54481" y="99731"/>
                    </a:lnTo>
                    <a:lnTo>
                      <a:pt x="55674" y="98855"/>
                    </a:lnTo>
                    <a:lnTo>
                      <a:pt x="56868" y="97929"/>
                    </a:lnTo>
                    <a:lnTo>
                      <a:pt x="58037" y="96955"/>
                    </a:lnTo>
                    <a:lnTo>
                      <a:pt x="59206" y="95981"/>
                    </a:lnTo>
                    <a:lnTo>
                      <a:pt x="60350" y="94982"/>
                    </a:lnTo>
                    <a:lnTo>
                      <a:pt x="61495" y="93960"/>
                    </a:lnTo>
                    <a:lnTo>
                      <a:pt x="62615" y="92912"/>
                    </a:lnTo>
                    <a:lnTo>
                      <a:pt x="63735" y="91841"/>
                    </a:lnTo>
                    <a:lnTo>
                      <a:pt x="64856" y="90769"/>
                    </a:lnTo>
                    <a:lnTo>
                      <a:pt x="65952" y="89649"/>
                    </a:lnTo>
                    <a:lnTo>
                      <a:pt x="67048" y="88529"/>
                    </a:lnTo>
                    <a:lnTo>
                      <a:pt x="69215" y="86264"/>
                    </a:lnTo>
                    <a:lnTo>
                      <a:pt x="71358" y="83950"/>
                    </a:lnTo>
                    <a:lnTo>
                      <a:pt x="73477" y="81588"/>
                    </a:lnTo>
                    <a:lnTo>
                      <a:pt x="75596" y="79225"/>
                    </a:lnTo>
                    <a:lnTo>
                      <a:pt x="79785" y="74500"/>
                    </a:lnTo>
                    <a:lnTo>
                      <a:pt x="81855" y="72138"/>
                    </a:lnTo>
                    <a:lnTo>
                      <a:pt x="83950" y="69824"/>
                    </a:lnTo>
                    <a:lnTo>
                      <a:pt x="86044" y="67560"/>
                    </a:lnTo>
                    <a:lnTo>
                      <a:pt x="88139" y="65343"/>
                    </a:lnTo>
                    <a:lnTo>
                      <a:pt x="89210" y="64247"/>
                    </a:lnTo>
                    <a:lnTo>
                      <a:pt x="90257" y="63176"/>
                    </a:lnTo>
                    <a:lnTo>
                      <a:pt x="91329" y="62153"/>
                    </a:lnTo>
                    <a:lnTo>
                      <a:pt x="92401" y="61106"/>
                    </a:lnTo>
                    <a:lnTo>
                      <a:pt x="93472" y="60107"/>
                    </a:lnTo>
                    <a:lnTo>
                      <a:pt x="94568" y="59133"/>
                    </a:lnTo>
                    <a:lnTo>
                      <a:pt x="95640" y="58183"/>
                    </a:lnTo>
                    <a:lnTo>
                      <a:pt x="96736" y="57258"/>
                    </a:lnTo>
                    <a:lnTo>
                      <a:pt x="97856" y="56357"/>
                    </a:lnTo>
                    <a:lnTo>
                      <a:pt x="98976" y="55504"/>
                    </a:lnTo>
                    <a:lnTo>
                      <a:pt x="100097" y="54676"/>
                    </a:lnTo>
                    <a:lnTo>
                      <a:pt x="101217" y="53872"/>
                    </a:lnTo>
                    <a:lnTo>
                      <a:pt x="102508" y="52996"/>
                    </a:lnTo>
                    <a:lnTo>
                      <a:pt x="103823" y="52168"/>
                    </a:lnTo>
                    <a:lnTo>
                      <a:pt x="105162" y="51364"/>
                    </a:lnTo>
                    <a:lnTo>
                      <a:pt x="106526" y="50585"/>
                    </a:lnTo>
                    <a:lnTo>
                      <a:pt x="107890" y="49854"/>
                    </a:lnTo>
                    <a:lnTo>
                      <a:pt x="109278" y="49148"/>
                    </a:lnTo>
                    <a:lnTo>
                      <a:pt x="110691" y="48490"/>
                    </a:lnTo>
                    <a:lnTo>
                      <a:pt x="112128" y="47881"/>
                    </a:lnTo>
                    <a:lnTo>
                      <a:pt x="113565" y="47297"/>
                    </a:lnTo>
                    <a:lnTo>
                      <a:pt x="115050" y="46785"/>
                    </a:lnTo>
                    <a:lnTo>
                      <a:pt x="116511" y="46298"/>
                    </a:lnTo>
                    <a:lnTo>
                      <a:pt x="118021" y="45860"/>
                    </a:lnTo>
                    <a:lnTo>
                      <a:pt x="119531" y="45470"/>
                    </a:lnTo>
                    <a:lnTo>
                      <a:pt x="121041" y="45154"/>
                    </a:lnTo>
                    <a:lnTo>
                      <a:pt x="121821" y="45007"/>
                    </a:lnTo>
                    <a:lnTo>
                      <a:pt x="122576" y="44886"/>
                    </a:lnTo>
                    <a:lnTo>
                      <a:pt x="123355" y="44764"/>
                    </a:lnTo>
                    <a:lnTo>
                      <a:pt x="124134" y="44667"/>
                    </a:lnTo>
                    <a:lnTo>
                      <a:pt x="125011" y="44569"/>
                    </a:lnTo>
                    <a:lnTo>
                      <a:pt x="125912" y="44520"/>
                    </a:lnTo>
                    <a:lnTo>
                      <a:pt x="126789" y="44472"/>
                    </a:lnTo>
                    <a:lnTo>
                      <a:pt x="127690" y="44472"/>
                    </a:lnTo>
                    <a:lnTo>
                      <a:pt x="128567" y="44496"/>
                    </a:lnTo>
                    <a:lnTo>
                      <a:pt x="129419" y="44520"/>
                    </a:lnTo>
                    <a:lnTo>
                      <a:pt x="130296" y="44593"/>
                    </a:lnTo>
                    <a:lnTo>
                      <a:pt x="131148" y="44667"/>
                    </a:lnTo>
                    <a:lnTo>
                      <a:pt x="132025" y="44764"/>
                    </a:lnTo>
                    <a:lnTo>
                      <a:pt x="132878" y="44886"/>
                    </a:lnTo>
                    <a:lnTo>
                      <a:pt x="133730" y="45032"/>
                    </a:lnTo>
                    <a:lnTo>
                      <a:pt x="134582" y="45178"/>
                    </a:lnTo>
                    <a:lnTo>
                      <a:pt x="136263" y="45519"/>
                    </a:lnTo>
                    <a:lnTo>
                      <a:pt x="137968" y="45933"/>
                    </a:lnTo>
                    <a:lnTo>
                      <a:pt x="139648" y="46347"/>
                    </a:lnTo>
                    <a:lnTo>
                      <a:pt x="141329" y="46810"/>
                    </a:lnTo>
                    <a:lnTo>
                      <a:pt x="144689" y="47760"/>
                    </a:lnTo>
                    <a:lnTo>
                      <a:pt x="146370" y="48247"/>
                    </a:lnTo>
                    <a:lnTo>
                      <a:pt x="148075" y="48709"/>
                    </a:lnTo>
                    <a:lnTo>
                      <a:pt x="149780" y="49148"/>
                    </a:lnTo>
                    <a:lnTo>
                      <a:pt x="151509" y="49537"/>
                    </a:lnTo>
                    <a:lnTo>
                      <a:pt x="152873" y="49830"/>
                    </a:lnTo>
                    <a:lnTo>
                      <a:pt x="154212" y="50024"/>
                    </a:lnTo>
                    <a:lnTo>
                      <a:pt x="154894" y="50122"/>
                    </a:lnTo>
                    <a:lnTo>
                      <a:pt x="155552" y="50195"/>
                    </a:lnTo>
                    <a:lnTo>
                      <a:pt x="156233" y="50244"/>
                    </a:lnTo>
                    <a:lnTo>
                      <a:pt x="156891" y="50292"/>
                    </a:lnTo>
                    <a:lnTo>
                      <a:pt x="157549" y="50317"/>
                    </a:lnTo>
                    <a:lnTo>
                      <a:pt x="158864" y="50317"/>
                    </a:lnTo>
                    <a:lnTo>
                      <a:pt x="159497" y="50292"/>
                    </a:lnTo>
                    <a:lnTo>
                      <a:pt x="160154" y="50268"/>
                    </a:lnTo>
                    <a:lnTo>
                      <a:pt x="160788" y="50195"/>
                    </a:lnTo>
                    <a:lnTo>
                      <a:pt x="161445" y="50122"/>
                    </a:lnTo>
                    <a:lnTo>
                      <a:pt x="162078" y="50049"/>
                    </a:lnTo>
                    <a:lnTo>
                      <a:pt x="162712" y="49927"/>
                    </a:lnTo>
                    <a:lnTo>
                      <a:pt x="163345" y="49805"/>
                    </a:lnTo>
                    <a:lnTo>
                      <a:pt x="163978" y="49684"/>
                    </a:lnTo>
                    <a:lnTo>
                      <a:pt x="164587" y="49513"/>
                    </a:lnTo>
                    <a:lnTo>
                      <a:pt x="165220" y="49343"/>
                    </a:lnTo>
                    <a:lnTo>
                      <a:pt x="165829" y="49148"/>
                    </a:lnTo>
                    <a:lnTo>
                      <a:pt x="166438" y="48929"/>
                    </a:lnTo>
                    <a:lnTo>
                      <a:pt x="167047" y="48709"/>
                    </a:lnTo>
                    <a:lnTo>
                      <a:pt x="167656" y="48466"/>
                    </a:lnTo>
                    <a:lnTo>
                      <a:pt x="168264" y="48198"/>
                    </a:lnTo>
                    <a:lnTo>
                      <a:pt x="168873" y="47930"/>
                    </a:lnTo>
                    <a:lnTo>
                      <a:pt x="169482" y="47613"/>
                    </a:lnTo>
                    <a:lnTo>
                      <a:pt x="170067" y="47297"/>
                    </a:lnTo>
                    <a:lnTo>
                      <a:pt x="170651" y="46956"/>
                    </a:lnTo>
                    <a:lnTo>
                      <a:pt x="171236" y="46591"/>
                    </a:lnTo>
                    <a:lnTo>
                      <a:pt x="171820" y="46225"/>
                    </a:lnTo>
                    <a:lnTo>
                      <a:pt x="172892" y="45470"/>
                    </a:lnTo>
                    <a:lnTo>
                      <a:pt x="173939" y="44691"/>
                    </a:lnTo>
                    <a:lnTo>
                      <a:pt x="174938" y="43863"/>
                    </a:lnTo>
                    <a:lnTo>
                      <a:pt x="175887" y="43010"/>
                    </a:lnTo>
                    <a:lnTo>
                      <a:pt x="176837" y="42134"/>
                    </a:lnTo>
                    <a:lnTo>
                      <a:pt x="177738" y="41233"/>
                    </a:lnTo>
                    <a:lnTo>
                      <a:pt x="178615" y="40283"/>
                    </a:lnTo>
                    <a:lnTo>
                      <a:pt x="179443" y="39333"/>
                    </a:lnTo>
                    <a:lnTo>
                      <a:pt x="180271" y="38359"/>
                    </a:lnTo>
                    <a:lnTo>
                      <a:pt x="181075" y="37360"/>
                    </a:lnTo>
                    <a:lnTo>
                      <a:pt x="181854" y="36337"/>
                    </a:lnTo>
                    <a:lnTo>
                      <a:pt x="182634" y="35315"/>
                    </a:lnTo>
                    <a:lnTo>
                      <a:pt x="183389" y="34267"/>
                    </a:lnTo>
                    <a:lnTo>
                      <a:pt x="184144" y="33196"/>
                    </a:lnTo>
                    <a:lnTo>
                      <a:pt x="185580" y="31053"/>
                    </a:lnTo>
                    <a:lnTo>
                      <a:pt x="188454" y="26742"/>
                    </a:lnTo>
                    <a:lnTo>
                      <a:pt x="189891" y="24574"/>
                    </a:lnTo>
                    <a:lnTo>
                      <a:pt x="191377" y="22455"/>
                    </a:lnTo>
                    <a:lnTo>
                      <a:pt x="192132" y="21408"/>
                    </a:lnTo>
                    <a:lnTo>
                      <a:pt x="192887" y="20361"/>
                    </a:lnTo>
                    <a:lnTo>
                      <a:pt x="193690" y="19338"/>
                    </a:lnTo>
                    <a:lnTo>
                      <a:pt x="194494" y="18340"/>
                    </a:lnTo>
                    <a:lnTo>
                      <a:pt x="195322" y="17365"/>
                    </a:lnTo>
                    <a:lnTo>
                      <a:pt x="196150" y="16391"/>
                    </a:lnTo>
                    <a:lnTo>
                      <a:pt x="197027" y="15466"/>
                    </a:lnTo>
                    <a:lnTo>
                      <a:pt x="197928" y="14540"/>
                    </a:lnTo>
                    <a:lnTo>
                      <a:pt x="198561" y="13956"/>
                    </a:lnTo>
                    <a:lnTo>
                      <a:pt x="199195" y="13371"/>
                    </a:lnTo>
                    <a:lnTo>
                      <a:pt x="199852" y="12811"/>
                    </a:lnTo>
                    <a:lnTo>
                      <a:pt x="200510" y="12275"/>
                    </a:lnTo>
                    <a:lnTo>
                      <a:pt x="201167" y="11740"/>
                    </a:lnTo>
                    <a:lnTo>
                      <a:pt x="201849" y="11228"/>
                    </a:lnTo>
                    <a:lnTo>
                      <a:pt x="202531" y="10741"/>
                    </a:lnTo>
                    <a:lnTo>
                      <a:pt x="203237" y="10278"/>
                    </a:lnTo>
                    <a:lnTo>
                      <a:pt x="203944" y="9816"/>
                    </a:lnTo>
                    <a:lnTo>
                      <a:pt x="204674" y="9377"/>
                    </a:lnTo>
                    <a:lnTo>
                      <a:pt x="205405" y="8963"/>
                    </a:lnTo>
                    <a:lnTo>
                      <a:pt x="206136" y="8549"/>
                    </a:lnTo>
                    <a:lnTo>
                      <a:pt x="206891" y="8160"/>
                    </a:lnTo>
                    <a:lnTo>
                      <a:pt x="207646" y="7794"/>
                    </a:lnTo>
                    <a:lnTo>
                      <a:pt x="208401" y="7453"/>
                    </a:lnTo>
                    <a:lnTo>
                      <a:pt x="209180" y="7112"/>
                    </a:lnTo>
                    <a:lnTo>
                      <a:pt x="209959" y="6796"/>
                    </a:lnTo>
                    <a:lnTo>
                      <a:pt x="210739" y="6503"/>
                    </a:lnTo>
                    <a:lnTo>
                      <a:pt x="211518" y="6211"/>
                    </a:lnTo>
                    <a:lnTo>
                      <a:pt x="212322" y="5968"/>
                    </a:lnTo>
                    <a:lnTo>
                      <a:pt x="213125" y="5700"/>
                    </a:lnTo>
                    <a:lnTo>
                      <a:pt x="213953" y="5481"/>
                    </a:lnTo>
                    <a:lnTo>
                      <a:pt x="214757" y="5261"/>
                    </a:lnTo>
                    <a:lnTo>
                      <a:pt x="215585" y="5067"/>
                    </a:lnTo>
                    <a:lnTo>
                      <a:pt x="216413" y="4872"/>
                    </a:lnTo>
                    <a:lnTo>
                      <a:pt x="217241" y="4701"/>
                    </a:lnTo>
                    <a:lnTo>
                      <a:pt x="218069" y="4555"/>
                    </a:lnTo>
                    <a:lnTo>
                      <a:pt x="218922" y="4433"/>
                    </a:lnTo>
                    <a:lnTo>
                      <a:pt x="219774" y="4312"/>
                    </a:lnTo>
                    <a:lnTo>
                      <a:pt x="220626" y="4214"/>
                    </a:lnTo>
                    <a:lnTo>
                      <a:pt x="221479" y="4117"/>
                    </a:lnTo>
                    <a:lnTo>
                      <a:pt x="222331" y="4068"/>
                    </a:lnTo>
                    <a:lnTo>
                      <a:pt x="223403" y="3995"/>
                    </a:lnTo>
                    <a:lnTo>
                      <a:pt x="224450" y="3946"/>
                    </a:lnTo>
                    <a:lnTo>
                      <a:pt x="226545" y="3946"/>
                    </a:lnTo>
                    <a:lnTo>
                      <a:pt x="227592" y="3971"/>
                    </a:lnTo>
                    <a:lnTo>
                      <a:pt x="228615" y="4019"/>
                    </a:lnTo>
                    <a:lnTo>
                      <a:pt x="229638" y="4092"/>
                    </a:lnTo>
                    <a:lnTo>
                      <a:pt x="230660" y="4190"/>
                    </a:lnTo>
                    <a:lnTo>
                      <a:pt x="231683" y="4312"/>
                    </a:lnTo>
                    <a:lnTo>
                      <a:pt x="232682" y="4458"/>
                    </a:lnTo>
                    <a:lnTo>
                      <a:pt x="233705" y="4604"/>
                    </a:lnTo>
                    <a:lnTo>
                      <a:pt x="234703" y="4799"/>
                    </a:lnTo>
                    <a:lnTo>
                      <a:pt x="235677" y="4993"/>
                    </a:lnTo>
                    <a:lnTo>
                      <a:pt x="236676" y="5213"/>
                    </a:lnTo>
                    <a:lnTo>
                      <a:pt x="237650" y="5432"/>
                    </a:lnTo>
                    <a:lnTo>
                      <a:pt x="238624" y="5700"/>
                    </a:lnTo>
                    <a:lnTo>
                      <a:pt x="239598" y="5968"/>
                    </a:lnTo>
                    <a:lnTo>
                      <a:pt x="240573" y="6260"/>
                    </a:lnTo>
                    <a:lnTo>
                      <a:pt x="241522" y="6577"/>
                    </a:lnTo>
                    <a:lnTo>
                      <a:pt x="242472" y="6893"/>
                    </a:lnTo>
                    <a:lnTo>
                      <a:pt x="243422" y="7234"/>
                    </a:lnTo>
                    <a:lnTo>
                      <a:pt x="244372" y="7599"/>
                    </a:lnTo>
                    <a:lnTo>
                      <a:pt x="245297" y="7965"/>
                    </a:lnTo>
                    <a:lnTo>
                      <a:pt x="246223" y="8354"/>
                    </a:lnTo>
                    <a:lnTo>
                      <a:pt x="247148" y="8768"/>
                    </a:lnTo>
                    <a:lnTo>
                      <a:pt x="248074" y="9182"/>
                    </a:lnTo>
                    <a:lnTo>
                      <a:pt x="248999" y="9621"/>
                    </a:lnTo>
                    <a:lnTo>
                      <a:pt x="249900" y="10059"/>
                    </a:lnTo>
                    <a:lnTo>
                      <a:pt x="251703" y="10985"/>
                    </a:lnTo>
                    <a:lnTo>
                      <a:pt x="253480" y="11983"/>
                    </a:lnTo>
                    <a:lnTo>
                      <a:pt x="255234" y="13006"/>
                    </a:lnTo>
                    <a:lnTo>
                      <a:pt x="256963" y="14102"/>
                    </a:lnTo>
                    <a:lnTo>
                      <a:pt x="258692" y="15222"/>
                    </a:lnTo>
                    <a:lnTo>
                      <a:pt x="260373" y="16391"/>
                    </a:lnTo>
                    <a:lnTo>
                      <a:pt x="262053" y="17585"/>
                    </a:lnTo>
                    <a:lnTo>
                      <a:pt x="263709" y="18827"/>
                    </a:lnTo>
                    <a:lnTo>
                      <a:pt x="265341" y="20069"/>
                    </a:lnTo>
                    <a:lnTo>
                      <a:pt x="266948" y="21360"/>
                    </a:lnTo>
                    <a:lnTo>
                      <a:pt x="268532" y="22675"/>
                    </a:lnTo>
                    <a:lnTo>
                      <a:pt x="270115" y="24014"/>
                    </a:lnTo>
                    <a:lnTo>
                      <a:pt x="271673" y="25378"/>
                    </a:lnTo>
                    <a:lnTo>
                      <a:pt x="273208" y="26742"/>
                    </a:lnTo>
                    <a:lnTo>
                      <a:pt x="274718" y="28106"/>
                    </a:lnTo>
                    <a:lnTo>
                      <a:pt x="276203" y="29518"/>
                    </a:lnTo>
                    <a:lnTo>
                      <a:pt x="277689" y="30906"/>
                    </a:lnTo>
                    <a:lnTo>
                      <a:pt x="279150" y="32295"/>
                    </a:lnTo>
                    <a:lnTo>
                      <a:pt x="278906" y="31759"/>
                    </a:lnTo>
                    <a:lnTo>
                      <a:pt x="278639" y="31223"/>
                    </a:lnTo>
                    <a:lnTo>
                      <a:pt x="278054" y="30127"/>
                    </a:lnTo>
                    <a:lnTo>
                      <a:pt x="277396" y="29080"/>
                    </a:lnTo>
                    <a:lnTo>
                      <a:pt x="276715" y="28008"/>
                    </a:lnTo>
                    <a:lnTo>
                      <a:pt x="275960" y="26961"/>
                    </a:lnTo>
                    <a:lnTo>
                      <a:pt x="275180" y="25938"/>
                    </a:lnTo>
                    <a:lnTo>
                      <a:pt x="274328" y="24915"/>
                    </a:lnTo>
                    <a:lnTo>
                      <a:pt x="273451" y="23917"/>
                    </a:lnTo>
                    <a:lnTo>
                      <a:pt x="272526" y="22918"/>
                    </a:lnTo>
                    <a:lnTo>
                      <a:pt x="271576" y="21944"/>
                    </a:lnTo>
                    <a:lnTo>
                      <a:pt x="270577" y="20970"/>
                    </a:lnTo>
                    <a:lnTo>
                      <a:pt x="269530" y="20020"/>
                    </a:lnTo>
                    <a:lnTo>
                      <a:pt x="268483" y="19095"/>
                    </a:lnTo>
                    <a:lnTo>
                      <a:pt x="267387" y="18169"/>
                    </a:lnTo>
                    <a:lnTo>
                      <a:pt x="266291" y="17268"/>
                    </a:lnTo>
                    <a:lnTo>
                      <a:pt x="265171" y="16391"/>
                    </a:lnTo>
                    <a:lnTo>
                      <a:pt x="264026" y="15539"/>
                    </a:lnTo>
                    <a:lnTo>
                      <a:pt x="262857" y="14686"/>
                    </a:lnTo>
                    <a:lnTo>
                      <a:pt x="261688" y="13883"/>
                    </a:lnTo>
                    <a:lnTo>
                      <a:pt x="260495" y="13079"/>
                    </a:lnTo>
                    <a:lnTo>
                      <a:pt x="259326" y="12275"/>
                    </a:lnTo>
                    <a:lnTo>
                      <a:pt x="258132" y="11520"/>
                    </a:lnTo>
                    <a:lnTo>
                      <a:pt x="256939" y="10790"/>
                    </a:lnTo>
                    <a:lnTo>
                      <a:pt x="255745" y="10084"/>
                    </a:lnTo>
                    <a:lnTo>
                      <a:pt x="254552" y="9377"/>
                    </a:lnTo>
                    <a:lnTo>
                      <a:pt x="253383" y="8720"/>
                    </a:lnTo>
                    <a:lnTo>
                      <a:pt x="252214" y="8086"/>
                    </a:lnTo>
                    <a:lnTo>
                      <a:pt x="251069" y="7453"/>
                    </a:lnTo>
                    <a:lnTo>
                      <a:pt x="249949" y="6869"/>
                    </a:lnTo>
                    <a:lnTo>
                      <a:pt x="248829" y="6309"/>
                    </a:lnTo>
                    <a:lnTo>
                      <a:pt x="246661" y="5261"/>
                    </a:lnTo>
                    <a:lnTo>
                      <a:pt x="245030" y="4531"/>
                    </a:lnTo>
                    <a:lnTo>
                      <a:pt x="243349" y="3849"/>
                    </a:lnTo>
                    <a:lnTo>
                      <a:pt x="241669" y="3191"/>
                    </a:lnTo>
                    <a:lnTo>
                      <a:pt x="239964" y="2607"/>
                    </a:lnTo>
                    <a:lnTo>
                      <a:pt x="238235" y="2095"/>
                    </a:lnTo>
                    <a:lnTo>
                      <a:pt x="237382" y="1852"/>
                    </a:lnTo>
                    <a:lnTo>
                      <a:pt x="236505" y="1608"/>
                    </a:lnTo>
                    <a:lnTo>
                      <a:pt x="235629" y="1389"/>
                    </a:lnTo>
                    <a:lnTo>
                      <a:pt x="234752" y="1194"/>
                    </a:lnTo>
                    <a:lnTo>
                      <a:pt x="233875" y="1024"/>
                    </a:lnTo>
                    <a:lnTo>
                      <a:pt x="232998" y="853"/>
                    </a:lnTo>
                    <a:lnTo>
                      <a:pt x="232122" y="683"/>
                    </a:lnTo>
                    <a:lnTo>
                      <a:pt x="231245" y="537"/>
                    </a:lnTo>
                    <a:lnTo>
                      <a:pt x="230344" y="415"/>
                    </a:lnTo>
                    <a:lnTo>
                      <a:pt x="229467" y="317"/>
                    </a:lnTo>
                    <a:lnTo>
                      <a:pt x="228566" y="220"/>
                    </a:lnTo>
                    <a:lnTo>
                      <a:pt x="227665" y="147"/>
                    </a:lnTo>
                    <a:lnTo>
                      <a:pt x="226764" y="74"/>
                    </a:lnTo>
                    <a:lnTo>
                      <a:pt x="225887" y="25"/>
                    </a:lnTo>
                    <a:lnTo>
                      <a:pt x="22498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91"/>
              <p:cNvSpPr/>
              <p:nvPr/>
            </p:nvSpPr>
            <p:spPr>
              <a:xfrm>
                <a:off x="313600" y="1489400"/>
                <a:ext cx="6978775" cy="2730725"/>
              </a:xfrm>
              <a:custGeom>
                <a:rect b="b" l="l" r="r" t="t"/>
                <a:pathLst>
                  <a:path extrusionOk="0" h="109229" w="279151">
                    <a:moveTo>
                      <a:pt x="223185" y="0"/>
                    </a:moveTo>
                    <a:lnTo>
                      <a:pt x="222283" y="24"/>
                    </a:lnTo>
                    <a:lnTo>
                      <a:pt x="221382" y="49"/>
                    </a:lnTo>
                    <a:lnTo>
                      <a:pt x="220481" y="122"/>
                    </a:lnTo>
                    <a:lnTo>
                      <a:pt x="219580" y="195"/>
                    </a:lnTo>
                    <a:lnTo>
                      <a:pt x="218679" y="268"/>
                    </a:lnTo>
                    <a:lnTo>
                      <a:pt x="217875" y="365"/>
                    </a:lnTo>
                    <a:lnTo>
                      <a:pt x="217072" y="487"/>
                    </a:lnTo>
                    <a:lnTo>
                      <a:pt x="216268" y="609"/>
                    </a:lnTo>
                    <a:lnTo>
                      <a:pt x="215464" y="755"/>
                    </a:lnTo>
                    <a:lnTo>
                      <a:pt x="214685" y="925"/>
                    </a:lnTo>
                    <a:lnTo>
                      <a:pt x="213881" y="1096"/>
                    </a:lnTo>
                    <a:lnTo>
                      <a:pt x="213102" y="1266"/>
                    </a:lnTo>
                    <a:lnTo>
                      <a:pt x="212322" y="1486"/>
                    </a:lnTo>
                    <a:lnTo>
                      <a:pt x="211567" y="1680"/>
                    </a:lnTo>
                    <a:lnTo>
                      <a:pt x="210788" y="1924"/>
                    </a:lnTo>
                    <a:lnTo>
                      <a:pt x="210033" y="2168"/>
                    </a:lnTo>
                    <a:lnTo>
                      <a:pt x="209278" y="2435"/>
                    </a:lnTo>
                    <a:lnTo>
                      <a:pt x="208523" y="2703"/>
                    </a:lnTo>
                    <a:lnTo>
                      <a:pt x="207793" y="2996"/>
                    </a:lnTo>
                    <a:lnTo>
                      <a:pt x="207062" y="3312"/>
                    </a:lnTo>
                    <a:lnTo>
                      <a:pt x="206331" y="3629"/>
                    </a:lnTo>
                    <a:lnTo>
                      <a:pt x="205601" y="3970"/>
                    </a:lnTo>
                    <a:lnTo>
                      <a:pt x="204894" y="4311"/>
                    </a:lnTo>
                    <a:lnTo>
                      <a:pt x="204188" y="4700"/>
                    </a:lnTo>
                    <a:lnTo>
                      <a:pt x="203506" y="5066"/>
                    </a:lnTo>
                    <a:lnTo>
                      <a:pt x="202800" y="5480"/>
                    </a:lnTo>
                    <a:lnTo>
                      <a:pt x="202142" y="5894"/>
                    </a:lnTo>
                    <a:lnTo>
                      <a:pt x="201460" y="6332"/>
                    </a:lnTo>
                    <a:lnTo>
                      <a:pt x="200803" y="6771"/>
                    </a:lnTo>
                    <a:lnTo>
                      <a:pt x="200145" y="7233"/>
                    </a:lnTo>
                    <a:lnTo>
                      <a:pt x="199512" y="7696"/>
                    </a:lnTo>
                    <a:lnTo>
                      <a:pt x="198879" y="8207"/>
                    </a:lnTo>
                    <a:lnTo>
                      <a:pt x="198246" y="8719"/>
                    </a:lnTo>
                    <a:lnTo>
                      <a:pt x="197637" y="9230"/>
                    </a:lnTo>
                    <a:lnTo>
                      <a:pt x="197028" y="9766"/>
                    </a:lnTo>
                    <a:lnTo>
                      <a:pt x="196443" y="10326"/>
                    </a:lnTo>
                    <a:lnTo>
                      <a:pt x="195859" y="10911"/>
                    </a:lnTo>
                    <a:lnTo>
                      <a:pt x="194909" y="11909"/>
                    </a:lnTo>
                    <a:lnTo>
                      <a:pt x="193984" y="12932"/>
                    </a:lnTo>
                    <a:lnTo>
                      <a:pt x="193083" y="13979"/>
                    </a:lnTo>
                    <a:lnTo>
                      <a:pt x="192206" y="15051"/>
                    </a:lnTo>
                    <a:lnTo>
                      <a:pt x="191353" y="16147"/>
                    </a:lnTo>
                    <a:lnTo>
                      <a:pt x="190525" y="17267"/>
                    </a:lnTo>
                    <a:lnTo>
                      <a:pt x="189697" y="18412"/>
                    </a:lnTo>
                    <a:lnTo>
                      <a:pt x="188894" y="19581"/>
                    </a:lnTo>
                    <a:lnTo>
                      <a:pt x="187311" y="21919"/>
                    </a:lnTo>
                    <a:lnTo>
                      <a:pt x="185727" y="24281"/>
                    </a:lnTo>
                    <a:lnTo>
                      <a:pt x="184169" y="26668"/>
                    </a:lnTo>
                    <a:lnTo>
                      <a:pt x="182586" y="29006"/>
                    </a:lnTo>
                    <a:lnTo>
                      <a:pt x="181782" y="30175"/>
                    </a:lnTo>
                    <a:lnTo>
                      <a:pt x="180954" y="31320"/>
                    </a:lnTo>
                    <a:lnTo>
                      <a:pt x="180102" y="32440"/>
                    </a:lnTo>
                    <a:lnTo>
                      <a:pt x="179249" y="33560"/>
                    </a:lnTo>
                    <a:lnTo>
                      <a:pt x="178372" y="34632"/>
                    </a:lnTo>
                    <a:lnTo>
                      <a:pt x="177471" y="35703"/>
                    </a:lnTo>
                    <a:lnTo>
                      <a:pt x="176546" y="36726"/>
                    </a:lnTo>
                    <a:lnTo>
                      <a:pt x="175596" y="37725"/>
                    </a:lnTo>
                    <a:lnTo>
                      <a:pt x="174598" y="38699"/>
                    </a:lnTo>
                    <a:lnTo>
                      <a:pt x="173575" y="39624"/>
                    </a:lnTo>
                    <a:lnTo>
                      <a:pt x="172527" y="40525"/>
                    </a:lnTo>
                    <a:lnTo>
                      <a:pt x="171992" y="40940"/>
                    </a:lnTo>
                    <a:lnTo>
                      <a:pt x="171431" y="41354"/>
                    </a:lnTo>
                    <a:lnTo>
                      <a:pt x="170871" y="41768"/>
                    </a:lnTo>
                    <a:lnTo>
                      <a:pt x="170287" y="42157"/>
                    </a:lnTo>
                    <a:lnTo>
                      <a:pt x="169702" y="42547"/>
                    </a:lnTo>
                    <a:lnTo>
                      <a:pt x="169093" y="42912"/>
                    </a:lnTo>
                    <a:lnTo>
                      <a:pt x="168485" y="43278"/>
                    </a:lnTo>
                    <a:lnTo>
                      <a:pt x="167876" y="43618"/>
                    </a:lnTo>
                    <a:lnTo>
                      <a:pt x="167243" y="43935"/>
                    </a:lnTo>
                    <a:lnTo>
                      <a:pt x="166585" y="44252"/>
                    </a:lnTo>
                    <a:lnTo>
                      <a:pt x="165976" y="44544"/>
                    </a:lnTo>
                    <a:lnTo>
                      <a:pt x="165367" y="44787"/>
                    </a:lnTo>
                    <a:lnTo>
                      <a:pt x="164734" y="45031"/>
                    </a:lnTo>
                    <a:lnTo>
                      <a:pt x="164125" y="45250"/>
                    </a:lnTo>
                    <a:lnTo>
                      <a:pt x="163516" y="45445"/>
                    </a:lnTo>
                    <a:lnTo>
                      <a:pt x="162907" y="45616"/>
                    </a:lnTo>
                    <a:lnTo>
                      <a:pt x="162274" y="45762"/>
                    </a:lnTo>
                    <a:lnTo>
                      <a:pt x="161665" y="45883"/>
                    </a:lnTo>
                    <a:lnTo>
                      <a:pt x="161057" y="46005"/>
                    </a:lnTo>
                    <a:lnTo>
                      <a:pt x="160448" y="46103"/>
                    </a:lnTo>
                    <a:lnTo>
                      <a:pt x="159839" y="46176"/>
                    </a:lnTo>
                    <a:lnTo>
                      <a:pt x="159206" y="46224"/>
                    </a:lnTo>
                    <a:lnTo>
                      <a:pt x="158597" y="46273"/>
                    </a:lnTo>
                    <a:lnTo>
                      <a:pt x="157988" y="46297"/>
                    </a:lnTo>
                    <a:lnTo>
                      <a:pt x="157379" y="46322"/>
                    </a:lnTo>
                    <a:lnTo>
                      <a:pt x="156770" y="46322"/>
                    </a:lnTo>
                    <a:lnTo>
                      <a:pt x="155552" y="46273"/>
                    </a:lnTo>
                    <a:lnTo>
                      <a:pt x="154310" y="46176"/>
                    </a:lnTo>
                    <a:lnTo>
                      <a:pt x="153093" y="46030"/>
                    </a:lnTo>
                    <a:lnTo>
                      <a:pt x="151875" y="45835"/>
                    </a:lnTo>
                    <a:lnTo>
                      <a:pt x="150657" y="45616"/>
                    </a:lnTo>
                    <a:lnTo>
                      <a:pt x="149439" y="45372"/>
                    </a:lnTo>
                    <a:lnTo>
                      <a:pt x="148222" y="45080"/>
                    </a:lnTo>
                    <a:lnTo>
                      <a:pt x="147004" y="44763"/>
                    </a:lnTo>
                    <a:lnTo>
                      <a:pt x="145786" y="44447"/>
                    </a:lnTo>
                    <a:lnTo>
                      <a:pt x="144569" y="44106"/>
                    </a:lnTo>
                    <a:lnTo>
                      <a:pt x="142109" y="43399"/>
                    </a:lnTo>
                    <a:lnTo>
                      <a:pt x="139673" y="42693"/>
                    </a:lnTo>
                    <a:lnTo>
                      <a:pt x="138431" y="42352"/>
                    </a:lnTo>
                    <a:lnTo>
                      <a:pt x="137214" y="42011"/>
                    </a:lnTo>
                    <a:lnTo>
                      <a:pt x="135996" y="41694"/>
                    </a:lnTo>
                    <a:lnTo>
                      <a:pt x="134754" y="41427"/>
                    </a:lnTo>
                    <a:lnTo>
                      <a:pt x="133536" y="41159"/>
                    </a:lnTo>
                    <a:lnTo>
                      <a:pt x="132294" y="40940"/>
                    </a:lnTo>
                    <a:lnTo>
                      <a:pt x="131052" y="40745"/>
                    </a:lnTo>
                    <a:lnTo>
                      <a:pt x="129834" y="40599"/>
                    </a:lnTo>
                    <a:lnTo>
                      <a:pt x="128592" y="40501"/>
                    </a:lnTo>
                    <a:lnTo>
                      <a:pt x="127350" y="40452"/>
                    </a:lnTo>
                    <a:lnTo>
                      <a:pt x="126303" y="40452"/>
                    </a:lnTo>
                    <a:lnTo>
                      <a:pt x="125256" y="40477"/>
                    </a:lnTo>
                    <a:lnTo>
                      <a:pt x="124233" y="40525"/>
                    </a:lnTo>
                    <a:lnTo>
                      <a:pt x="123210" y="40599"/>
                    </a:lnTo>
                    <a:lnTo>
                      <a:pt x="122187" y="40696"/>
                    </a:lnTo>
                    <a:lnTo>
                      <a:pt x="121188" y="40818"/>
                    </a:lnTo>
                    <a:lnTo>
                      <a:pt x="120190" y="40988"/>
                    </a:lnTo>
                    <a:lnTo>
                      <a:pt x="119191" y="41159"/>
                    </a:lnTo>
                    <a:lnTo>
                      <a:pt x="118217" y="41354"/>
                    </a:lnTo>
                    <a:lnTo>
                      <a:pt x="117243" y="41573"/>
                    </a:lnTo>
                    <a:lnTo>
                      <a:pt x="116269" y="41816"/>
                    </a:lnTo>
                    <a:lnTo>
                      <a:pt x="115319" y="42084"/>
                    </a:lnTo>
                    <a:lnTo>
                      <a:pt x="114369" y="42352"/>
                    </a:lnTo>
                    <a:lnTo>
                      <a:pt x="113444" y="42669"/>
                    </a:lnTo>
                    <a:lnTo>
                      <a:pt x="112494" y="43010"/>
                    </a:lnTo>
                    <a:lnTo>
                      <a:pt x="111568" y="43351"/>
                    </a:lnTo>
                    <a:lnTo>
                      <a:pt x="110643" y="43716"/>
                    </a:lnTo>
                    <a:lnTo>
                      <a:pt x="109742" y="44106"/>
                    </a:lnTo>
                    <a:lnTo>
                      <a:pt x="108841" y="44495"/>
                    </a:lnTo>
                    <a:lnTo>
                      <a:pt x="107940" y="44934"/>
                    </a:lnTo>
                    <a:lnTo>
                      <a:pt x="107063" y="45372"/>
                    </a:lnTo>
                    <a:lnTo>
                      <a:pt x="106162" y="45835"/>
                    </a:lnTo>
                    <a:lnTo>
                      <a:pt x="105309" y="46297"/>
                    </a:lnTo>
                    <a:lnTo>
                      <a:pt x="104433" y="46785"/>
                    </a:lnTo>
                    <a:lnTo>
                      <a:pt x="103580" y="47296"/>
                    </a:lnTo>
                    <a:lnTo>
                      <a:pt x="102728" y="47807"/>
                    </a:lnTo>
                    <a:lnTo>
                      <a:pt x="101875" y="48343"/>
                    </a:lnTo>
                    <a:lnTo>
                      <a:pt x="101023" y="48903"/>
                    </a:lnTo>
                    <a:lnTo>
                      <a:pt x="100195" y="49463"/>
                    </a:lnTo>
                    <a:lnTo>
                      <a:pt x="99367" y="50048"/>
                    </a:lnTo>
                    <a:lnTo>
                      <a:pt x="97735" y="51217"/>
                    </a:lnTo>
                    <a:lnTo>
                      <a:pt x="96128" y="52459"/>
                    </a:lnTo>
                    <a:lnTo>
                      <a:pt x="94545" y="53725"/>
                    </a:lnTo>
                    <a:lnTo>
                      <a:pt x="92986" y="55041"/>
                    </a:lnTo>
                    <a:lnTo>
                      <a:pt x="91452" y="56404"/>
                    </a:lnTo>
                    <a:lnTo>
                      <a:pt x="89942" y="57768"/>
                    </a:lnTo>
                    <a:lnTo>
                      <a:pt x="88456" y="59181"/>
                    </a:lnTo>
                    <a:lnTo>
                      <a:pt x="86995" y="60618"/>
                    </a:lnTo>
                    <a:lnTo>
                      <a:pt x="85558" y="62055"/>
                    </a:lnTo>
                    <a:lnTo>
                      <a:pt x="84145" y="63516"/>
                    </a:lnTo>
                    <a:lnTo>
                      <a:pt x="82757" y="65001"/>
                    </a:lnTo>
                    <a:lnTo>
                      <a:pt x="81369" y="66463"/>
                    </a:lnTo>
                    <a:lnTo>
                      <a:pt x="80005" y="67948"/>
                    </a:lnTo>
                    <a:lnTo>
                      <a:pt x="77350" y="70895"/>
                    </a:lnTo>
                    <a:lnTo>
                      <a:pt x="74769" y="73818"/>
                    </a:lnTo>
                    <a:lnTo>
                      <a:pt x="72553" y="76302"/>
                    </a:lnTo>
                    <a:lnTo>
                      <a:pt x="70312" y="78810"/>
                    </a:lnTo>
                    <a:lnTo>
                      <a:pt x="67998" y="81319"/>
                    </a:lnTo>
                    <a:lnTo>
                      <a:pt x="66829" y="82561"/>
                    </a:lnTo>
                    <a:lnTo>
                      <a:pt x="65636" y="83779"/>
                    </a:lnTo>
                    <a:lnTo>
                      <a:pt x="64443" y="84996"/>
                    </a:lnTo>
                    <a:lnTo>
                      <a:pt x="63225" y="86214"/>
                    </a:lnTo>
                    <a:lnTo>
                      <a:pt x="61983" y="87407"/>
                    </a:lnTo>
                    <a:lnTo>
                      <a:pt x="60741" y="88576"/>
                    </a:lnTo>
                    <a:lnTo>
                      <a:pt x="59450" y="89721"/>
                    </a:lnTo>
                    <a:lnTo>
                      <a:pt x="58184" y="90841"/>
                    </a:lnTo>
                    <a:lnTo>
                      <a:pt x="56868" y="91962"/>
                    </a:lnTo>
                    <a:lnTo>
                      <a:pt x="55553" y="93033"/>
                    </a:lnTo>
                    <a:lnTo>
                      <a:pt x="54214" y="94080"/>
                    </a:lnTo>
                    <a:lnTo>
                      <a:pt x="52850" y="95103"/>
                    </a:lnTo>
                    <a:lnTo>
                      <a:pt x="51462" y="96078"/>
                    </a:lnTo>
                    <a:lnTo>
                      <a:pt x="50049" y="97027"/>
                    </a:lnTo>
                    <a:lnTo>
                      <a:pt x="48637" y="97928"/>
                    </a:lnTo>
                    <a:lnTo>
                      <a:pt x="47175" y="98805"/>
                    </a:lnTo>
                    <a:lnTo>
                      <a:pt x="45714" y="99633"/>
                    </a:lnTo>
                    <a:lnTo>
                      <a:pt x="44229" y="100413"/>
                    </a:lnTo>
                    <a:lnTo>
                      <a:pt x="42694" y="101143"/>
                    </a:lnTo>
                    <a:lnTo>
                      <a:pt x="41160" y="101825"/>
                    </a:lnTo>
                    <a:lnTo>
                      <a:pt x="40381" y="102142"/>
                    </a:lnTo>
                    <a:lnTo>
                      <a:pt x="39601" y="102434"/>
                    </a:lnTo>
                    <a:lnTo>
                      <a:pt x="38797" y="102726"/>
                    </a:lnTo>
                    <a:lnTo>
                      <a:pt x="37994" y="103018"/>
                    </a:lnTo>
                    <a:lnTo>
                      <a:pt x="37190" y="103286"/>
                    </a:lnTo>
                    <a:lnTo>
                      <a:pt x="36386" y="103530"/>
                    </a:lnTo>
                    <a:lnTo>
                      <a:pt x="35558" y="103773"/>
                    </a:lnTo>
                    <a:lnTo>
                      <a:pt x="34730" y="103993"/>
                    </a:lnTo>
                    <a:lnTo>
                      <a:pt x="33902" y="104187"/>
                    </a:lnTo>
                    <a:lnTo>
                      <a:pt x="33074" y="104382"/>
                    </a:lnTo>
                    <a:lnTo>
                      <a:pt x="32222" y="104553"/>
                    </a:lnTo>
                    <a:lnTo>
                      <a:pt x="31369" y="104723"/>
                    </a:lnTo>
                    <a:lnTo>
                      <a:pt x="30273" y="104894"/>
                    </a:lnTo>
                    <a:lnTo>
                      <a:pt x="29153" y="105016"/>
                    </a:lnTo>
                    <a:lnTo>
                      <a:pt x="28033" y="105113"/>
                    </a:lnTo>
                    <a:lnTo>
                      <a:pt x="26888" y="105186"/>
                    </a:lnTo>
                    <a:lnTo>
                      <a:pt x="24599" y="105186"/>
                    </a:lnTo>
                    <a:lnTo>
                      <a:pt x="23430" y="105113"/>
                    </a:lnTo>
                    <a:lnTo>
                      <a:pt x="22285" y="105040"/>
                    </a:lnTo>
                    <a:lnTo>
                      <a:pt x="21116" y="104894"/>
                    </a:lnTo>
                    <a:lnTo>
                      <a:pt x="19972" y="104723"/>
                    </a:lnTo>
                    <a:lnTo>
                      <a:pt x="18827" y="104504"/>
                    </a:lnTo>
                    <a:lnTo>
                      <a:pt x="17682" y="104261"/>
                    </a:lnTo>
                    <a:lnTo>
                      <a:pt x="16562" y="103968"/>
                    </a:lnTo>
                    <a:lnTo>
                      <a:pt x="15442" y="103652"/>
                    </a:lnTo>
                    <a:lnTo>
                      <a:pt x="14346" y="103286"/>
                    </a:lnTo>
                    <a:lnTo>
                      <a:pt x="13274" y="102872"/>
                    </a:lnTo>
                    <a:lnTo>
                      <a:pt x="12202" y="102434"/>
                    </a:lnTo>
                    <a:lnTo>
                      <a:pt x="11155" y="101947"/>
                    </a:lnTo>
                    <a:lnTo>
                      <a:pt x="10132" y="101411"/>
                    </a:lnTo>
                    <a:lnTo>
                      <a:pt x="9134" y="100851"/>
                    </a:lnTo>
                    <a:lnTo>
                      <a:pt x="8184" y="100242"/>
                    </a:lnTo>
                    <a:lnTo>
                      <a:pt x="7234" y="99585"/>
                    </a:lnTo>
                    <a:lnTo>
                      <a:pt x="6333" y="98903"/>
                    </a:lnTo>
                    <a:lnTo>
                      <a:pt x="5456" y="98172"/>
                    </a:lnTo>
                    <a:lnTo>
                      <a:pt x="4628" y="97393"/>
                    </a:lnTo>
                    <a:lnTo>
                      <a:pt x="3825" y="96589"/>
                    </a:lnTo>
                    <a:lnTo>
                      <a:pt x="3459" y="96151"/>
                    </a:lnTo>
                    <a:lnTo>
                      <a:pt x="3070" y="95712"/>
                    </a:lnTo>
                    <a:lnTo>
                      <a:pt x="2729" y="95274"/>
                    </a:lnTo>
                    <a:lnTo>
                      <a:pt x="2363" y="94835"/>
                    </a:lnTo>
                    <a:lnTo>
                      <a:pt x="2022" y="94373"/>
                    </a:lnTo>
                    <a:lnTo>
                      <a:pt x="1706" y="93886"/>
                    </a:lnTo>
                    <a:lnTo>
                      <a:pt x="1389" y="93399"/>
                    </a:lnTo>
                    <a:lnTo>
                      <a:pt x="1097" y="92911"/>
                    </a:lnTo>
                    <a:lnTo>
                      <a:pt x="805" y="92400"/>
                    </a:lnTo>
                    <a:lnTo>
                      <a:pt x="512" y="91889"/>
                    </a:lnTo>
                    <a:lnTo>
                      <a:pt x="269" y="91353"/>
                    </a:lnTo>
                    <a:lnTo>
                      <a:pt x="1" y="90817"/>
                    </a:lnTo>
                    <a:lnTo>
                      <a:pt x="1" y="90817"/>
                    </a:lnTo>
                    <a:lnTo>
                      <a:pt x="464" y="91816"/>
                    </a:lnTo>
                    <a:lnTo>
                      <a:pt x="975" y="92790"/>
                    </a:lnTo>
                    <a:lnTo>
                      <a:pt x="1462" y="93764"/>
                    </a:lnTo>
                    <a:lnTo>
                      <a:pt x="1998" y="94689"/>
                    </a:lnTo>
                    <a:lnTo>
                      <a:pt x="2558" y="95590"/>
                    </a:lnTo>
                    <a:lnTo>
                      <a:pt x="3143" y="96467"/>
                    </a:lnTo>
                    <a:lnTo>
                      <a:pt x="3727" y="97320"/>
                    </a:lnTo>
                    <a:lnTo>
                      <a:pt x="4360" y="98148"/>
                    </a:lnTo>
                    <a:lnTo>
                      <a:pt x="4994" y="98951"/>
                    </a:lnTo>
                    <a:lnTo>
                      <a:pt x="5651" y="99731"/>
                    </a:lnTo>
                    <a:lnTo>
                      <a:pt x="6333" y="100461"/>
                    </a:lnTo>
                    <a:lnTo>
                      <a:pt x="7039" y="101192"/>
                    </a:lnTo>
                    <a:lnTo>
                      <a:pt x="7770" y="101874"/>
                    </a:lnTo>
                    <a:lnTo>
                      <a:pt x="8501" y="102531"/>
                    </a:lnTo>
                    <a:lnTo>
                      <a:pt x="9280" y="103165"/>
                    </a:lnTo>
                    <a:lnTo>
                      <a:pt x="10059" y="103773"/>
                    </a:lnTo>
                    <a:lnTo>
                      <a:pt x="10863" y="104358"/>
                    </a:lnTo>
                    <a:lnTo>
                      <a:pt x="11691" y="104894"/>
                    </a:lnTo>
                    <a:lnTo>
                      <a:pt x="12543" y="105405"/>
                    </a:lnTo>
                    <a:lnTo>
                      <a:pt x="13420" y="105892"/>
                    </a:lnTo>
                    <a:lnTo>
                      <a:pt x="14297" y="106355"/>
                    </a:lnTo>
                    <a:lnTo>
                      <a:pt x="15222" y="106769"/>
                    </a:lnTo>
                    <a:lnTo>
                      <a:pt x="16148" y="107159"/>
                    </a:lnTo>
                    <a:lnTo>
                      <a:pt x="17098" y="107524"/>
                    </a:lnTo>
                    <a:lnTo>
                      <a:pt x="18072" y="107841"/>
                    </a:lnTo>
                    <a:lnTo>
                      <a:pt x="19046" y="108133"/>
                    </a:lnTo>
                    <a:lnTo>
                      <a:pt x="20069" y="108401"/>
                    </a:lnTo>
                    <a:lnTo>
                      <a:pt x="21092" y="108620"/>
                    </a:lnTo>
                    <a:lnTo>
                      <a:pt x="22139" y="108815"/>
                    </a:lnTo>
                    <a:lnTo>
                      <a:pt x="23211" y="108961"/>
                    </a:lnTo>
                    <a:lnTo>
                      <a:pt x="24307" y="109083"/>
                    </a:lnTo>
                    <a:lnTo>
                      <a:pt x="25403" y="109156"/>
                    </a:lnTo>
                    <a:lnTo>
                      <a:pt x="26206" y="109204"/>
                    </a:lnTo>
                    <a:lnTo>
                      <a:pt x="27010" y="109229"/>
                    </a:lnTo>
                    <a:lnTo>
                      <a:pt x="28569" y="109229"/>
                    </a:lnTo>
                    <a:lnTo>
                      <a:pt x="29348" y="109204"/>
                    </a:lnTo>
                    <a:lnTo>
                      <a:pt x="30103" y="109180"/>
                    </a:lnTo>
                    <a:lnTo>
                      <a:pt x="30882" y="109131"/>
                    </a:lnTo>
                    <a:lnTo>
                      <a:pt x="31637" y="109058"/>
                    </a:lnTo>
                    <a:lnTo>
                      <a:pt x="33123" y="108888"/>
                    </a:lnTo>
                    <a:lnTo>
                      <a:pt x="34609" y="108669"/>
                    </a:lnTo>
                    <a:lnTo>
                      <a:pt x="36070" y="108401"/>
                    </a:lnTo>
                    <a:lnTo>
                      <a:pt x="37507" y="108060"/>
                    </a:lnTo>
                    <a:lnTo>
                      <a:pt x="38919" y="107694"/>
                    </a:lnTo>
                    <a:lnTo>
                      <a:pt x="40307" y="107256"/>
                    </a:lnTo>
                    <a:lnTo>
                      <a:pt x="41696" y="106769"/>
                    </a:lnTo>
                    <a:lnTo>
                      <a:pt x="43035" y="106258"/>
                    </a:lnTo>
                    <a:lnTo>
                      <a:pt x="44375" y="105697"/>
                    </a:lnTo>
                    <a:lnTo>
                      <a:pt x="45690" y="105089"/>
                    </a:lnTo>
                    <a:lnTo>
                      <a:pt x="47005" y="104431"/>
                    </a:lnTo>
                    <a:lnTo>
                      <a:pt x="48296" y="103749"/>
                    </a:lnTo>
                    <a:lnTo>
                      <a:pt x="49562" y="103018"/>
                    </a:lnTo>
                    <a:lnTo>
                      <a:pt x="50804" y="102239"/>
                    </a:lnTo>
                    <a:lnTo>
                      <a:pt x="52046" y="101435"/>
                    </a:lnTo>
                    <a:lnTo>
                      <a:pt x="53264" y="100607"/>
                    </a:lnTo>
                    <a:lnTo>
                      <a:pt x="54482" y="99755"/>
                    </a:lnTo>
                    <a:lnTo>
                      <a:pt x="55675" y="98854"/>
                    </a:lnTo>
                    <a:lnTo>
                      <a:pt x="56868" y="97928"/>
                    </a:lnTo>
                    <a:lnTo>
                      <a:pt x="58037" y="96979"/>
                    </a:lnTo>
                    <a:lnTo>
                      <a:pt x="59206" y="95980"/>
                    </a:lnTo>
                    <a:lnTo>
                      <a:pt x="60351" y="94982"/>
                    </a:lnTo>
                    <a:lnTo>
                      <a:pt x="61496" y="93959"/>
                    </a:lnTo>
                    <a:lnTo>
                      <a:pt x="62616" y="92911"/>
                    </a:lnTo>
                    <a:lnTo>
                      <a:pt x="63736" y="91840"/>
                    </a:lnTo>
                    <a:lnTo>
                      <a:pt x="64857" y="90768"/>
                    </a:lnTo>
                    <a:lnTo>
                      <a:pt x="65953" y="89672"/>
                    </a:lnTo>
                    <a:lnTo>
                      <a:pt x="67049" y="88552"/>
                    </a:lnTo>
                    <a:lnTo>
                      <a:pt x="69216" y="86263"/>
                    </a:lnTo>
                    <a:lnTo>
                      <a:pt x="71359" y="83949"/>
                    </a:lnTo>
                    <a:lnTo>
                      <a:pt x="73478" y="81611"/>
                    </a:lnTo>
                    <a:lnTo>
                      <a:pt x="75597" y="79249"/>
                    </a:lnTo>
                    <a:lnTo>
                      <a:pt x="79786" y="74500"/>
                    </a:lnTo>
                    <a:lnTo>
                      <a:pt x="81856" y="72162"/>
                    </a:lnTo>
                    <a:lnTo>
                      <a:pt x="83951" y="69848"/>
                    </a:lnTo>
                    <a:lnTo>
                      <a:pt x="86045" y="67559"/>
                    </a:lnTo>
                    <a:lnTo>
                      <a:pt x="88139" y="65342"/>
                    </a:lnTo>
                    <a:lnTo>
                      <a:pt x="89211" y="64271"/>
                    </a:lnTo>
                    <a:lnTo>
                      <a:pt x="90258" y="63199"/>
                    </a:lnTo>
                    <a:lnTo>
                      <a:pt x="91330" y="62152"/>
                    </a:lnTo>
                    <a:lnTo>
                      <a:pt x="92401" y="61129"/>
                    </a:lnTo>
                    <a:lnTo>
                      <a:pt x="93473" y="60131"/>
                    </a:lnTo>
                    <a:lnTo>
                      <a:pt x="94569" y="59132"/>
                    </a:lnTo>
                    <a:lnTo>
                      <a:pt x="95641" y="58182"/>
                    </a:lnTo>
                    <a:lnTo>
                      <a:pt x="96761" y="57257"/>
                    </a:lnTo>
                    <a:lnTo>
                      <a:pt x="97857" y="56380"/>
                    </a:lnTo>
                    <a:lnTo>
                      <a:pt x="98977" y="55503"/>
                    </a:lnTo>
                    <a:lnTo>
                      <a:pt x="100097" y="54675"/>
                    </a:lnTo>
                    <a:lnTo>
                      <a:pt x="101218" y="53872"/>
                    </a:lnTo>
                    <a:lnTo>
                      <a:pt x="102509" y="53019"/>
                    </a:lnTo>
                    <a:lnTo>
                      <a:pt x="103824" y="52167"/>
                    </a:lnTo>
                    <a:lnTo>
                      <a:pt x="105163" y="51363"/>
                    </a:lnTo>
                    <a:lnTo>
                      <a:pt x="106527" y="50608"/>
                    </a:lnTo>
                    <a:lnTo>
                      <a:pt x="107891" y="49853"/>
                    </a:lnTo>
                    <a:lnTo>
                      <a:pt x="109279" y="49171"/>
                    </a:lnTo>
                    <a:lnTo>
                      <a:pt x="110692" y="48514"/>
                    </a:lnTo>
                    <a:lnTo>
                      <a:pt x="112129" y="47880"/>
                    </a:lnTo>
                    <a:lnTo>
                      <a:pt x="113590" y="47320"/>
                    </a:lnTo>
                    <a:lnTo>
                      <a:pt x="115051" y="46785"/>
                    </a:lnTo>
                    <a:lnTo>
                      <a:pt x="116512" y="46297"/>
                    </a:lnTo>
                    <a:lnTo>
                      <a:pt x="118022" y="45859"/>
                    </a:lnTo>
                    <a:lnTo>
                      <a:pt x="119532" y="45494"/>
                    </a:lnTo>
                    <a:lnTo>
                      <a:pt x="121042" y="45153"/>
                    </a:lnTo>
                    <a:lnTo>
                      <a:pt x="121822" y="45007"/>
                    </a:lnTo>
                    <a:lnTo>
                      <a:pt x="122577" y="44885"/>
                    </a:lnTo>
                    <a:lnTo>
                      <a:pt x="123356" y="44763"/>
                    </a:lnTo>
                    <a:lnTo>
                      <a:pt x="124135" y="44666"/>
                    </a:lnTo>
                    <a:lnTo>
                      <a:pt x="125036" y="44593"/>
                    </a:lnTo>
                    <a:lnTo>
                      <a:pt x="125913" y="44520"/>
                    </a:lnTo>
                    <a:lnTo>
                      <a:pt x="126814" y="44495"/>
                    </a:lnTo>
                    <a:lnTo>
                      <a:pt x="127691" y="44471"/>
                    </a:lnTo>
                    <a:lnTo>
                      <a:pt x="128568" y="44495"/>
                    </a:lnTo>
                    <a:lnTo>
                      <a:pt x="129420" y="44544"/>
                    </a:lnTo>
                    <a:lnTo>
                      <a:pt x="130297" y="44593"/>
                    </a:lnTo>
                    <a:lnTo>
                      <a:pt x="131174" y="44666"/>
                    </a:lnTo>
                    <a:lnTo>
                      <a:pt x="132026" y="44787"/>
                    </a:lnTo>
                    <a:lnTo>
                      <a:pt x="132878" y="44885"/>
                    </a:lnTo>
                    <a:lnTo>
                      <a:pt x="133731" y="45031"/>
                    </a:lnTo>
                    <a:lnTo>
                      <a:pt x="134583" y="45177"/>
                    </a:lnTo>
                    <a:lnTo>
                      <a:pt x="136288" y="45542"/>
                    </a:lnTo>
                    <a:lnTo>
                      <a:pt x="137969" y="45932"/>
                    </a:lnTo>
                    <a:lnTo>
                      <a:pt x="139649" y="46370"/>
                    </a:lnTo>
                    <a:lnTo>
                      <a:pt x="141329" y="46809"/>
                    </a:lnTo>
                    <a:lnTo>
                      <a:pt x="144690" y="47783"/>
                    </a:lnTo>
                    <a:lnTo>
                      <a:pt x="146371" y="48246"/>
                    </a:lnTo>
                    <a:lnTo>
                      <a:pt x="148076" y="48709"/>
                    </a:lnTo>
                    <a:lnTo>
                      <a:pt x="149780" y="49147"/>
                    </a:lnTo>
                    <a:lnTo>
                      <a:pt x="151510" y="49561"/>
                    </a:lnTo>
                    <a:lnTo>
                      <a:pt x="152873" y="49829"/>
                    </a:lnTo>
                    <a:lnTo>
                      <a:pt x="154213" y="50048"/>
                    </a:lnTo>
                    <a:lnTo>
                      <a:pt x="155552" y="50194"/>
                    </a:lnTo>
                    <a:lnTo>
                      <a:pt x="156234" y="50267"/>
                    </a:lnTo>
                    <a:lnTo>
                      <a:pt x="156892" y="50292"/>
                    </a:lnTo>
                    <a:lnTo>
                      <a:pt x="157549" y="50316"/>
                    </a:lnTo>
                    <a:lnTo>
                      <a:pt x="158207" y="50340"/>
                    </a:lnTo>
                    <a:lnTo>
                      <a:pt x="158865" y="50316"/>
                    </a:lnTo>
                    <a:lnTo>
                      <a:pt x="159498" y="50292"/>
                    </a:lnTo>
                    <a:lnTo>
                      <a:pt x="160155" y="50267"/>
                    </a:lnTo>
                    <a:lnTo>
                      <a:pt x="160789" y="50218"/>
                    </a:lnTo>
                    <a:lnTo>
                      <a:pt x="161446" y="50145"/>
                    </a:lnTo>
                    <a:lnTo>
                      <a:pt x="162079" y="50048"/>
                    </a:lnTo>
                    <a:lnTo>
                      <a:pt x="162713" y="49951"/>
                    </a:lnTo>
                    <a:lnTo>
                      <a:pt x="163346" y="49829"/>
                    </a:lnTo>
                    <a:lnTo>
                      <a:pt x="163979" y="49683"/>
                    </a:lnTo>
                    <a:lnTo>
                      <a:pt x="164588" y="49512"/>
                    </a:lnTo>
                    <a:lnTo>
                      <a:pt x="165221" y="49342"/>
                    </a:lnTo>
                    <a:lnTo>
                      <a:pt x="165830" y="49147"/>
                    </a:lnTo>
                    <a:lnTo>
                      <a:pt x="166439" y="48952"/>
                    </a:lnTo>
                    <a:lnTo>
                      <a:pt x="167072" y="48709"/>
                    </a:lnTo>
                    <a:lnTo>
                      <a:pt x="167681" y="48465"/>
                    </a:lnTo>
                    <a:lnTo>
                      <a:pt x="168265" y="48197"/>
                    </a:lnTo>
                    <a:lnTo>
                      <a:pt x="168874" y="47929"/>
                    </a:lnTo>
                    <a:lnTo>
                      <a:pt x="169483" y="47613"/>
                    </a:lnTo>
                    <a:lnTo>
                      <a:pt x="170068" y="47296"/>
                    </a:lnTo>
                    <a:lnTo>
                      <a:pt x="170652" y="46955"/>
                    </a:lnTo>
                    <a:lnTo>
                      <a:pt x="171237" y="46614"/>
                    </a:lnTo>
                    <a:lnTo>
                      <a:pt x="171821" y="46224"/>
                    </a:lnTo>
                    <a:lnTo>
                      <a:pt x="172893" y="45469"/>
                    </a:lnTo>
                    <a:lnTo>
                      <a:pt x="173940" y="44690"/>
                    </a:lnTo>
                    <a:lnTo>
                      <a:pt x="174938" y="43862"/>
                    </a:lnTo>
                    <a:lnTo>
                      <a:pt x="175888" y="43010"/>
                    </a:lnTo>
                    <a:lnTo>
                      <a:pt x="176838" y="42133"/>
                    </a:lnTo>
                    <a:lnTo>
                      <a:pt x="177739" y="41232"/>
                    </a:lnTo>
                    <a:lnTo>
                      <a:pt x="178616" y="40306"/>
                    </a:lnTo>
                    <a:lnTo>
                      <a:pt x="179444" y="39332"/>
                    </a:lnTo>
                    <a:lnTo>
                      <a:pt x="180272" y="38358"/>
                    </a:lnTo>
                    <a:lnTo>
                      <a:pt x="181076" y="37359"/>
                    </a:lnTo>
                    <a:lnTo>
                      <a:pt x="181879" y="36337"/>
                    </a:lnTo>
                    <a:lnTo>
                      <a:pt x="182634" y="35314"/>
                    </a:lnTo>
                    <a:lnTo>
                      <a:pt x="183389" y="34266"/>
                    </a:lnTo>
                    <a:lnTo>
                      <a:pt x="184144" y="33219"/>
                    </a:lnTo>
                    <a:lnTo>
                      <a:pt x="185581" y="31076"/>
                    </a:lnTo>
                    <a:lnTo>
                      <a:pt x="188455" y="26741"/>
                    </a:lnTo>
                    <a:lnTo>
                      <a:pt x="189892" y="24573"/>
                    </a:lnTo>
                    <a:lnTo>
                      <a:pt x="191378" y="22455"/>
                    </a:lnTo>
                    <a:lnTo>
                      <a:pt x="192133" y="21407"/>
                    </a:lnTo>
                    <a:lnTo>
                      <a:pt x="192888" y="20360"/>
                    </a:lnTo>
                    <a:lnTo>
                      <a:pt x="193691" y="19362"/>
                    </a:lnTo>
                    <a:lnTo>
                      <a:pt x="194495" y="18339"/>
                    </a:lnTo>
                    <a:lnTo>
                      <a:pt x="195323" y="17365"/>
                    </a:lnTo>
                    <a:lnTo>
                      <a:pt x="196151" y="16415"/>
                    </a:lnTo>
                    <a:lnTo>
                      <a:pt x="197028" y="15465"/>
                    </a:lnTo>
                    <a:lnTo>
                      <a:pt x="197929" y="14540"/>
                    </a:lnTo>
                    <a:lnTo>
                      <a:pt x="198562" y="13955"/>
                    </a:lnTo>
                    <a:lnTo>
                      <a:pt x="199195" y="13371"/>
                    </a:lnTo>
                    <a:lnTo>
                      <a:pt x="199853" y="12810"/>
                    </a:lnTo>
                    <a:lnTo>
                      <a:pt x="200511" y="12275"/>
                    </a:lnTo>
                    <a:lnTo>
                      <a:pt x="201168" y="11739"/>
                    </a:lnTo>
                    <a:lnTo>
                      <a:pt x="201850" y="11227"/>
                    </a:lnTo>
                    <a:lnTo>
                      <a:pt x="202532" y="10740"/>
                    </a:lnTo>
                    <a:lnTo>
                      <a:pt x="203238" y="10278"/>
                    </a:lnTo>
                    <a:lnTo>
                      <a:pt x="203945" y="9815"/>
                    </a:lnTo>
                    <a:lnTo>
                      <a:pt x="204675" y="9376"/>
                    </a:lnTo>
                    <a:lnTo>
                      <a:pt x="205406" y="8962"/>
                    </a:lnTo>
                    <a:lnTo>
                      <a:pt x="206136" y="8573"/>
                    </a:lnTo>
                    <a:lnTo>
                      <a:pt x="206891" y="8183"/>
                    </a:lnTo>
                    <a:lnTo>
                      <a:pt x="207646" y="7818"/>
                    </a:lnTo>
                    <a:lnTo>
                      <a:pt x="208401" y="7452"/>
                    </a:lnTo>
                    <a:lnTo>
                      <a:pt x="209181" y="7136"/>
                    </a:lnTo>
                    <a:lnTo>
                      <a:pt x="209960" y="6819"/>
                    </a:lnTo>
                    <a:lnTo>
                      <a:pt x="210739" y="6503"/>
                    </a:lnTo>
                    <a:lnTo>
                      <a:pt x="211519" y="6235"/>
                    </a:lnTo>
                    <a:lnTo>
                      <a:pt x="212322" y="5967"/>
                    </a:lnTo>
                    <a:lnTo>
                      <a:pt x="213126" y="5723"/>
                    </a:lnTo>
                    <a:lnTo>
                      <a:pt x="213954" y="5480"/>
                    </a:lnTo>
                    <a:lnTo>
                      <a:pt x="214758" y="5261"/>
                    </a:lnTo>
                    <a:lnTo>
                      <a:pt x="215586" y="5066"/>
                    </a:lnTo>
                    <a:lnTo>
                      <a:pt x="216414" y="4895"/>
                    </a:lnTo>
                    <a:lnTo>
                      <a:pt x="217242" y="4725"/>
                    </a:lnTo>
                    <a:lnTo>
                      <a:pt x="218094" y="4579"/>
                    </a:lnTo>
                    <a:lnTo>
                      <a:pt x="218923" y="4432"/>
                    </a:lnTo>
                    <a:lnTo>
                      <a:pt x="219775" y="4311"/>
                    </a:lnTo>
                    <a:lnTo>
                      <a:pt x="220627" y="4213"/>
                    </a:lnTo>
                    <a:lnTo>
                      <a:pt x="221480" y="4140"/>
                    </a:lnTo>
                    <a:lnTo>
                      <a:pt x="222332" y="4067"/>
                    </a:lnTo>
                    <a:lnTo>
                      <a:pt x="223404" y="3994"/>
                    </a:lnTo>
                    <a:lnTo>
                      <a:pt x="224451" y="3970"/>
                    </a:lnTo>
                    <a:lnTo>
                      <a:pt x="225498" y="3945"/>
                    </a:lnTo>
                    <a:lnTo>
                      <a:pt x="226545" y="3945"/>
                    </a:lnTo>
                    <a:lnTo>
                      <a:pt x="227593" y="3994"/>
                    </a:lnTo>
                    <a:lnTo>
                      <a:pt x="228616" y="4043"/>
                    </a:lnTo>
                    <a:lnTo>
                      <a:pt x="229638" y="4116"/>
                    </a:lnTo>
                    <a:lnTo>
                      <a:pt x="230661" y="4213"/>
                    </a:lnTo>
                    <a:lnTo>
                      <a:pt x="231684" y="4311"/>
                    </a:lnTo>
                    <a:lnTo>
                      <a:pt x="232707" y="4457"/>
                    </a:lnTo>
                    <a:lnTo>
                      <a:pt x="233706" y="4627"/>
                    </a:lnTo>
                    <a:lnTo>
                      <a:pt x="234704" y="4798"/>
                    </a:lnTo>
                    <a:lnTo>
                      <a:pt x="235703" y="4993"/>
                    </a:lnTo>
                    <a:lnTo>
                      <a:pt x="236677" y="5212"/>
                    </a:lnTo>
                    <a:lnTo>
                      <a:pt x="237651" y="5455"/>
                    </a:lnTo>
                    <a:lnTo>
                      <a:pt x="238625" y="5699"/>
                    </a:lnTo>
                    <a:lnTo>
                      <a:pt x="239599" y="5967"/>
                    </a:lnTo>
                    <a:lnTo>
                      <a:pt x="240574" y="6259"/>
                    </a:lnTo>
                    <a:lnTo>
                      <a:pt x="241523" y="6576"/>
                    </a:lnTo>
                    <a:lnTo>
                      <a:pt x="242473" y="6892"/>
                    </a:lnTo>
                    <a:lnTo>
                      <a:pt x="243423" y="7233"/>
                    </a:lnTo>
                    <a:lnTo>
                      <a:pt x="244373" y="7599"/>
                    </a:lnTo>
                    <a:lnTo>
                      <a:pt x="245298" y="7964"/>
                    </a:lnTo>
                    <a:lnTo>
                      <a:pt x="246224" y="8354"/>
                    </a:lnTo>
                    <a:lnTo>
                      <a:pt x="247149" y="8768"/>
                    </a:lnTo>
                    <a:lnTo>
                      <a:pt x="248075" y="9182"/>
                    </a:lnTo>
                    <a:lnTo>
                      <a:pt x="249000" y="9620"/>
                    </a:lnTo>
                    <a:lnTo>
                      <a:pt x="249901" y="10058"/>
                    </a:lnTo>
                    <a:lnTo>
                      <a:pt x="251704" y="11008"/>
                    </a:lnTo>
                    <a:lnTo>
                      <a:pt x="253481" y="11982"/>
                    </a:lnTo>
                    <a:lnTo>
                      <a:pt x="255235" y="13030"/>
                    </a:lnTo>
                    <a:lnTo>
                      <a:pt x="256964" y="14101"/>
                    </a:lnTo>
                    <a:lnTo>
                      <a:pt x="258693" y="15221"/>
                    </a:lnTo>
                    <a:lnTo>
                      <a:pt x="260374" y="16390"/>
                    </a:lnTo>
                    <a:lnTo>
                      <a:pt x="262054" y="17584"/>
                    </a:lnTo>
                    <a:lnTo>
                      <a:pt x="263710" y="18826"/>
                    </a:lnTo>
                    <a:lnTo>
                      <a:pt x="265342" y="20092"/>
                    </a:lnTo>
                    <a:lnTo>
                      <a:pt x="266949" y="21383"/>
                    </a:lnTo>
                    <a:lnTo>
                      <a:pt x="268557" y="22698"/>
                    </a:lnTo>
                    <a:lnTo>
                      <a:pt x="270115" y="24013"/>
                    </a:lnTo>
                    <a:lnTo>
                      <a:pt x="271674" y="25377"/>
                    </a:lnTo>
                    <a:lnTo>
                      <a:pt x="273208" y="26741"/>
                    </a:lnTo>
                    <a:lnTo>
                      <a:pt x="274718" y="28129"/>
                    </a:lnTo>
                    <a:lnTo>
                      <a:pt x="276204" y="29517"/>
                    </a:lnTo>
                    <a:lnTo>
                      <a:pt x="277690" y="30906"/>
                    </a:lnTo>
                    <a:lnTo>
                      <a:pt x="279151" y="32294"/>
                    </a:lnTo>
                    <a:lnTo>
                      <a:pt x="278907" y="31782"/>
                    </a:lnTo>
                    <a:lnTo>
                      <a:pt x="278664" y="31295"/>
                    </a:lnTo>
                    <a:lnTo>
                      <a:pt x="278128" y="30321"/>
                    </a:lnTo>
                    <a:lnTo>
                      <a:pt x="277568" y="29396"/>
                    </a:lnTo>
                    <a:lnTo>
                      <a:pt x="276959" y="28519"/>
                    </a:lnTo>
                    <a:lnTo>
                      <a:pt x="276301" y="27666"/>
                    </a:lnTo>
                    <a:lnTo>
                      <a:pt x="275620" y="26838"/>
                    </a:lnTo>
                    <a:lnTo>
                      <a:pt x="274913" y="26035"/>
                    </a:lnTo>
                    <a:lnTo>
                      <a:pt x="274183" y="25255"/>
                    </a:lnTo>
                    <a:lnTo>
                      <a:pt x="273428" y="24500"/>
                    </a:lnTo>
                    <a:lnTo>
                      <a:pt x="272624" y="23745"/>
                    </a:lnTo>
                    <a:lnTo>
                      <a:pt x="271820" y="23015"/>
                    </a:lnTo>
                    <a:lnTo>
                      <a:pt x="271017" y="22284"/>
                    </a:lnTo>
                    <a:lnTo>
                      <a:pt x="269336" y="20847"/>
                    </a:lnTo>
                    <a:lnTo>
                      <a:pt x="267631" y="19386"/>
                    </a:lnTo>
                    <a:lnTo>
                      <a:pt x="266414" y="18363"/>
                    </a:lnTo>
                    <a:lnTo>
                      <a:pt x="265196" y="17365"/>
                    </a:lnTo>
                    <a:lnTo>
                      <a:pt x="263978" y="16366"/>
                    </a:lnTo>
                    <a:lnTo>
                      <a:pt x="262736" y="15368"/>
                    </a:lnTo>
                    <a:lnTo>
                      <a:pt x="261470" y="14418"/>
                    </a:lnTo>
                    <a:lnTo>
                      <a:pt x="260203" y="13468"/>
                    </a:lnTo>
                    <a:lnTo>
                      <a:pt x="258912" y="12542"/>
                    </a:lnTo>
                    <a:lnTo>
                      <a:pt x="257622" y="11617"/>
                    </a:lnTo>
                    <a:lnTo>
                      <a:pt x="256307" y="10740"/>
                    </a:lnTo>
                    <a:lnTo>
                      <a:pt x="254967" y="9888"/>
                    </a:lnTo>
                    <a:lnTo>
                      <a:pt x="253628" y="9035"/>
                    </a:lnTo>
                    <a:lnTo>
                      <a:pt x="252264" y="8232"/>
                    </a:lnTo>
                    <a:lnTo>
                      <a:pt x="250900" y="7452"/>
                    </a:lnTo>
                    <a:lnTo>
                      <a:pt x="249512" y="6697"/>
                    </a:lnTo>
                    <a:lnTo>
                      <a:pt x="248099" y="5967"/>
                    </a:lnTo>
                    <a:lnTo>
                      <a:pt x="246662" y="5285"/>
                    </a:lnTo>
                    <a:lnTo>
                      <a:pt x="245030" y="4530"/>
                    </a:lnTo>
                    <a:lnTo>
                      <a:pt x="243374" y="3848"/>
                    </a:lnTo>
                    <a:lnTo>
                      <a:pt x="241670" y="3190"/>
                    </a:lnTo>
                    <a:lnTo>
                      <a:pt x="239965" y="2606"/>
                    </a:lnTo>
                    <a:lnTo>
                      <a:pt x="238260" y="2094"/>
                    </a:lnTo>
                    <a:lnTo>
                      <a:pt x="237383" y="1851"/>
                    </a:lnTo>
                    <a:lnTo>
                      <a:pt x="236531" y="1607"/>
                    </a:lnTo>
                    <a:lnTo>
                      <a:pt x="235654" y="1388"/>
                    </a:lnTo>
                    <a:lnTo>
                      <a:pt x="234777" y="1193"/>
                    </a:lnTo>
                    <a:lnTo>
                      <a:pt x="233900" y="1023"/>
                    </a:lnTo>
                    <a:lnTo>
                      <a:pt x="232999" y="852"/>
                    </a:lnTo>
                    <a:lnTo>
                      <a:pt x="232123" y="682"/>
                    </a:lnTo>
                    <a:lnTo>
                      <a:pt x="231246" y="536"/>
                    </a:lnTo>
                    <a:lnTo>
                      <a:pt x="230345" y="414"/>
                    </a:lnTo>
                    <a:lnTo>
                      <a:pt x="229468" y="317"/>
                    </a:lnTo>
                    <a:lnTo>
                      <a:pt x="228567" y="219"/>
                    </a:lnTo>
                    <a:lnTo>
                      <a:pt x="227666" y="146"/>
                    </a:lnTo>
                    <a:lnTo>
                      <a:pt x="226765" y="73"/>
                    </a:lnTo>
                    <a:lnTo>
                      <a:pt x="225864" y="24"/>
                    </a:lnTo>
                    <a:lnTo>
                      <a:pt x="2249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91"/>
              <p:cNvSpPr/>
              <p:nvPr/>
            </p:nvSpPr>
            <p:spPr>
              <a:xfrm>
                <a:off x="238125" y="1284825"/>
                <a:ext cx="6978150" cy="2731350"/>
              </a:xfrm>
              <a:custGeom>
                <a:rect b="b" l="l" r="r" t="t"/>
                <a:pathLst>
                  <a:path extrusionOk="0" h="109254" w="279126">
                    <a:moveTo>
                      <a:pt x="0" y="90841"/>
                    </a:moveTo>
                    <a:lnTo>
                      <a:pt x="244" y="91377"/>
                    </a:lnTo>
                    <a:lnTo>
                      <a:pt x="308" y="91507"/>
                    </a:lnTo>
                    <a:lnTo>
                      <a:pt x="308" y="91507"/>
                    </a:lnTo>
                    <a:lnTo>
                      <a:pt x="0" y="90841"/>
                    </a:lnTo>
                    <a:close/>
                    <a:moveTo>
                      <a:pt x="224060" y="0"/>
                    </a:moveTo>
                    <a:lnTo>
                      <a:pt x="223159" y="24"/>
                    </a:lnTo>
                    <a:lnTo>
                      <a:pt x="222258" y="24"/>
                    </a:lnTo>
                    <a:lnTo>
                      <a:pt x="221357" y="73"/>
                    </a:lnTo>
                    <a:lnTo>
                      <a:pt x="220456" y="122"/>
                    </a:lnTo>
                    <a:lnTo>
                      <a:pt x="219555" y="195"/>
                    </a:lnTo>
                    <a:lnTo>
                      <a:pt x="218654" y="292"/>
                    </a:lnTo>
                    <a:lnTo>
                      <a:pt x="217850" y="390"/>
                    </a:lnTo>
                    <a:lnTo>
                      <a:pt x="217046" y="511"/>
                    </a:lnTo>
                    <a:lnTo>
                      <a:pt x="216243" y="633"/>
                    </a:lnTo>
                    <a:lnTo>
                      <a:pt x="215439" y="779"/>
                    </a:lnTo>
                    <a:lnTo>
                      <a:pt x="214635" y="925"/>
                    </a:lnTo>
                    <a:lnTo>
                      <a:pt x="213856" y="1120"/>
                    </a:lnTo>
                    <a:lnTo>
                      <a:pt x="213077" y="1291"/>
                    </a:lnTo>
                    <a:lnTo>
                      <a:pt x="212297" y="1510"/>
                    </a:lnTo>
                    <a:lnTo>
                      <a:pt x="211518" y="1729"/>
                    </a:lnTo>
                    <a:lnTo>
                      <a:pt x="210739" y="1948"/>
                    </a:lnTo>
                    <a:lnTo>
                      <a:pt x="209984" y="2192"/>
                    </a:lnTo>
                    <a:lnTo>
                      <a:pt x="209229" y="2460"/>
                    </a:lnTo>
                    <a:lnTo>
                      <a:pt x="208474" y="2752"/>
                    </a:lnTo>
                    <a:lnTo>
                      <a:pt x="207743" y="3044"/>
                    </a:lnTo>
                    <a:lnTo>
                      <a:pt x="206988" y="3337"/>
                    </a:lnTo>
                    <a:lnTo>
                      <a:pt x="206257" y="3677"/>
                    </a:lnTo>
                    <a:lnTo>
                      <a:pt x="205551" y="4018"/>
                    </a:lnTo>
                    <a:lnTo>
                      <a:pt x="204845" y="4359"/>
                    </a:lnTo>
                    <a:lnTo>
                      <a:pt x="204138" y="4749"/>
                    </a:lnTo>
                    <a:lnTo>
                      <a:pt x="203432" y="5114"/>
                    </a:lnTo>
                    <a:lnTo>
                      <a:pt x="202750" y="5528"/>
                    </a:lnTo>
                    <a:lnTo>
                      <a:pt x="202068" y="5942"/>
                    </a:lnTo>
                    <a:lnTo>
                      <a:pt x="201386" y="6381"/>
                    </a:lnTo>
                    <a:lnTo>
                      <a:pt x="200729" y="6819"/>
                    </a:lnTo>
                    <a:lnTo>
                      <a:pt x="200071" y="7306"/>
                    </a:lnTo>
                    <a:lnTo>
                      <a:pt x="199414" y="7769"/>
                    </a:lnTo>
                    <a:lnTo>
                      <a:pt x="198780" y="8280"/>
                    </a:lnTo>
                    <a:lnTo>
                      <a:pt x="198172" y="8792"/>
                    </a:lnTo>
                    <a:lnTo>
                      <a:pt x="197538" y="9303"/>
                    </a:lnTo>
                    <a:lnTo>
                      <a:pt x="196954" y="9863"/>
                    </a:lnTo>
                    <a:lnTo>
                      <a:pt x="196345" y="10424"/>
                    </a:lnTo>
                    <a:lnTo>
                      <a:pt x="195761" y="11008"/>
                    </a:lnTo>
                    <a:lnTo>
                      <a:pt x="194811" y="11982"/>
                    </a:lnTo>
                    <a:lnTo>
                      <a:pt x="193885" y="13005"/>
                    </a:lnTo>
                    <a:lnTo>
                      <a:pt x="193009" y="14052"/>
                    </a:lnTo>
                    <a:lnTo>
                      <a:pt x="192132" y="15124"/>
                    </a:lnTo>
                    <a:lnTo>
                      <a:pt x="191279" y="16244"/>
                    </a:lnTo>
                    <a:lnTo>
                      <a:pt x="190451" y="17365"/>
                    </a:lnTo>
                    <a:lnTo>
                      <a:pt x="189623" y="18485"/>
                    </a:lnTo>
                    <a:lnTo>
                      <a:pt x="188820" y="19654"/>
                    </a:lnTo>
                    <a:lnTo>
                      <a:pt x="187237" y="21992"/>
                    </a:lnTo>
                    <a:lnTo>
                      <a:pt x="185678" y="24354"/>
                    </a:lnTo>
                    <a:lnTo>
                      <a:pt x="184119" y="26717"/>
                    </a:lnTo>
                    <a:lnTo>
                      <a:pt x="182536" y="29055"/>
                    </a:lnTo>
                    <a:lnTo>
                      <a:pt x="181732" y="30224"/>
                    </a:lnTo>
                    <a:lnTo>
                      <a:pt x="180904" y="31368"/>
                    </a:lnTo>
                    <a:lnTo>
                      <a:pt x="180076" y="32489"/>
                    </a:lnTo>
                    <a:lnTo>
                      <a:pt x="179224" y="33609"/>
                    </a:lnTo>
                    <a:lnTo>
                      <a:pt x="178347" y="34680"/>
                    </a:lnTo>
                    <a:lnTo>
                      <a:pt x="177446" y="35752"/>
                    </a:lnTo>
                    <a:lnTo>
                      <a:pt x="176521" y="36775"/>
                    </a:lnTo>
                    <a:lnTo>
                      <a:pt x="175546" y="37773"/>
                    </a:lnTo>
                    <a:lnTo>
                      <a:pt x="174572" y="38723"/>
                    </a:lnTo>
                    <a:lnTo>
                      <a:pt x="173549" y="39649"/>
                    </a:lnTo>
                    <a:lnTo>
                      <a:pt x="172502" y="40550"/>
                    </a:lnTo>
                    <a:lnTo>
                      <a:pt x="171942" y="40964"/>
                    </a:lnTo>
                    <a:lnTo>
                      <a:pt x="171406" y="41378"/>
                    </a:lnTo>
                    <a:lnTo>
                      <a:pt x="170846" y="41792"/>
                    </a:lnTo>
                    <a:lnTo>
                      <a:pt x="170262" y="42182"/>
                    </a:lnTo>
                    <a:lnTo>
                      <a:pt x="169677" y="42571"/>
                    </a:lnTo>
                    <a:lnTo>
                      <a:pt x="169093" y="42937"/>
                    </a:lnTo>
                    <a:lnTo>
                      <a:pt x="168484" y="43302"/>
                    </a:lnTo>
                    <a:lnTo>
                      <a:pt x="167850" y="43643"/>
                    </a:lnTo>
                    <a:lnTo>
                      <a:pt x="167217" y="43959"/>
                    </a:lnTo>
                    <a:lnTo>
                      <a:pt x="166584" y="44276"/>
                    </a:lnTo>
                    <a:lnTo>
                      <a:pt x="165975" y="44544"/>
                    </a:lnTo>
                    <a:lnTo>
                      <a:pt x="165366" y="44812"/>
                    </a:lnTo>
                    <a:lnTo>
                      <a:pt x="164757" y="45031"/>
                    </a:lnTo>
                    <a:lnTo>
                      <a:pt x="164149" y="45250"/>
                    </a:lnTo>
                    <a:lnTo>
                      <a:pt x="163540" y="45445"/>
                    </a:lnTo>
                    <a:lnTo>
                      <a:pt x="162931" y="45615"/>
                    </a:lnTo>
                    <a:lnTo>
                      <a:pt x="162322" y="45762"/>
                    </a:lnTo>
                    <a:lnTo>
                      <a:pt x="161713" y="45883"/>
                    </a:lnTo>
                    <a:lnTo>
                      <a:pt x="161104" y="46005"/>
                    </a:lnTo>
                    <a:lnTo>
                      <a:pt x="160495" y="46103"/>
                    </a:lnTo>
                    <a:lnTo>
                      <a:pt x="159887" y="46176"/>
                    </a:lnTo>
                    <a:lnTo>
                      <a:pt x="159278" y="46249"/>
                    </a:lnTo>
                    <a:lnTo>
                      <a:pt x="158669" y="46297"/>
                    </a:lnTo>
                    <a:lnTo>
                      <a:pt x="158084" y="46322"/>
                    </a:lnTo>
                    <a:lnTo>
                      <a:pt x="156867" y="46322"/>
                    </a:lnTo>
                    <a:lnTo>
                      <a:pt x="155649" y="46297"/>
                    </a:lnTo>
                    <a:lnTo>
                      <a:pt x="154456" y="46200"/>
                    </a:lnTo>
                    <a:lnTo>
                      <a:pt x="153238" y="46054"/>
                    </a:lnTo>
                    <a:lnTo>
                      <a:pt x="152044" y="45883"/>
                    </a:lnTo>
                    <a:lnTo>
                      <a:pt x="150827" y="45664"/>
                    </a:lnTo>
                    <a:lnTo>
                      <a:pt x="149633" y="45421"/>
                    </a:lnTo>
                    <a:lnTo>
                      <a:pt x="148416" y="45128"/>
                    </a:lnTo>
                    <a:lnTo>
                      <a:pt x="147222" y="44836"/>
                    </a:lnTo>
                    <a:lnTo>
                      <a:pt x="146005" y="44495"/>
                    </a:lnTo>
                    <a:lnTo>
                      <a:pt x="144811" y="44179"/>
                    </a:lnTo>
                    <a:lnTo>
                      <a:pt x="142376" y="43472"/>
                    </a:lnTo>
                    <a:lnTo>
                      <a:pt x="139965" y="42766"/>
                    </a:lnTo>
                    <a:lnTo>
                      <a:pt x="137554" y="42108"/>
                    </a:lnTo>
                    <a:lnTo>
                      <a:pt x="136336" y="41792"/>
                    </a:lnTo>
                    <a:lnTo>
                      <a:pt x="135118" y="41500"/>
                    </a:lnTo>
                    <a:lnTo>
                      <a:pt x="133900" y="41232"/>
                    </a:lnTo>
                    <a:lnTo>
                      <a:pt x="132683" y="41013"/>
                    </a:lnTo>
                    <a:lnTo>
                      <a:pt x="131465" y="40818"/>
                    </a:lnTo>
                    <a:lnTo>
                      <a:pt x="130247" y="40647"/>
                    </a:lnTo>
                    <a:lnTo>
                      <a:pt x="129030" y="40550"/>
                    </a:lnTo>
                    <a:lnTo>
                      <a:pt x="127787" y="40477"/>
                    </a:lnTo>
                    <a:lnTo>
                      <a:pt x="125742" y="40477"/>
                    </a:lnTo>
                    <a:lnTo>
                      <a:pt x="124719" y="40501"/>
                    </a:lnTo>
                    <a:lnTo>
                      <a:pt x="123696" y="40574"/>
                    </a:lnTo>
                    <a:lnTo>
                      <a:pt x="122697" y="40672"/>
                    </a:lnTo>
                    <a:lnTo>
                      <a:pt x="121699" y="40769"/>
                    </a:lnTo>
                    <a:lnTo>
                      <a:pt x="120700" y="40915"/>
                    </a:lnTo>
                    <a:lnTo>
                      <a:pt x="119726" y="41061"/>
                    </a:lnTo>
                    <a:lnTo>
                      <a:pt x="118752" y="41256"/>
                    </a:lnTo>
                    <a:lnTo>
                      <a:pt x="117802" y="41451"/>
                    </a:lnTo>
                    <a:lnTo>
                      <a:pt x="116828" y="41670"/>
                    </a:lnTo>
                    <a:lnTo>
                      <a:pt x="115878" y="41938"/>
                    </a:lnTo>
                    <a:lnTo>
                      <a:pt x="114953" y="42206"/>
                    </a:lnTo>
                    <a:lnTo>
                      <a:pt x="114003" y="42498"/>
                    </a:lnTo>
                    <a:lnTo>
                      <a:pt x="113077" y="42815"/>
                    </a:lnTo>
                    <a:lnTo>
                      <a:pt x="112152" y="43131"/>
                    </a:lnTo>
                    <a:lnTo>
                      <a:pt x="111251" y="43497"/>
                    </a:lnTo>
                    <a:lnTo>
                      <a:pt x="110350" y="43862"/>
                    </a:lnTo>
                    <a:lnTo>
                      <a:pt x="109449" y="44252"/>
                    </a:lnTo>
                    <a:lnTo>
                      <a:pt x="108547" y="44666"/>
                    </a:lnTo>
                    <a:lnTo>
                      <a:pt x="107671" y="45080"/>
                    </a:lnTo>
                    <a:lnTo>
                      <a:pt x="106794" y="45518"/>
                    </a:lnTo>
                    <a:lnTo>
                      <a:pt x="105917" y="45981"/>
                    </a:lnTo>
                    <a:lnTo>
                      <a:pt x="105040" y="46444"/>
                    </a:lnTo>
                    <a:lnTo>
                      <a:pt x="104188" y="46955"/>
                    </a:lnTo>
                    <a:lnTo>
                      <a:pt x="103336" y="47442"/>
                    </a:lnTo>
                    <a:lnTo>
                      <a:pt x="102508" y="47978"/>
                    </a:lnTo>
                    <a:lnTo>
                      <a:pt x="101655" y="48489"/>
                    </a:lnTo>
                    <a:lnTo>
                      <a:pt x="100827" y="49049"/>
                    </a:lnTo>
                    <a:lnTo>
                      <a:pt x="100023" y="49610"/>
                    </a:lnTo>
                    <a:lnTo>
                      <a:pt x="98392" y="50754"/>
                    </a:lnTo>
                    <a:lnTo>
                      <a:pt x="96784" y="51972"/>
                    </a:lnTo>
                    <a:lnTo>
                      <a:pt x="95201" y="53214"/>
                    </a:lnTo>
                    <a:lnTo>
                      <a:pt x="93643" y="54505"/>
                    </a:lnTo>
                    <a:lnTo>
                      <a:pt x="92133" y="55820"/>
                    </a:lnTo>
                    <a:lnTo>
                      <a:pt x="90623" y="57159"/>
                    </a:lnTo>
                    <a:lnTo>
                      <a:pt x="89137" y="58548"/>
                    </a:lnTo>
                    <a:lnTo>
                      <a:pt x="87676" y="59936"/>
                    </a:lnTo>
                    <a:lnTo>
                      <a:pt x="86263" y="61373"/>
                    </a:lnTo>
                    <a:lnTo>
                      <a:pt x="84851" y="62810"/>
                    </a:lnTo>
                    <a:lnTo>
                      <a:pt x="83438" y="64246"/>
                    </a:lnTo>
                    <a:lnTo>
                      <a:pt x="82074" y="65708"/>
                    </a:lnTo>
                    <a:lnTo>
                      <a:pt x="80735" y="67169"/>
                    </a:lnTo>
                    <a:lnTo>
                      <a:pt x="78080" y="70067"/>
                    </a:lnTo>
                    <a:lnTo>
                      <a:pt x="75523" y="72965"/>
                    </a:lnTo>
                    <a:lnTo>
                      <a:pt x="73282" y="75498"/>
                    </a:lnTo>
                    <a:lnTo>
                      <a:pt x="70993" y="78055"/>
                    </a:lnTo>
                    <a:lnTo>
                      <a:pt x="68631" y="80613"/>
                    </a:lnTo>
                    <a:lnTo>
                      <a:pt x="67437" y="81903"/>
                    </a:lnTo>
                    <a:lnTo>
                      <a:pt x="66244" y="83170"/>
                    </a:lnTo>
                    <a:lnTo>
                      <a:pt x="65002" y="84412"/>
                    </a:lnTo>
                    <a:lnTo>
                      <a:pt x="63784" y="85654"/>
                    </a:lnTo>
                    <a:lnTo>
                      <a:pt x="62518" y="86872"/>
                    </a:lnTo>
                    <a:lnTo>
                      <a:pt x="61251" y="88089"/>
                    </a:lnTo>
                    <a:lnTo>
                      <a:pt x="59960" y="89283"/>
                    </a:lnTo>
                    <a:lnTo>
                      <a:pt x="58645" y="90427"/>
                    </a:lnTo>
                    <a:lnTo>
                      <a:pt x="57330" y="91572"/>
                    </a:lnTo>
                    <a:lnTo>
                      <a:pt x="55991" y="92692"/>
                    </a:lnTo>
                    <a:lnTo>
                      <a:pt x="54627" y="93764"/>
                    </a:lnTo>
                    <a:lnTo>
                      <a:pt x="53239" y="94811"/>
                    </a:lnTo>
                    <a:lnTo>
                      <a:pt x="51826" y="95834"/>
                    </a:lnTo>
                    <a:lnTo>
                      <a:pt x="50414" y="96808"/>
                    </a:lnTo>
                    <a:lnTo>
                      <a:pt x="48952" y="97734"/>
                    </a:lnTo>
                    <a:lnTo>
                      <a:pt x="47491" y="98635"/>
                    </a:lnTo>
                    <a:lnTo>
                      <a:pt x="45981" y="99487"/>
                    </a:lnTo>
                    <a:lnTo>
                      <a:pt x="44471" y="100291"/>
                    </a:lnTo>
                    <a:lnTo>
                      <a:pt x="42912" y="101046"/>
                    </a:lnTo>
                    <a:lnTo>
                      <a:pt x="42133" y="101411"/>
                    </a:lnTo>
                    <a:lnTo>
                      <a:pt x="41354" y="101752"/>
                    </a:lnTo>
                    <a:lnTo>
                      <a:pt x="40550" y="102069"/>
                    </a:lnTo>
                    <a:lnTo>
                      <a:pt x="39746" y="102385"/>
                    </a:lnTo>
                    <a:lnTo>
                      <a:pt x="38943" y="102702"/>
                    </a:lnTo>
                    <a:lnTo>
                      <a:pt x="38139" y="102994"/>
                    </a:lnTo>
                    <a:lnTo>
                      <a:pt x="37311" y="103262"/>
                    </a:lnTo>
                    <a:lnTo>
                      <a:pt x="36483" y="103506"/>
                    </a:lnTo>
                    <a:lnTo>
                      <a:pt x="35655" y="103749"/>
                    </a:lnTo>
                    <a:lnTo>
                      <a:pt x="34802" y="103993"/>
                    </a:lnTo>
                    <a:lnTo>
                      <a:pt x="33950" y="104187"/>
                    </a:lnTo>
                    <a:lnTo>
                      <a:pt x="33098" y="104382"/>
                    </a:lnTo>
                    <a:lnTo>
                      <a:pt x="32221" y="104577"/>
                    </a:lnTo>
                    <a:lnTo>
                      <a:pt x="31368" y="104723"/>
                    </a:lnTo>
                    <a:lnTo>
                      <a:pt x="30248" y="104894"/>
                    </a:lnTo>
                    <a:lnTo>
                      <a:pt x="29152" y="105040"/>
                    </a:lnTo>
                    <a:lnTo>
                      <a:pt x="28008" y="105137"/>
                    </a:lnTo>
                    <a:lnTo>
                      <a:pt x="26863" y="105186"/>
                    </a:lnTo>
                    <a:lnTo>
                      <a:pt x="25718" y="105210"/>
                    </a:lnTo>
                    <a:lnTo>
                      <a:pt x="24574" y="105186"/>
                    </a:lnTo>
                    <a:lnTo>
                      <a:pt x="23429" y="105137"/>
                    </a:lnTo>
                    <a:lnTo>
                      <a:pt x="22260" y="105040"/>
                    </a:lnTo>
                    <a:lnTo>
                      <a:pt x="21115" y="104918"/>
                    </a:lnTo>
                    <a:lnTo>
                      <a:pt x="19971" y="104748"/>
                    </a:lnTo>
                    <a:lnTo>
                      <a:pt x="18826" y="104528"/>
                    </a:lnTo>
                    <a:lnTo>
                      <a:pt x="17681" y="104285"/>
                    </a:lnTo>
                    <a:lnTo>
                      <a:pt x="16561" y="103993"/>
                    </a:lnTo>
                    <a:lnTo>
                      <a:pt x="15441" y="103676"/>
                    </a:lnTo>
                    <a:lnTo>
                      <a:pt x="14345" y="103286"/>
                    </a:lnTo>
                    <a:lnTo>
                      <a:pt x="13249" y="102897"/>
                    </a:lnTo>
                    <a:lnTo>
                      <a:pt x="12177" y="102434"/>
                    </a:lnTo>
                    <a:lnTo>
                      <a:pt x="11154" y="101947"/>
                    </a:lnTo>
                    <a:lnTo>
                      <a:pt x="10131" y="101435"/>
                    </a:lnTo>
                    <a:lnTo>
                      <a:pt x="9133" y="100851"/>
                    </a:lnTo>
                    <a:lnTo>
                      <a:pt x="8159" y="100242"/>
                    </a:lnTo>
                    <a:lnTo>
                      <a:pt x="7233" y="99609"/>
                    </a:lnTo>
                    <a:lnTo>
                      <a:pt x="6308" y="98903"/>
                    </a:lnTo>
                    <a:lnTo>
                      <a:pt x="5455" y="98172"/>
                    </a:lnTo>
                    <a:lnTo>
                      <a:pt x="4603" y="97417"/>
                    </a:lnTo>
                    <a:lnTo>
                      <a:pt x="3824" y="96589"/>
                    </a:lnTo>
                    <a:lnTo>
                      <a:pt x="3434" y="96175"/>
                    </a:lnTo>
                    <a:lnTo>
                      <a:pt x="3069" y="95737"/>
                    </a:lnTo>
                    <a:lnTo>
                      <a:pt x="2703" y="95298"/>
                    </a:lnTo>
                    <a:lnTo>
                      <a:pt x="2362" y="94835"/>
                    </a:lnTo>
                    <a:lnTo>
                      <a:pt x="2021" y="94373"/>
                    </a:lnTo>
                    <a:lnTo>
                      <a:pt x="1680" y="93910"/>
                    </a:lnTo>
                    <a:lnTo>
                      <a:pt x="1388" y="93423"/>
                    </a:lnTo>
                    <a:lnTo>
                      <a:pt x="1072" y="92936"/>
                    </a:lnTo>
                    <a:lnTo>
                      <a:pt x="779" y="92424"/>
                    </a:lnTo>
                    <a:lnTo>
                      <a:pt x="511" y="91913"/>
                    </a:lnTo>
                    <a:lnTo>
                      <a:pt x="308" y="91507"/>
                    </a:lnTo>
                    <a:lnTo>
                      <a:pt x="308" y="91507"/>
                    </a:lnTo>
                    <a:lnTo>
                      <a:pt x="463" y="91840"/>
                    </a:lnTo>
                    <a:lnTo>
                      <a:pt x="950" y="92814"/>
                    </a:lnTo>
                    <a:lnTo>
                      <a:pt x="1461" y="93764"/>
                    </a:lnTo>
                    <a:lnTo>
                      <a:pt x="1997" y="94714"/>
                    </a:lnTo>
                    <a:lnTo>
                      <a:pt x="2557" y="95615"/>
                    </a:lnTo>
                    <a:lnTo>
                      <a:pt x="3117" y="96492"/>
                    </a:lnTo>
                    <a:lnTo>
                      <a:pt x="3726" y="97344"/>
                    </a:lnTo>
                    <a:lnTo>
                      <a:pt x="4335" y="98172"/>
                    </a:lnTo>
                    <a:lnTo>
                      <a:pt x="4968" y="98976"/>
                    </a:lnTo>
                    <a:lnTo>
                      <a:pt x="5650" y="99731"/>
                    </a:lnTo>
                    <a:lnTo>
                      <a:pt x="6332" y="100486"/>
                    </a:lnTo>
                    <a:lnTo>
                      <a:pt x="7014" y="101216"/>
                    </a:lnTo>
                    <a:lnTo>
                      <a:pt x="7745" y="101898"/>
                    </a:lnTo>
                    <a:lnTo>
                      <a:pt x="8500" y="102556"/>
                    </a:lnTo>
                    <a:lnTo>
                      <a:pt x="9255" y="103189"/>
                    </a:lnTo>
                    <a:lnTo>
                      <a:pt x="10058" y="103798"/>
                    </a:lnTo>
                    <a:lnTo>
                      <a:pt x="10862" y="104382"/>
                    </a:lnTo>
                    <a:lnTo>
                      <a:pt x="11690" y="104918"/>
                    </a:lnTo>
                    <a:lnTo>
                      <a:pt x="12543" y="105430"/>
                    </a:lnTo>
                    <a:lnTo>
                      <a:pt x="13395" y="105917"/>
                    </a:lnTo>
                    <a:lnTo>
                      <a:pt x="14296" y="106379"/>
                    </a:lnTo>
                    <a:lnTo>
                      <a:pt x="15197" y="106793"/>
                    </a:lnTo>
                    <a:lnTo>
                      <a:pt x="16123" y="107183"/>
                    </a:lnTo>
                    <a:lnTo>
                      <a:pt x="17072" y="107524"/>
                    </a:lnTo>
                    <a:lnTo>
                      <a:pt x="18047" y="107865"/>
                    </a:lnTo>
                    <a:lnTo>
                      <a:pt x="19045" y="108157"/>
                    </a:lnTo>
                    <a:lnTo>
                      <a:pt x="20044" y="108401"/>
                    </a:lnTo>
                    <a:lnTo>
                      <a:pt x="21091" y="108620"/>
                    </a:lnTo>
                    <a:lnTo>
                      <a:pt x="22138" y="108815"/>
                    </a:lnTo>
                    <a:lnTo>
                      <a:pt x="23210" y="108985"/>
                    </a:lnTo>
                    <a:lnTo>
                      <a:pt x="24281" y="109107"/>
                    </a:lnTo>
                    <a:lnTo>
                      <a:pt x="25402" y="109180"/>
                    </a:lnTo>
                    <a:lnTo>
                      <a:pt x="26181" y="109229"/>
                    </a:lnTo>
                    <a:lnTo>
                      <a:pt x="26985" y="109253"/>
                    </a:lnTo>
                    <a:lnTo>
                      <a:pt x="28543" y="109253"/>
                    </a:lnTo>
                    <a:lnTo>
                      <a:pt x="29298" y="109229"/>
                    </a:lnTo>
                    <a:lnTo>
                      <a:pt x="30078" y="109204"/>
                    </a:lnTo>
                    <a:lnTo>
                      <a:pt x="31588" y="109083"/>
                    </a:lnTo>
                    <a:lnTo>
                      <a:pt x="33073" y="108912"/>
                    </a:lnTo>
                    <a:lnTo>
                      <a:pt x="34535" y="108693"/>
                    </a:lnTo>
                    <a:lnTo>
                      <a:pt x="35971" y="108425"/>
                    </a:lnTo>
                    <a:lnTo>
                      <a:pt x="37408" y="108108"/>
                    </a:lnTo>
                    <a:lnTo>
                      <a:pt x="38821" y="107719"/>
                    </a:lnTo>
                    <a:lnTo>
                      <a:pt x="40185" y="107305"/>
                    </a:lnTo>
                    <a:lnTo>
                      <a:pt x="41573" y="106818"/>
                    </a:lnTo>
                    <a:lnTo>
                      <a:pt x="42912" y="106306"/>
                    </a:lnTo>
                    <a:lnTo>
                      <a:pt x="44228" y="105746"/>
                    </a:lnTo>
                    <a:lnTo>
                      <a:pt x="45543" y="105162"/>
                    </a:lnTo>
                    <a:lnTo>
                      <a:pt x="46858" y="104504"/>
                    </a:lnTo>
                    <a:lnTo>
                      <a:pt x="48124" y="103822"/>
                    </a:lnTo>
                    <a:lnTo>
                      <a:pt x="49391" y="103116"/>
                    </a:lnTo>
                    <a:lnTo>
                      <a:pt x="50633" y="102361"/>
                    </a:lnTo>
                    <a:lnTo>
                      <a:pt x="51875" y="101557"/>
                    </a:lnTo>
                    <a:lnTo>
                      <a:pt x="53093" y="100729"/>
                    </a:lnTo>
                    <a:lnTo>
                      <a:pt x="54286" y="99877"/>
                    </a:lnTo>
                    <a:lnTo>
                      <a:pt x="55479" y="99000"/>
                    </a:lnTo>
                    <a:lnTo>
                      <a:pt x="56673" y="98075"/>
                    </a:lnTo>
                    <a:lnTo>
                      <a:pt x="57842" y="97125"/>
                    </a:lnTo>
                    <a:lnTo>
                      <a:pt x="58986" y="96175"/>
                    </a:lnTo>
                    <a:lnTo>
                      <a:pt x="60131" y="95176"/>
                    </a:lnTo>
                    <a:lnTo>
                      <a:pt x="61251" y="94153"/>
                    </a:lnTo>
                    <a:lnTo>
                      <a:pt x="62396" y="93131"/>
                    </a:lnTo>
                    <a:lnTo>
                      <a:pt x="63492" y="92059"/>
                    </a:lnTo>
                    <a:lnTo>
                      <a:pt x="64612" y="90987"/>
                    </a:lnTo>
                    <a:lnTo>
                      <a:pt x="65708" y="89892"/>
                    </a:lnTo>
                    <a:lnTo>
                      <a:pt x="66780" y="88796"/>
                    </a:lnTo>
                    <a:lnTo>
                      <a:pt x="68947" y="86531"/>
                    </a:lnTo>
                    <a:lnTo>
                      <a:pt x="71066" y="84241"/>
                    </a:lnTo>
                    <a:lnTo>
                      <a:pt x="73185" y="81903"/>
                    </a:lnTo>
                    <a:lnTo>
                      <a:pt x="75279" y="79565"/>
                    </a:lnTo>
                    <a:lnTo>
                      <a:pt x="79420" y="74865"/>
                    </a:lnTo>
                    <a:lnTo>
                      <a:pt x="81490" y="72527"/>
                    </a:lnTo>
                    <a:lnTo>
                      <a:pt x="83560" y="70238"/>
                    </a:lnTo>
                    <a:lnTo>
                      <a:pt x="85630" y="67973"/>
                    </a:lnTo>
                    <a:lnTo>
                      <a:pt x="87724" y="65756"/>
                    </a:lnTo>
                    <a:lnTo>
                      <a:pt x="88772" y="64685"/>
                    </a:lnTo>
                    <a:lnTo>
                      <a:pt x="89819" y="63613"/>
                    </a:lnTo>
                    <a:lnTo>
                      <a:pt x="90866" y="62566"/>
                    </a:lnTo>
                    <a:lnTo>
                      <a:pt x="91938" y="61543"/>
                    </a:lnTo>
                    <a:lnTo>
                      <a:pt x="92985" y="60545"/>
                    </a:lnTo>
                    <a:lnTo>
                      <a:pt x="94057" y="59570"/>
                    </a:lnTo>
                    <a:lnTo>
                      <a:pt x="95128" y="58621"/>
                    </a:lnTo>
                    <a:lnTo>
                      <a:pt x="96224" y="57695"/>
                    </a:lnTo>
                    <a:lnTo>
                      <a:pt x="97320" y="56794"/>
                    </a:lnTo>
                    <a:lnTo>
                      <a:pt x="98416" y="55942"/>
                    </a:lnTo>
                    <a:lnTo>
                      <a:pt x="99512" y="55089"/>
                    </a:lnTo>
                    <a:lnTo>
                      <a:pt x="100632" y="54286"/>
                    </a:lnTo>
                    <a:lnTo>
                      <a:pt x="101947" y="53409"/>
                    </a:lnTo>
                    <a:lnTo>
                      <a:pt x="103263" y="52532"/>
                    </a:lnTo>
                    <a:lnTo>
                      <a:pt x="104626" y="51704"/>
                    </a:lnTo>
                    <a:lnTo>
                      <a:pt x="106015" y="50900"/>
                    </a:lnTo>
                    <a:lnTo>
                      <a:pt x="107403" y="50145"/>
                    </a:lnTo>
                    <a:lnTo>
                      <a:pt x="108815" y="49415"/>
                    </a:lnTo>
                    <a:lnTo>
                      <a:pt x="110252" y="48733"/>
                    </a:lnTo>
                    <a:lnTo>
                      <a:pt x="111714" y="48075"/>
                    </a:lnTo>
                    <a:lnTo>
                      <a:pt x="113175" y="47491"/>
                    </a:lnTo>
                    <a:lnTo>
                      <a:pt x="114660" y="46931"/>
                    </a:lnTo>
                    <a:lnTo>
                      <a:pt x="116170" y="46419"/>
                    </a:lnTo>
                    <a:lnTo>
                      <a:pt x="117680" y="45981"/>
                    </a:lnTo>
                    <a:lnTo>
                      <a:pt x="119215" y="45567"/>
                    </a:lnTo>
                    <a:lnTo>
                      <a:pt x="119994" y="45396"/>
                    </a:lnTo>
                    <a:lnTo>
                      <a:pt x="120773" y="45226"/>
                    </a:lnTo>
                    <a:lnTo>
                      <a:pt x="121553" y="45080"/>
                    </a:lnTo>
                    <a:lnTo>
                      <a:pt x="122332" y="44934"/>
                    </a:lnTo>
                    <a:lnTo>
                      <a:pt x="123136" y="44812"/>
                    </a:lnTo>
                    <a:lnTo>
                      <a:pt x="123915" y="44714"/>
                    </a:lnTo>
                    <a:lnTo>
                      <a:pt x="124816" y="44617"/>
                    </a:lnTo>
                    <a:lnTo>
                      <a:pt x="125693" y="44568"/>
                    </a:lnTo>
                    <a:lnTo>
                      <a:pt x="126570" y="44520"/>
                    </a:lnTo>
                    <a:lnTo>
                      <a:pt x="127422" y="44495"/>
                    </a:lnTo>
                    <a:lnTo>
                      <a:pt x="128299" y="44520"/>
                    </a:lnTo>
                    <a:lnTo>
                      <a:pt x="129151" y="44544"/>
                    </a:lnTo>
                    <a:lnTo>
                      <a:pt x="130028" y="44593"/>
                    </a:lnTo>
                    <a:lnTo>
                      <a:pt x="130880" y="44666"/>
                    </a:lnTo>
                    <a:lnTo>
                      <a:pt x="131709" y="44763"/>
                    </a:lnTo>
                    <a:lnTo>
                      <a:pt x="132561" y="44861"/>
                    </a:lnTo>
                    <a:lnTo>
                      <a:pt x="133413" y="45007"/>
                    </a:lnTo>
                    <a:lnTo>
                      <a:pt x="134241" y="45153"/>
                    </a:lnTo>
                    <a:lnTo>
                      <a:pt x="135922" y="45469"/>
                    </a:lnTo>
                    <a:lnTo>
                      <a:pt x="137602" y="45859"/>
                    </a:lnTo>
                    <a:lnTo>
                      <a:pt x="139258" y="46273"/>
                    </a:lnTo>
                    <a:lnTo>
                      <a:pt x="140914" y="46711"/>
                    </a:lnTo>
                    <a:lnTo>
                      <a:pt x="144251" y="47661"/>
                    </a:lnTo>
                    <a:lnTo>
                      <a:pt x="145907" y="48124"/>
                    </a:lnTo>
                    <a:lnTo>
                      <a:pt x="147588" y="48587"/>
                    </a:lnTo>
                    <a:lnTo>
                      <a:pt x="149268" y="49025"/>
                    </a:lnTo>
                    <a:lnTo>
                      <a:pt x="150973" y="49439"/>
                    </a:lnTo>
                    <a:lnTo>
                      <a:pt x="152361" y="49756"/>
                    </a:lnTo>
                    <a:lnTo>
                      <a:pt x="153749" y="49999"/>
                    </a:lnTo>
                    <a:lnTo>
                      <a:pt x="154456" y="50097"/>
                    </a:lnTo>
                    <a:lnTo>
                      <a:pt x="155137" y="50170"/>
                    </a:lnTo>
                    <a:lnTo>
                      <a:pt x="155819" y="50243"/>
                    </a:lnTo>
                    <a:lnTo>
                      <a:pt x="156501" y="50292"/>
                    </a:lnTo>
                    <a:lnTo>
                      <a:pt x="157183" y="50316"/>
                    </a:lnTo>
                    <a:lnTo>
                      <a:pt x="157865" y="50340"/>
                    </a:lnTo>
                    <a:lnTo>
                      <a:pt x="158523" y="50340"/>
                    </a:lnTo>
                    <a:lnTo>
                      <a:pt x="159205" y="50316"/>
                    </a:lnTo>
                    <a:lnTo>
                      <a:pt x="159862" y="50292"/>
                    </a:lnTo>
                    <a:lnTo>
                      <a:pt x="160520" y="50243"/>
                    </a:lnTo>
                    <a:lnTo>
                      <a:pt x="161177" y="50170"/>
                    </a:lnTo>
                    <a:lnTo>
                      <a:pt x="161835" y="50097"/>
                    </a:lnTo>
                    <a:lnTo>
                      <a:pt x="162492" y="49999"/>
                    </a:lnTo>
                    <a:lnTo>
                      <a:pt x="163150" y="49877"/>
                    </a:lnTo>
                    <a:lnTo>
                      <a:pt x="163783" y="49731"/>
                    </a:lnTo>
                    <a:lnTo>
                      <a:pt x="164416" y="49585"/>
                    </a:lnTo>
                    <a:lnTo>
                      <a:pt x="165074" y="49390"/>
                    </a:lnTo>
                    <a:lnTo>
                      <a:pt x="165707" y="49196"/>
                    </a:lnTo>
                    <a:lnTo>
                      <a:pt x="166340" y="49001"/>
                    </a:lnTo>
                    <a:lnTo>
                      <a:pt x="166974" y="48757"/>
                    </a:lnTo>
                    <a:lnTo>
                      <a:pt x="167583" y="48514"/>
                    </a:lnTo>
                    <a:lnTo>
                      <a:pt x="168216" y="48246"/>
                    </a:lnTo>
                    <a:lnTo>
                      <a:pt x="168825" y="47954"/>
                    </a:lnTo>
                    <a:lnTo>
                      <a:pt x="169458" y="47637"/>
                    </a:lnTo>
                    <a:lnTo>
                      <a:pt x="170067" y="47320"/>
                    </a:lnTo>
                    <a:lnTo>
                      <a:pt x="170676" y="46955"/>
                    </a:lnTo>
                    <a:lnTo>
                      <a:pt x="171260" y="46590"/>
                    </a:lnTo>
                    <a:lnTo>
                      <a:pt x="171869" y="46200"/>
                    </a:lnTo>
                    <a:lnTo>
                      <a:pt x="172940" y="45445"/>
                    </a:lnTo>
                    <a:lnTo>
                      <a:pt x="173988" y="44666"/>
                    </a:lnTo>
                    <a:lnTo>
                      <a:pt x="174962" y="43838"/>
                    </a:lnTo>
                    <a:lnTo>
                      <a:pt x="175936" y="42985"/>
                    </a:lnTo>
                    <a:lnTo>
                      <a:pt x="176862" y="42108"/>
                    </a:lnTo>
                    <a:lnTo>
                      <a:pt x="177763" y="41207"/>
                    </a:lnTo>
                    <a:lnTo>
                      <a:pt x="178639" y="40258"/>
                    </a:lnTo>
                    <a:lnTo>
                      <a:pt x="179492" y="39308"/>
                    </a:lnTo>
                    <a:lnTo>
                      <a:pt x="180320" y="38334"/>
                    </a:lnTo>
                    <a:lnTo>
                      <a:pt x="181124" y="37335"/>
                    </a:lnTo>
                    <a:lnTo>
                      <a:pt x="181903" y="36312"/>
                    </a:lnTo>
                    <a:lnTo>
                      <a:pt x="182658" y="35265"/>
                    </a:lnTo>
                    <a:lnTo>
                      <a:pt x="183413" y="34218"/>
                    </a:lnTo>
                    <a:lnTo>
                      <a:pt x="184168" y="33170"/>
                    </a:lnTo>
                    <a:lnTo>
                      <a:pt x="185629" y="31027"/>
                    </a:lnTo>
                    <a:lnTo>
                      <a:pt x="188479" y="26692"/>
                    </a:lnTo>
                    <a:lnTo>
                      <a:pt x="189940" y="24549"/>
                    </a:lnTo>
                    <a:lnTo>
                      <a:pt x="191401" y="22406"/>
                    </a:lnTo>
                    <a:lnTo>
                      <a:pt x="192156" y="21359"/>
                    </a:lnTo>
                    <a:lnTo>
                      <a:pt x="192935" y="20336"/>
                    </a:lnTo>
                    <a:lnTo>
                      <a:pt x="193715" y="19313"/>
                    </a:lnTo>
                    <a:lnTo>
                      <a:pt x="194518" y="18314"/>
                    </a:lnTo>
                    <a:lnTo>
                      <a:pt x="195347" y="17340"/>
                    </a:lnTo>
                    <a:lnTo>
                      <a:pt x="196199" y="16366"/>
                    </a:lnTo>
                    <a:lnTo>
                      <a:pt x="197076" y="15441"/>
                    </a:lnTo>
                    <a:lnTo>
                      <a:pt x="197977" y="14515"/>
                    </a:lnTo>
                    <a:lnTo>
                      <a:pt x="198610" y="13931"/>
                    </a:lnTo>
                    <a:lnTo>
                      <a:pt x="199243" y="13346"/>
                    </a:lnTo>
                    <a:lnTo>
                      <a:pt x="199876" y="12786"/>
                    </a:lnTo>
                    <a:lnTo>
                      <a:pt x="200534" y="12250"/>
                    </a:lnTo>
                    <a:lnTo>
                      <a:pt x="201216" y="11714"/>
                    </a:lnTo>
                    <a:lnTo>
                      <a:pt x="201874" y="11227"/>
                    </a:lnTo>
                    <a:lnTo>
                      <a:pt x="202580" y="10740"/>
                    </a:lnTo>
                    <a:lnTo>
                      <a:pt x="203262" y="10253"/>
                    </a:lnTo>
                    <a:lnTo>
                      <a:pt x="203992" y="9815"/>
                    </a:lnTo>
                    <a:lnTo>
                      <a:pt x="204699" y="9376"/>
                    </a:lnTo>
                    <a:lnTo>
                      <a:pt x="205429" y="8962"/>
                    </a:lnTo>
                    <a:lnTo>
                      <a:pt x="206160" y="8548"/>
                    </a:lnTo>
                    <a:lnTo>
                      <a:pt x="206915" y="8183"/>
                    </a:lnTo>
                    <a:lnTo>
                      <a:pt x="207670" y="7818"/>
                    </a:lnTo>
                    <a:lnTo>
                      <a:pt x="208425" y="7452"/>
                    </a:lnTo>
                    <a:lnTo>
                      <a:pt x="209180" y="7136"/>
                    </a:lnTo>
                    <a:lnTo>
                      <a:pt x="209959" y="6819"/>
                    </a:lnTo>
                    <a:lnTo>
                      <a:pt x="210763" y="6503"/>
                    </a:lnTo>
                    <a:lnTo>
                      <a:pt x="211542" y="6235"/>
                    </a:lnTo>
                    <a:lnTo>
                      <a:pt x="212346" y="5967"/>
                    </a:lnTo>
                    <a:lnTo>
                      <a:pt x="213150" y="5723"/>
                    </a:lnTo>
                    <a:lnTo>
                      <a:pt x="213953" y="5480"/>
                    </a:lnTo>
                    <a:lnTo>
                      <a:pt x="214757" y="5285"/>
                    </a:lnTo>
                    <a:lnTo>
                      <a:pt x="215585" y="5090"/>
                    </a:lnTo>
                    <a:lnTo>
                      <a:pt x="216413" y="4895"/>
                    </a:lnTo>
                    <a:lnTo>
                      <a:pt x="217241" y="4725"/>
                    </a:lnTo>
                    <a:lnTo>
                      <a:pt x="218069" y="4579"/>
                    </a:lnTo>
                    <a:lnTo>
                      <a:pt x="218922" y="4457"/>
                    </a:lnTo>
                    <a:lnTo>
                      <a:pt x="219774" y="4335"/>
                    </a:lnTo>
                    <a:lnTo>
                      <a:pt x="220602" y="4238"/>
                    </a:lnTo>
                    <a:lnTo>
                      <a:pt x="221454" y="4140"/>
                    </a:lnTo>
                    <a:lnTo>
                      <a:pt x="222307" y="4092"/>
                    </a:lnTo>
                    <a:lnTo>
                      <a:pt x="223378" y="4018"/>
                    </a:lnTo>
                    <a:lnTo>
                      <a:pt x="224426" y="3970"/>
                    </a:lnTo>
                    <a:lnTo>
                      <a:pt x="226544" y="3970"/>
                    </a:lnTo>
                    <a:lnTo>
                      <a:pt x="227567" y="3994"/>
                    </a:lnTo>
                    <a:lnTo>
                      <a:pt x="228615" y="4043"/>
                    </a:lnTo>
                    <a:lnTo>
                      <a:pt x="229638" y="4116"/>
                    </a:lnTo>
                    <a:lnTo>
                      <a:pt x="230660" y="4213"/>
                    </a:lnTo>
                    <a:lnTo>
                      <a:pt x="231683" y="4335"/>
                    </a:lnTo>
                    <a:lnTo>
                      <a:pt x="232682" y="4481"/>
                    </a:lnTo>
                    <a:lnTo>
                      <a:pt x="233680" y="4627"/>
                    </a:lnTo>
                    <a:lnTo>
                      <a:pt x="234679" y="4822"/>
                    </a:lnTo>
                    <a:lnTo>
                      <a:pt x="235677" y="5017"/>
                    </a:lnTo>
                    <a:lnTo>
                      <a:pt x="236652" y="5236"/>
                    </a:lnTo>
                    <a:lnTo>
                      <a:pt x="237650" y="5455"/>
                    </a:lnTo>
                    <a:lnTo>
                      <a:pt x="238624" y="5723"/>
                    </a:lnTo>
                    <a:lnTo>
                      <a:pt x="239598" y="5991"/>
                    </a:lnTo>
                    <a:lnTo>
                      <a:pt x="240548" y="6283"/>
                    </a:lnTo>
                    <a:lnTo>
                      <a:pt x="241522" y="6600"/>
                    </a:lnTo>
                    <a:lnTo>
                      <a:pt x="242472" y="6917"/>
                    </a:lnTo>
                    <a:lnTo>
                      <a:pt x="243422" y="7258"/>
                    </a:lnTo>
                    <a:lnTo>
                      <a:pt x="244348" y="7623"/>
                    </a:lnTo>
                    <a:lnTo>
                      <a:pt x="245297" y="7988"/>
                    </a:lnTo>
                    <a:lnTo>
                      <a:pt x="246223" y="8378"/>
                    </a:lnTo>
                    <a:lnTo>
                      <a:pt x="247148" y="8792"/>
                    </a:lnTo>
                    <a:lnTo>
                      <a:pt x="248074" y="9206"/>
                    </a:lnTo>
                    <a:lnTo>
                      <a:pt x="248975" y="9644"/>
                    </a:lnTo>
                    <a:lnTo>
                      <a:pt x="249876" y="10083"/>
                    </a:lnTo>
                    <a:lnTo>
                      <a:pt x="251678" y="11008"/>
                    </a:lnTo>
                    <a:lnTo>
                      <a:pt x="253456" y="12007"/>
                    </a:lnTo>
                    <a:lnTo>
                      <a:pt x="255210" y="13030"/>
                    </a:lnTo>
                    <a:lnTo>
                      <a:pt x="256963" y="14125"/>
                    </a:lnTo>
                    <a:lnTo>
                      <a:pt x="258668" y="15246"/>
                    </a:lnTo>
                    <a:lnTo>
                      <a:pt x="260373" y="16415"/>
                    </a:lnTo>
                    <a:lnTo>
                      <a:pt x="262029" y="17608"/>
                    </a:lnTo>
                    <a:lnTo>
                      <a:pt x="263685" y="18850"/>
                    </a:lnTo>
                    <a:lnTo>
                      <a:pt x="265317" y="20092"/>
                    </a:lnTo>
                    <a:lnTo>
                      <a:pt x="266948" y="21383"/>
                    </a:lnTo>
                    <a:lnTo>
                      <a:pt x="268531" y="22698"/>
                    </a:lnTo>
                    <a:lnTo>
                      <a:pt x="270115" y="24038"/>
                    </a:lnTo>
                    <a:lnTo>
                      <a:pt x="271649" y="25401"/>
                    </a:lnTo>
                    <a:lnTo>
                      <a:pt x="273183" y="26765"/>
                    </a:lnTo>
                    <a:lnTo>
                      <a:pt x="274693" y="28154"/>
                    </a:lnTo>
                    <a:lnTo>
                      <a:pt x="276203" y="29542"/>
                    </a:lnTo>
                    <a:lnTo>
                      <a:pt x="277689" y="30930"/>
                    </a:lnTo>
                    <a:lnTo>
                      <a:pt x="279126" y="32318"/>
                    </a:lnTo>
                    <a:lnTo>
                      <a:pt x="278882" y="31782"/>
                    </a:lnTo>
                    <a:lnTo>
                      <a:pt x="278614" y="31246"/>
                    </a:lnTo>
                    <a:lnTo>
                      <a:pt x="278030" y="30151"/>
                    </a:lnTo>
                    <a:lnTo>
                      <a:pt x="277396" y="29103"/>
                    </a:lnTo>
                    <a:lnTo>
                      <a:pt x="276690" y="28032"/>
                    </a:lnTo>
                    <a:lnTo>
                      <a:pt x="275960" y="26985"/>
                    </a:lnTo>
                    <a:lnTo>
                      <a:pt x="275156" y="25962"/>
                    </a:lnTo>
                    <a:lnTo>
                      <a:pt x="274328" y="24939"/>
                    </a:lnTo>
                    <a:lnTo>
                      <a:pt x="273427" y="23940"/>
                    </a:lnTo>
                    <a:lnTo>
                      <a:pt x="272526" y="22942"/>
                    </a:lnTo>
                    <a:lnTo>
                      <a:pt x="271551" y="21968"/>
                    </a:lnTo>
                    <a:lnTo>
                      <a:pt x="270553" y="20993"/>
                    </a:lnTo>
                    <a:lnTo>
                      <a:pt x="269530" y="20044"/>
                    </a:lnTo>
                    <a:lnTo>
                      <a:pt x="268458" y="19118"/>
                    </a:lnTo>
                    <a:lnTo>
                      <a:pt x="267387" y="18193"/>
                    </a:lnTo>
                    <a:lnTo>
                      <a:pt x="266267" y="17292"/>
                    </a:lnTo>
                    <a:lnTo>
                      <a:pt x="265146" y="16415"/>
                    </a:lnTo>
                    <a:lnTo>
                      <a:pt x="264002" y="15562"/>
                    </a:lnTo>
                    <a:lnTo>
                      <a:pt x="262857" y="14710"/>
                    </a:lnTo>
                    <a:lnTo>
                      <a:pt x="261664" y="13906"/>
                    </a:lnTo>
                    <a:lnTo>
                      <a:pt x="260495" y="13103"/>
                    </a:lnTo>
                    <a:lnTo>
                      <a:pt x="259301" y="12323"/>
                    </a:lnTo>
                    <a:lnTo>
                      <a:pt x="258108" y="11544"/>
                    </a:lnTo>
                    <a:lnTo>
                      <a:pt x="256914" y="10813"/>
                    </a:lnTo>
                    <a:lnTo>
                      <a:pt x="255745" y="10107"/>
                    </a:lnTo>
                    <a:lnTo>
                      <a:pt x="254552" y="9401"/>
                    </a:lnTo>
                    <a:lnTo>
                      <a:pt x="253383" y="8743"/>
                    </a:lnTo>
                    <a:lnTo>
                      <a:pt x="252214" y="8110"/>
                    </a:lnTo>
                    <a:lnTo>
                      <a:pt x="251069" y="7477"/>
                    </a:lnTo>
                    <a:lnTo>
                      <a:pt x="249925" y="6892"/>
                    </a:lnTo>
                    <a:lnTo>
                      <a:pt x="248804" y="6332"/>
                    </a:lnTo>
                    <a:lnTo>
                      <a:pt x="246661" y="5285"/>
                    </a:lnTo>
                    <a:lnTo>
                      <a:pt x="245005" y="4554"/>
                    </a:lnTo>
                    <a:lnTo>
                      <a:pt x="243349" y="3872"/>
                    </a:lnTo>
                    <a:lnTo>
                      <a:pt x="241669" y="3215"/>
                    </a:lnTo>
                    <a:lnTo>
                      <a:pt x="239964" y="2630"/>
                    </a:lnTo>
                    <a:lnTo>
                      <a:pt x="238235" y="2119"/>
                    </a:lnTo>
                    <a:lnTo>
                      <a:pt x="237358" y="1875"/>
                    </a:lnTo>
                    <a:lnTo>
                      <a:pt x="236505" y="1632"/>
                    </a:lnTo>
                    <a:lnTo>
                      <a:pt x="235629" y="1413"/>
                    </a:lnTo>
                    <a:lnTo>
                      <a:pt x="234752" y="1218"/>
                    </a:lnTo>
                    <a:lnTo>
                      <a:pt x="233875" y="1023"/>
                    </a:lnTo>
                    <a:lnTo>
                      <a:pt x="232998" y="852"/>
                    </a:lnTo>
                    <a:lnTo>
                      <a:pt x="232097" y="706"/>
                    </a:lnTo>
                    <a:lnTo>
                      <a:pt x="231221" y="560"/>
                    </a:lnTo>
                    <a:lnTo>
                      <a:pt x="230344" y="438"/>
                    </a:lnTo>
                    <a:lnTo>
                      <a:pt x="229443" y="341"/>
                    </a:lnTo>
                    <a:lnTo>
                      <a:pt x="228542" y="244"/>
                    </a:lnTo>
                    <a:lnTo>
                      <a:pt x="227665" y="170"/>
                    </a:lnTo>
                    <a:lnTo>
                      <a:pt x="226764" y="97"/>
                    </a:lnTo>
                    <a:lnTo>
                      <a:pt x="225863" y="49"/>
                    </a:lnTo>
                    <a:lnTo>
                      <a:pt x="224961" y="24"/>
                    </a:lnTo>
                    <a:lnTo>
                      <a:pt x="22406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5">
    <p:spTree>
      <p:nvGrpSpPr>
        <p:cNvPr id="876" name="Shape 876"/>
        <p:cNvGrpSpPr/>
        <p:nvPr/>
      </p:nvGrpSpPr>
      <p:grpSpPr>
        <a:xfrm>
          <a:off x="0" y="0"/>
          <a:ext cx="0" cy="0"/>
          <a:chOff x="0" y="0"/>
          <a:chExt cx="0" cy="0"/>
        </a:xfrm>
      </p:grpSpPr>
      <p:sp>
        <p:nvSpPr>
          <p:cNvPr id="877" name="Google Shape;877;p92"/>
          <p:cNvSpPr txBox="1"/>
          <p:nvPr>
            <p:ph type="title"/>
          </p:nvPr>
        </p:nvSpPr>
        <p:spPr>
          <a:xfrm>
            <a:off x="723900" y="552813"/>
            <a:ext cx="4314300" cy="990600"/>
          </a:xfrm>
          <a:prstGeom prst="rect">
            <a:avLst/>
          </a:prstGeom>
        </p:spPr>
        <p:txBody>
          <a:bodyPr anchorCtr="0" anchor="t" bIns="91425" lIns="91425" spcFirstLastPara="1" rIns="91425" wrap="square" tIns="91425">
            <a:noAutofit/>
          </a:bodyPr>
          <a:lstStyle>
            <a:lvl1pPr lvl="0" rtl="0">
              <a:spcBef>
                <a:spcPts val="0"/>
              </a:spcBef>
              <a:spcAft>
                <a:spcPts val="0"/>
              </a:spcAft>
              <a:buSzPts val="5000"/>
              <a:buNone/>
              <a:defRPr sz="5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8" name="Google Shape;878;p92"/>
          <p:cNvSpPr txBox="1"/>
          <p:nvPr>
            <p:ph idx="1" type="subTitle"/>
          </p:nvPr>
        </p:nvSpPr>
        <p:spPr>
          <a:xfrm>
            <a:off x="723900" y="1399372"/>
            <a:ext cx="4314300" cy="1379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None/>
              <a:defRPr sz="1400">
                <a:solidFill>
                  <a:schemeClr val="dk1"/>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879" name="Google Shape;879;p92"/>
          <p:cNvSpPr txBox="1"/>
          <p:nvPr/>
        </p:nvSpPr>
        <p:spPr>
          <a:xfrm>
            <a:off x="669225" y="3323525"/>
            <a:ext cx="3785400" cy="714000"/>
          </a:xfrm>
          <a:prstGeom prst="rect">
            <a:avLst/>
          </a:prstGeom>
          <a:noFill/>
          <a:ln>
            <a:noFill/>
          </a:ln>
        </p:spPr>
        <p:txBody>
          <a:bodyPr anchorCtr="0" anchor="t" bIns="91425" lIns="91425" spcFirstLastPara="1" rIns="91425" wrap="square" tIns="91425">
            <a:noAutofit/>
          </a:bodyPr>
          <a:lstStyle/>
          <a:p>
            <a:pPr indent="0" lvl="0" marL="0" rtl="0" algn="l">
              <a:lnSpc>
                <a:spcPct val="114000"/>
              </a:lnSpc>
              <a:spcBef>
                <a:spcPts val="0"/>
              </a:spcBef>
              <a:spcAft>
                <a:spcPts val="0"/>
              </a:spcAft>
              <a:buClr>
                <a:schemeClr val="dk1"/>
              </a:buClr>
              <a:buSzPts val="1100"/>
              <a:buFont typeface="Arial"/>
              <a:buNone/>
            </a:pPr>
            <a:r>
              <a:rPr lang="en" sz="1200">
                <a:solidFill>
                  <a:schemeClr val="dk1"/>
                </a:solidFill>
                <a:latin typeface="Public Sans"/>
                <a:ea typeface="Public Sans"/>
                <a:cs typeface="Public Sans"/>
                <a:sym typeface="Public Sans"/>
              </a:rPr>
              <a:t>This presentation template was created by </a:t>
            </a:r>
            <a:r>
              <a:rPr b="1" lang="en" sz="1200">
                <a:solidFill>
                  <a:schemeClr val="dk1"/>
                </a:solidFill>
                <a:uFill>
                  <a:noFill/>
                </a:uFill>
                <a:latin typeface="Public Sans"/>
                <a:ea typeface="Public Sans"/>
                <a:cs typeface="Public Sans"/>
                <a:sym typeface="Public Sans"/>
                <a:hlinkClick r:id="rId2">
                  <a:extLst>
                    <a:ext uri="{A12FA001-AC4F-418D-AE19-62706E023703}">
                      <ahyp:hlinkClr val="tx"/>
                    </a:ext>
                  </a:extLst>
                </a:hlinkClick>
              </a:rPr>
              <a:t>Slidesgo</a:t>
            </a:r>
            <a:r>
              <a:rPr b="1" lang="en" sz="1200">
                <a:solidFill>
                  <a:schemeClr val="dk1"/>
                </a:solidFill>
                <a:latin typeface="Public Sans"/>
                <a:ea typeface="Public Sans"/>
                <a:cs typeface="Public Sans"/>
                <a:sym typeface="Public Sans"/>
              </a:rPr>
              <a:t>,</a:t>
            </a:r>
            <a:r>
              <a:rPr lang="en" sz="1200">
                <a:solidFill>
                  <a:schemeClr val="dk1"/>
                </a:solidFill>
                <a:latin typeface="Public Sans"/>
                <a:ea typeface="Public Sans"/>
                <a:cs typeface="Public Sans"/>
                <a:sym typeface="Public Sans"/>
              </a:rPr>
              <a:t> including icons by </a:t>
            </a:r>
            <a:r>
              <a:rPr b="1" lang="en" sz="1200">
                <a:solidFill>
                  <a:schemeClr val="dk1"/>
                </a:solidFill>
                <a:uFill>
                  <a:noFill/>
                </a:uFill>
                <a:latin typeface="Public Sans"/>
                <a:ea typeface="Public Sans"/>
                <a:cs typeface="Public Sans"/>
                <a:sym typeface="Public Sans"/>
                <a:hlinkClick r:id="rId3">
                  <a:extLst>
                    <a:ext uri="{A12FA001-AC4F-418D-AE19-62706E023703}">
                      <ahyp:hlinkClr val="tx"/>
                    </a:ext>
                  </a:extLst>
                </a:hlinkClick>
              </a:rPr>
              <a:t>Flaticon</a:t>
            </a:r>
            <a:r>
              <a:rPr lang="en" sz="1200">
                <a:solidFill>
                  <a:schemeClr val="dk1"/>
                </a:solidFill>
                <a:latin typeface="Public Sans"/>
                <a:ea typeface="Public Sans"/>
                <a:cs typeface="Public Sans"/>
                <a:sym typeface="Public Sans"/>
              </a:rPr>
              <a:t>, infographics &amp; images by </a:t>
            </a:r>
            <a:r>
              <a:rPr b="1" lang="en" sz="1200">
                <a:solidFill>
                  <a:schemeClr val="dk1"/>
                </a:solidFill>
                <a:uFill>
                  <a:noFill/>
                </a:uFill>
                <a:latin typeface="Public Sans"/>
                <a:ea typeface="Public Sans"/>
                <a:cs typeface="Public Sans"/>
                <a:sym typeface="Public Sans"/>
                <a:hlinkClick r:id="rId4">
                  <a:extLst>
                    <a:ext uri="{A12FA001-AC4F-418D-AE19-62706E023703}">
                      <ahyp:hlinkClr val="tx"/>
                    </a:ext>
                  </a:extLst>
                </a:hlinkClick>
              </a:rPr>
              <a:t>Freepik</a:t>
            </a:r>
            <a:r>
              <a:rPr lang="en" sz="1200">
                <a:solidFill>
                  <a:schemeClr val="dk1"/>
                </a:solidFill>
                <a:latin typeface="Public Sans"/>
                <a:ea typeface="Public Sans"/>
                <a:cs typeface="Public Sans"/>
                <a:sym typeface="Public Sans"/>
              </a:rPr>
              <a:t> and illustrations by </a:t>
            </a:r>
            <a:r>
              <a:rPr b="1" lang="en" sz="1200">
                <a:solidFill>
                  <a:schemeClr val="dk1"/>
                </a:solidFill>
                <a:uFill>
                  <a:noFill/>
                </a:uFill>
                <a:latin typeface="Public Sans"/>
                <a:ea typeface="Public Sans"/>
                <a:cs typeface="Public Sans"/>
                <a:sym typeface="Public Sans"/>
                <a:hlinkClick r:id="rId5">
                  <a:extLst>
                    <a:ext uri="{A12FA001-AC4F-418D-AE19-62706E023703}">
                      <ahyp:hlinkClr val="tx"/>
                    </a:ext>
                  </a:extLst>
                </a:hlinkClick>
              </a:rPr>
              <a:t>Stories</a:t>
            </a:r>
            <a:endParaRPr sz="1200">
              <a:solidFill>
                <a:schemeClr val="dk1"/>
              </a:solidFill>
              <a:latin typeface="Public Sans"/>
              <a:ea typeface="Public Sans"/>
              <a:cs typeface="Public Sans"/>
              <a:sym typeface="Public Sans"/>
            </a:endParaRPr>
          </a:p>
          <a:p>
            <a:pPr indent="0" lvl="0" marL="0" rtl="0" algn="l">
              <a:spcBef>
                <a:spcPts val="300"/>
              </a:spcBef>
              <a:spcAft>
                <a:spcPts val="0"/>
              </a:spcAft>
              <a:buNone/>
            </a:pPr>
            <a:r>
              <a:t/>
            </a:r>
            <a:endParaRPr sz="1000">
              <a:latin typeface="Public Sans"/>
              <a:ea typeface="Public Sans"/>
              <a:cs typeface="Public Sans"/>
              <a:sym typeface="Public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4" name="Shape 84"/>
        <p:cNvGrpSpPr/>
        <p:nvPr/>
      </p:nvGrpSpPr>
      <p:grpSpPr>
        <a:xfrm>
          <a:off x="0" y="0"/>
          <a:ext cx="0" cy="0"/>
          <a:chOff x="0" y="0"/>
          <a:chExt cx="0" cy="0"/>
        </a:xfrm>
      </p:grpSpPr>
      <p:sp>
        <p:nvSpPr>
          <p:cNvPr id="85" name="Google Shape;85;p10"/>
          <p:cNvSpPr txBox="1"/>
          <p:nvPr>
            <p:ph type="title"/>
          </p:nvPr>
        </p:nvSpPr>
        <p:spPr>
          <a:xfrm>
            <a:off x="721625" y="527075"/>
            <a:ext cx="3393900" cy="990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3"/>
              </a:buClr>
              <a:buSzPts val="2800"/>
              <a:buNone/>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ONLY_1_1_1">
    <p:bg>
      <p:bgPr>
        <a:solidFill>
          <a:schemeClr val="lt2"/>
        </a:solidFill>
      </p:bgPr>
    </p:bg>
    <p:spTree>
      <p:nvGrpSpPr>
        <p:cNvPr id="880" name="Shape 880"/>
        <p:cNvGrpSpPr/>
        <p:nvPr/>
      </p:nvGrpSpPr>
      <p:grpSpPr>
        <a:xfrm>
          <a:off x="0" y="0"/>
          <a:ext cx="0" cy="0"/>
          <a:chOff x="0" y="0"/>
          <a:chExt cx="0" cy="0"/>
        </a:xfrm>
      </p:grpSpPr>
      <p:sp>
        <p:nvSpPr>
          <p:cNvPr id="881" name="Google Shape;881;p93"/>
          <p:cNvSpPr txBox="1"/>
          <p:nvPr>
            <p:ph type="title"/>
          </p:nvPr>
        </p:nvSpPr>
        <p:spPr>
          <a:xfrm>
            <a:off x="713025" y="448050"/>
            <a:ext cx="7761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2"/>
              </a:buClr>
              <a:buSzPts val="2800"/>
              <a:buFont typeface="Montserrat ExtraBold"/>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p:txBody>
      </p:sp>
      <p:sp>
        <p:nvSpPr>
          <p:cNvPr id="882" name="Google Shape;882;p93"/>
          <p:cNvSpPr txBox="1"/>
          <p:nvPr>
            <p:ph idx="1" type="subTitle"/>
          </p:nvPr>
        </p:nvSpPr>
        <p:spPr>
          <a:xfrm>
            <a:off x="711650" y="2313351"/>
            <a:ext cx="2395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883" name="Google Shape;883;p93"/>
          <p:cNvGrpSpPr/>
          <p:nvPr/>
        </p:nvGrpSpPr>
        <p:grpSpPr>
          <a:xfrm rot="10800000">
            <a:off x="7442564" y="3761069"/>
            <a:ext cx="2972327" cy="2292212"/>
            <a:chOff x="-1003293" y="-1074205"/>
            <a:chExt cx="2972327" cy="2292212"/>
          </a:xfrm>
        </p:grpSpPr>
        <p:sp>
          <p:nvSpPr>
            <p:cNvPr id="884" name="Google Shape;884;p93"/>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3"/>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3"/>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3"/>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ONLY_1_1_1_2">
    <p:spTree>
      <p:nvGrpSpPr>
        <p:cNvPr id="888" name="Shape 888"/>
        <p:cNvGrpSpPr/>
        <p:nvPr/>
      </p:nvGrpSpPr>
      <p:grpSpPr>
        <a:xfrm>
          <a:off x="0" y="0"/>
          <a:ext cx="0" cy="0"/>
          <a:chOff x="0" y="0"/>
          <a:chExt cx="0" cy="0"/>
        </a:xfrm>
      </p:grpSpPr>
      <p:sp>
        <p:nvSpPr>
          <p:cNvPr id="889" name="Google Shape;889;p94"/>
          <p:cNvSpPr txBox="1"/>
          <p:nvPr>
            <p:ph type="title"/>
          </p:nvPr>
        </p:nvSpPr>
        <p:spPr>
          <a:xfrm>
            <a:off x="713225" y="448050"/>
            <a:ext cx="77154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Montserrat ExtraBold"/>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0" name="Google Shape;890;p94"/>
          <p:cNvSpPr txBox="1"/>
          <p:nvPr>
            <p:ph idx="1" type="subTitle"/>
          </p:nvPr>
        </p:nvSpPr>
        <p:spPr>
          <a:xfrm>
            <a:off x="6020225" y="2313429"/>
            <a:ext cx="2410500" cy="1371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891" name="Google Shape;891;p94"/>
          <p:cNvGrpSpPr/>
          <p:nvPr/>
        </p:nvGrpSpPr>
        <p:grpSpPr>
          <a:xfrm>
            <a:off x="-1003293" y="-1074205"/>
            <a:ext cx="2972327" cy="2292212"/>
            <a:chOff x="-1003293" y="-1074205"/>
            <a:chExt cx="2972327" cy="2292212"/>
          </a:xfrm>
        </p:grpSpPr>
        <p:sp>
          <p:nvSpPr>
            <p:cNvPr id="892" name="Google Shape;892;p94"/>
            <p:cNvSpPr/>
            <p:nvPr/>
          </p:nvSpPr>
          <p:spPr>
            <a:xfrm rot="-1799789">
              <a:off x="-1107995" y="-383534"/>
              <a:ext cx="2855704" cy="346358"/>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4"/>
            <p:cNvSpPr/>
            <p:nvPr/>
          </p:nvSpPr>
          <p:spPr>
            <a:xfrm rot="-1799789">
              <a:off x="-966952" y="-74753"/>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4"/>
            <p:cNvSpPr/>
            <p:nvPr/>
          </p:nvSpPr>
          <p:spPr>
            <a:xfrm rot="-1799789">
              <a:off x="-858335" y="113377"/>
              <a:ext cx="2855704" cy="217199"/>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94"/>
            <p:cNvSpPr/>
            <p:nvPr/>
          </p:nvSpPr>
          <p:spPr>
            <a:xfrm rot="-1799789">
              <a:off x="-749718" y="301508"/>
              <a:ext cx="2855704" cy="21719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3">
    <p:spTree>
      <p:nvGrpSpPr>
        <p:cNvPr id="896" name="Shape 896"/>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Objetives">
  <p:cSld name="Lesson Objetives">
    <p:spTree>
      <p:nvGrpSpPr>
        <p:cNvPr id="897" name="Shape 897"/>
        <p:cNvGrpSpPr/>
        <p:nvPr/>
      </p:nvGrpSpPr>
      <p:grpSpPr>
        <a:xfrm>
          <a:off x="0" y="0"/>
          <a:ext cx="0" cy="0"/>
          <a:chOff x="0" y="0"/>
          <a:chExt cx="0" cy="0"/>
        </a:xfrm>
      </p:grpSpPr>
      <p:sp>
        <p:nvSpPr>
          <p:cNvPr id="898" name="Google Shape;898;p96"/>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9" name="Google Shape;899;p96"/>
          <p:cNvSpPr txBox="1"/>
          <p:nvPr>
            <p:ph idx="1" type="body"/>
          </p:nvPr>
        </p:nvSpPr>
        <p:spPr>
          <a:xfrm>
            <a:off x="457200" y="934200"/>
            <a:ext cx="6858000" cy="278100"/>
          </a:xfrm>
          <a:prstGeom prst="rect">
            <a:avLst/>
          </a:prstGeom>
          <a:noFill/>
          <a:ln>
            <a:noFill/>
          </a:ln>
        </p:spPr>
        <p:txBody>
          <a:bodyPr anchorCtr="0" anchor="t" bIns="45700" lIns="0" spcFirstLastPara="1" rIns="0" wrap="square" tIns="45700">
            <a:spAutoFit/>
          </a:bodyPr>
          <a:lstStyle>
            <a:lvl1pPr indent="-228600" lvl="0" marL="457200" marR="0" rtl="0" algn="l">
              <a:lnSpc>
                <a:spcPct val="9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0" name="Google Shape;900;p96"/>
          <p:cNvSpPr txBox="1"/>
          <p:nvPr>
            <p:ph idx="2" type="body"/>
          </p:nvPr>
        </p:nvSpPr>
        <p:spPr>
          <a:xfrm>
            <a:off x="457200" y="1306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1" name="Google Shape;901;p96"/>
          <p:cNvSpPr txBox="1"/>
          <p:nvPr>
            <p:ph idx="3" type="body"/>
          </p:nvPr>
        </p:nvSpPr>
        <p:spPr>
          <a:xfrm>
            <a:off x="457200" y="2003400"/>
            <a:ext cx="6858000" cy="3051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nno">
  <p:cSld name="Lesson Anno">
    <p:spTree>
      <p:nvGrpSpPr>
        <p:cNvPr id="902" name="Shape 902"/>
        <p:cNvGrpSpPr/>
        <p:nvPr/>
      </p:nvGrpSpPr>
      <p:grpSpPr>
        <a:xfrm>
          <a:off x="0" y="0"/>
          <a:ext cx="0" cy="0"/>
          <a:chOff x="0" y="0"/>
          <a:chExt cx="0" cy="0"/>
        </a:xfrm>
      </p:grpSpPr>
      <p:sp>
        <p:nvSpPr>
          <p:cNvPr id="903" name="Google Shape;903;p97"/>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2800"/>
              <a:buFont typeface="Arial"/>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4" name="Google Shape;904;p97"/>
          <p:cNvSpPr txBox="1"/>
          <p:nvPr>
            <p:ph idx="1" type="body"/>
          </p:nvPr>
        </p:nvSpPr>
        <p:spPr>
          <a:xfrm>
            <a:off x="457200" y="1247400"/>
            <a:ext cx="43776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905" name="Google Shape;905;p97"/>
          <p:cNvSpPr/>
          <p:nvPr>
            <p:ph idx="2" type="pic"/>
          </p:nvPr>
        </p:nvSpPr>
        <p:spPr>
          <a:xfrm>
            <a:off x="457199" y="1995300"/>
            <a:ext cx="4471200" cy="1900800"/>
          </a:xfrm>
          <a:prstGeom prst="rect">
            <a:avLst/>
          </a:prstGeom>
          <a:noFill/>
          <a:ln>
            <a:noFill/>
          </a:ln>
        </p:spPr>
      </p:sp>
      <p:sp>
        <p:nvSpPr>
          <p:cNvPr id="906" name="Google Shape;906;p97"/>
          <p:cNvSpPr txBox="1"/>
          <p:nvPr>
            <p:ph idx="3" type="body"/>
          </p:nvPr>
        </p:nvSpPr>
        <p:spPr>
          <a:xfrm>
            <a:off x="457200" y="3898800"/>
            <a:ext cx="3294000" cy="280800"/>
          </a:xfrm>
          <a:prstGeom prst="rect">
            <a:avLst/>
          </a:prstGeom>
          <a:noFill/>
          <a:ln>
            <a:noFill/>
          </a:ln>
        </p:spPr>
        <p:txBody>
          <a:bodyPr anchorCtr="0" anchor="t" bIns="45700" lIns="0" spcFirstLastPara="1" rIns="0" wrap="square" tIns="45700">
            <a:noAutofit/>
          </a:bodyPr>
          <a:lstStyle>
            <a:lvl1pPr indent="-228600" lvl="0" marL="457200" marR="0" rtl="0" algn="l">
              <a:lnSpc>
                <a:spcPct val="90000"/>
              </a:lnSpc>
              <a:spcBef>
                <a:spcPts val="100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7" name="Google Shape;907;p97"/>
          <p:cNvSpPr txBox="1"/>
          <p:nvPr>
            <p:ph idx="4" type="body"/>
          </p:nvPr>
        </p:nvSpPr>
        <p:spPr>
          <a:xfrm>
            <a:off x="5630400" y="1244700"/>
            <a:ext cx="3132000" cy="4434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90000"/>
              </a:lnSpc>
              <a:spcBef>
                <a:spcPts val="1000"/>
              </a:spcBef>
              <a:spcAft>
                <a:spcPts val="0"/>
              </a:spcAft>
              <a:buClr>
                <a:srgbClr val="FF00FF"/>
              </a:buClr>
              <a:buSzPts val="1800"/>
              <a:buFont typeface="Arial"/>
              <a:buNone/>
              <a:defRPr b="0" i="0" sz="1800" u="none" cap="none" strike="noStrike">
                <a:solidFill>
                  <a:srgbClr val="FF00FF"/>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8" name="Google Shape;908;p97"/>
          <p:cNvSpPr txBox="1"/>
          <p:nvPr>
            <p:ph idx="5" type="body"/>
          </p:nvPr>
        </p:nvSpPr>
        <p:spPr>
          <a:xfrm>
            <a:off x="5198400" y="2875500"/>
            <a:ext cx="3690000" cy="531000"/>
          </a:xfrm>
          <a:prstGeom prst="rect">
            <a:avLst/>
          </a:prstGeom>
          <a:noFill/>
          <a:ln>
            <a:noFill/>
          </a:ln>
        </p:spPr>
        <p:txBody>
          <a:bodyPr anchorCtr="0" anchor="t" bIns="45700" lIns="91425" spcFirstLastPara="1" rIns="91425" wrap="square" tIns="45700">
            <a:spAutoFit/>
          </a:bodyPr>
          <a:lstStyle>
            <a:lvl1pPr indent="-228600" lvl="0" marL="457200" marR="0" rtl="0" algn="l">
              <a:lnSpc>
                <a:spcPct val="100000"/>
              </a:lnSpc>
              <a:spcBef>
                <a:spcPts val="0"/>
              </a:spcBef>
              <a:spcAft>
                <a:spcPts val="0"/>
              </a:spcAft>
              <a:buClr>
                <a:srgbClr val="595959"/>
              </a:buClr>
              <a:buSzPts val="2000"/>
              <a:buFont typeface="Arial"/>
              <a:buNone/>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9" name="Google Shape;909;p97"/>
          <p:cNvSpPr txBox="1"/>
          <p:nvPr>
            <p:ph idx="6"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Table">
  <p:cSld name="Lesson Table">
    <p:spTree>
      <p:nvGrpSpPr>
        <p:cNvPr id="910" name="Shape 910"/>
        <p:cNvGrpSpPr/>
        <p:nvPr/>
      </p:nvGrpSpPr>
      <p:grpSpPr>
        <a:xfrm>
          <a:off x="0" y="0"/>
          <a:ext cx="0" cy="0"/>
          <a:chOff x="0" y="0"/>
          <a:chExt cx="0" cy="0"/>
        </a:xfrm>
      </p:grpSpPr>
      <p:sp>
        <p:nvSpPr>
          <p:cNvPr id="911" name="Google Shape;911;p98"/>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2" name="Google Shape;912;p98"/>
          <p:cNvSpPr/>
          <p:nvPr>
            <p:ph idx="2" type="tbl"/>
          </p:nvPr>
        </p:nvSpPr>
        <p:spPr>
          <a:xfrm>
            <a:off x="457200" y="1150200"/>
            <a:ext cx="8028000" cy="2473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Numer List">
  <p:cSld name="Lesson Numer List">
    <p:spTree>
      <p:nvGrpSpPr>
        <p:cNvPr id="913" name="Shape 913"/>
        <p:cNvGrpSpPr/>
        <p:nvPr/>
      </p:nvGrpSpPr>
      <p:grpSpPr>
        <a:xfrm>
          <a:off x="0" y="0"/>
          <a:ext cx="0" cy="0"/>
          <a:chOff x="0" y="0"/>
          <a:chExt cx="0" cy="0"/>
        </a:xfrm>
      </p:grpSpPr>
      <p:sp>
        <p:nvSpPr>
          <p:cNvPr id="914" name="Google Shape;914;p99"/>
          <p:cNvSpPr txBox="1"/>
          <p:nvPr>
            <p:ph type="title"/>
          </p:nvPr>
        </p:nvSpPr>
        <p:spPr>
          <a:xfrm>
            <a:off x="457200" y="542700"/>
            <a:ext cx="7772400" cy="2916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15" name="Google Shape;915;p99"/>
          <p:cNvSpPr txBox="1"/>
          <p:nvPr>
            <p:ph idx="1" type="body"/>
          </p:nvPr>
        </p:nvSpPr>
        <p:spPr>
          <a:xfrm>
            <a:off x="457200" y="934200"/>
            <a:ext cx="6858000" cy="3024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90000"/>
              </a:lnSpc>
              <a:spcBef>
                <a:spcPts val="7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6" name="Google Shape;916;p99"/>
          <p:cNvSpPr txBox="1"/>
          <p:nvPr>
            <p:ph idx="2" type="body"/>
          </p:nvPr>
        </p:nvSpPr>
        <p:spPr>
          <a:xfrm>
            <a:off x="439200" y="1536300"/>
            <a:ext cx="3438000" cy="5562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1"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descr="TK" id="917" name="Google Shape;917;p99"/>
          <p:cNvSpPr/>
          <p:nvPr>
            <p:ph idx="3" type="pic"/>
          </p:nvPr>
        </p:nvSpPr>
        <p:spPr>
          <a:xfrm>
            <a:off x="4035425" y="1536300"/>
            <a:ext cx="4669200" cy="2108700"/>
          </a:xfrm>
          <a:prstGeom prst="rect">
            <a:avLst/>
          </a:prstGeom>
          <a:noFill/>
          <a:ln>
            <a:noFill/>
          </a:ln>
        </p:spPr>
      </p:sp>
      <p:sp>
        <p:nvSpPr>
          <p:cNvPr id="918" name="Google Shape;918;p99"/>
          <p:cNvSpPr txBox="1"/>
          <p:nvPr>
            <p:ph idx="4" type="body"/>
          </p:nvPr>
        </p:nvSpPr>
        <p:spPr>
          <a:xfrm>
            <a:off x="0" y="4779000"/>
            <a:ext cx="9144000" cy="151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595959"/>
              </a:buClr>
              <a:buSzPts val="800"/>
              <a:buFont typeface="Arial"/>
              <a:buNone/>
              <a:defRPr b="0" i="0" sz="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Act on It">
  <p:cSld name="Lesson Act on It">
    <p:spTree>
      <p:nvGrpSpPr>
        <p:cNvPr id="919" name="Shape 919"/>
        <p:cNvGrpSpPr/>
        <p:nvPr/>
      </p:nvGrpSpPr>
      <p:grpSpPr>
        <a:xfrm>
          <a:off x="0" y="0"/>
          <a:ext cx="0" cy="0"/>
          <a:chOff x="0" y="0"/>
          <a:chExt cx="0" cy="0"/>
        </a:xfrm>
      </p:grpSpPr>
      <p:sp>
        <p:nvSpPr>
          <p:cNvPr id="920" name="Google Shape;920;p100"/>
          <p:cNvSpPr txBox="1"/>
          <p:nvPr>
            <p:ph type="title"/>
          </p:nvPr>
        </p:nvSpPr>
        <p:spPr>
          <a:xfrm>
            <a:off x="457200" y="542700"/>
            <a:ext cx="7772400" cy="291000"/>
          </a:xfrm>
          <a:prstGeom prst="rect">
            <a:avLst/>
          </a:prstGeom>
          <a:noFill/>
          <a:ln>
            <a:noFill/>
          </a:ln>
        </p:spPr>
        <p:txBody>
          <a:bodyPr anchorCtr="0" anchor="t" bIns="0" lIns="0" spcFirstLastPara="1" rIns="0" wrap="square" tIns="0">
            <a:spAutoFit/>
          </a:bodyPr>
          <a:lstStyle>
            <a:lvl1pPr lvl="0" rtl="0" algn="l">
              <a:lnSpc>
                <a:spcPct val="90000"/>
              </a:lnSpc>
              <a:spcBef>
                <a:spcPts val="0"/>
              </a:spcBef>
              <a:spcAft>
                <a:spcPts val="0"/>
              </a:spcAft>
              <a:buClr>
                <a:srgbClr val="8C1D5B"/>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1" name="Google Shape;921;p100"/>
          <p:cNvSpPr txBox="1"/>
          <p:nvPr>
            <p:ph idx="1" type="body"/>
          </p:nvPr>
        </p:nvSpPr>
        <p:spPr>
          <a:xfrm>
            <a:off x="457200" y="934200"/>
            <a:ext cx="6130800" cy="3036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8C1D5B"/>
              </a:buClr>
              <a:buSzPts val="2200"/>
              <a:buFont typeface="Arial"/>
              <a:buChar char="•"/>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Exit Ticket">
  <p:cSld name="Lesson Exit Ticket">
    <p:spTree>
      <p:nvGrpSpPr>
        <p:cNvPr id="922" name="Shape 922"/>
        <p:cNvGrpSpPr/>
        <p:nvPr/>
      </p:nvGrpSpPr>
      <p:grpSpPr>
        <a:xfrm>
          <a:off x="0" y="0"/>
          <a:ext cx="0" cy="0"/>
          <a:chOff x="0" y="0"/>
          <a:chExt cx="0" cy="0"/>
        </a:xfrm>
      </p:grpSpPr>
      <p:sp>
        <p:nvSpPr>
          <p:cNvPr id="923" name="Google Shape;923;p101"/>
          <p:cNvSpPr txBox="1"/>
          <p:nvPr>
            <p:ph idx="1" type="body"/>
          </p:nvPr>
        </p:nvSpPr>
        <p:spPr>
          <a:xfrm>
            <a:off x="457200" y="658800"/>
            <a:ext cx="68580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4" name="Google Shape;924;p101"/>
          <p:cNvSpPr txBox="1"/>
          <p:nvPr>
            <p:ph idx="2" type="body"/>
          </p:nvPr>
        </p:nvSpPr>
        <p:spPr>
          <a:xfrm>
            <a:off x="457200" y="1034100"/>
            <a:ext cx="6858000" cy="2440800"/>
          </a:xfrm>
          <a:prstGeom prst="rect">
            <a:avLst/>
          </a:prstGeom>
          <a:noFill/>
          <a:ln>
            <a:noFill/>
          </a:ln>
        </p:spPr>
        <p:txBody>
          <a:bodyPr anchorCtr="0" anchor="t" bIns="45700" lIns="0" spcFirstLastPara="1" rIns="0" wrap="square" tIns="45700">
            <a:spAutoFit/>
          </a:bodyPr>
          <a:lstStyle>
            <a:lvl1pPr indent="-368300" lvl="0" marL="457200" marR="0" rtl="0" algn="l">
              <a:lnSpc>
                <a:spcPct val="110000"/>
              </a:lnSpc>
              <a:spcBef>
                <a:spcPts val="700"/>
              </a:spcBef>
              <a:spcAft>
                <a:spcPts val="0"/>
              </a:spcAft>
              <a:buClr>
                <a:srgbClr val="595959"/>
              </a:buClr>
              <a:buSzPts val="2200"/>
              <a:buFont typeface="Arial"/>
              <a:buAutoNum type="arabicPeriod"/>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 Action">
  <p:cSld name="Take Action">
    <p:spTree>
      <p:nvGrpSpPr>
        <p:cNvPr id="925" name="Shape 925"/>
        <p:cNvGrpSpPr/>
        <p:nvPr/>
      </p:nvGrpSpPr>
      <p:grpSpPr>
        <a:xfrm>
          <a:off x="0" y="0"/>
          <a:ext cx="0" cy="0"/>
          <a:chOff x="0" y="0"/>
          <a:chExt cx="0" cy="0"/>
        </a:xfrm>
      </p:grpSpPr>
      <p:sp>
        <p:nvSpPr>
          <p:cNvPr id="926" name="Google Shape;926;p102"/>
          <p:cNvSpPr txBox="1"/>
          <p:nvPr>
            <p:ph type="title"/>
          </p:nvPr>
        </p:nvSpPr>
        <p:spPr>
          <a:xfrm>
            <a:off x="457200" y="658800"/>
            <a:ext cx="7772400" cy="2910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CF2027"/>
              </a:buClr>
              <a:buSzPts val="2800"/>
              <a:buFont typeface="Arial"/>
              <a:buNone/>
              <a:defRPr b="1" i="0" sz="2800" u="none" cap="none" strike="noStrike">
                <a:solidFill>
                  <a:srgbClr val="CF2027"/>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927" name="Google Shape;927;p102"/>
          <p:cNvSpPr txBox="1"/>
          <p:nvPr>
            <p:ph idx="1" type="body"/>
          </p:nvPr>
        </p:nvSpPr>
        <p:spPr>
          <a:xfrm>
            <a:off x="457200" y="1069200"/>
            <a:ext cx="5662800" cy="303600"/>
          </a:xfrm>
          <a:prstGeom prst="rect">
            <a:avLst/>
          </a:prstGeom>
          <a:noFill/>
          <a:ln>
            <a:noFill/>
          </a:ln>
        </p:spPr>
        <p:txBody>
          <a:bodyPr anchorCtr="0" anchor="t" bIns="45700" lIns="0" spcFirstLastPara="1" rIns="0" wrap="square" tIns="45700">
            <a:spAutoFit/>
          </a:bodyPr>
          <a:lstStyle>
            <a:lvl1pPr indent="-228600" lvl="0" marL="457200" marR="0" rtl="0" algn="l">
              <a:lnSpc>
                <a:spcPct val="110000"/>
              </a:lnSpc>
              <a:spcBef>
                <a:spcPts val="7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381000" lvl="1" marL="914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8" name="Google Shape;928;p102"/>
          <p:cNvSpPr/>
          <p:nvPr>
            <p:ph idx="2" type="tbl"/>
          </p:nvPr>
        </p:nvSpPr>
        <p:spPr>
          <a:xfrm>
            <a:off x="457199" y="1790100"/>
            <a:ext cx="8028000" cy="28026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5.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3.xml"/><Relationship Id="rId22" Type="http://schemas.openxmlformats.org/officeDocument/2006/relationships/slideLayout" Target="../slideLayouts/slideLayout55.xml"/><Relationship Id="rId21" Type="http://schemas.openxmlformats.org/officeDocument/2006/relationships/slideLayout" Target="../slideLayouts/slideLayout54.xml"/><Relationship Id="rId24" Type="http://schemas.openxmlformats.org/officeDocument/2006/relationships/slideLayout" Target="../slideLayouts/slideLayout57.xml"/><Relationship Id="rId23" Type="http://schemas.openxmlformats.org/officeDocument/2006/relationships/slideLayout" Target="../slideLayouts/slideLayout56.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26" Type="http://schemas.openxmlformats.org/officeDocument/2006/relationships/slideLayout" Target="../slideLayouts/slideLayout59.xml"/><Relationship Id="rId25" Type="http://schemas.openxmlformats.org/officeDocument/2006/relationships/slideLayout" Target="../slideLayouts/slideLayout58.xml"/><Relationship Id="rId28" Type="http://schemas.openxmlformats.org/officeDocument/2006/relationships/slideLayout" Target="../slideLayouts/slideLayout61.xml"/><Relationship Id="rId27" Type="http://schemas.openxmlformats.org/officeDocument/2006/relationships/slideLayout" Target="../slideLayouts/slideLayout60.xml"/><Relationship Id="rId5" Type="http://schemas.openxmlformats.org/officeDocument/2006/relationships/slideLayout" Target="../slideLayouts/slideLayout38.xml"/><Relationship Id="rId6" Type="http://schemas.openxmlformats.org/officeDocument/2006/relationships/slideLayout" Target="../slideLayouts/slideLayout39.xml"/><Relationship Id="rId29" Type="http://schemas.openxmlformats.org/officeDocument/2006/relationships/slideLayout" Target="../slideLayouts/slideLayout62.xml"/><Relationship Id="rId7" Type="http://schemas.openxmlformats.org/officeDocument/2006/relationships/slideLayout" Target="../slideLayouts/slideLayout40.xml"/><Relationship Id="rId8" Type="http://schemas.openxmlformats.org/officeDocument/2006/relationships/slideLayout" Target="../slideLayouts/slideLayout41.xml"/><Relationship Id="rId31" Type="http://schemas.openxmlformats.org/officeDocument/2006/relationships/slideLayout" Target="../slideLayouts/slideLayout64.xml"/><Relationship Id="rId30" Type="http://schemas.openxmlformats.org/officeDocument/2006/relationships/slideLayout" Target="../slideLayouts/slideLayout63.xml"/><Relationship Id="rId11" Type="http://schemas.openxmlformats.org/officeDocument/2006/relationships/slideLayout" Target="../slideLayouts/slideLayout44.xml"/><Relationship Id="rId33" Type="http://schemas.openxmlformats.org/officeDocument/2006/relationships/slideLayout" Target="../slideLayouts/slideLayout66.xml"/><Relationship Id="rId10" Type="http://schemas.openxmlformats.org/officeDocument/2006/relationships/slideLayout" Target="../slideLayouts/slideLayout43.xml"/><Relationship Id="rId32" Type="http://schemas.openxmlformats.org/officeDocument/2006/relationships/slideLayout" Target="../slideLayouts/slideLayout65.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34" Type="http://schemas.openxmlformats.org/officeDocument/2006/relationships/theme" Target="../theme/theme1.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19" Type="http://schemas.openxmlformats.org/officeDocument/2006/relationships/slideLayout" Target="../slideLayouts/slideLayout52.xml"/><Relationship Id="rId18"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6.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4" Type="http://schemas.openxmlformats.org/officeDocument/2006/relationships/slideLayout" Target="../slideLayouts/slideLayout90.xml"/><Relationship Id="rId23" Type="http://schemas.openxmlformats.org/officeDocument/2006/relationships/slideLayout" Target="../slideLayouts/slideLayout89.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26" Type="http://schemas.openxmlformats.org/officeDocument/2006/relationships/slideLayout" Target="../slideLayouts/slideLayout92.xml"/><Relationship Id="rId25" Type="http://schemas.openxmlformats.org/officeDocument/2006/relationships/slideLayout" Target="../slideLayouts/slideLayout91.xml"/><Relationship Id="rId28" Type="http://schemas.openxmlformats.org/officeDocument/2006/relationships/slideLayout" Target="../slideLayouts/slideLayout94.xml"/><Relationship Id="rId27" Type="http://schemas.openxmlformats.org/officeDocument/2006/relationships/slideLayout" Target="../slideLayouts/slideLayout93.xml"/><Relationship Id="rId5" Type="http://schemas.openxmlformats.org/officeDocument/2006/relationships/slideLayout" Target="../slideLayouts/slideLayout71.xml"/><Relationship Id="rId6" Type="http://schemas.openxmlformats.org/officeDocument/2006/relationships/slideLayout" Target="../slideLayouts/slideLayout72.xml"/><Relationship Id="rId29" Type="http://schemas.openxmlformats.org/officeDocument/2006/relationships/slideLayout" Target="../slideLayouts/slideLayout95.xml"/><Relationship Id="rId7" Type="http://schemas.openxmlformats.org/officeDocument/2006/relationships/slideLayout" Target="../slideLayouts/slideLayout73.xml"/><Relationship Id="rId8" Type="http://schemas.openxmlformats.org/officeDocument/2006/relationships/slideLayout" Target="../slideLayouts/slideLayout74.xml"/><Relationship Id="rId31" Type="http://schemas.openxmlformats.org/officeDocument/2006/relationships/slideLayout" Target="../slideLayouts/slideLayout97.xml"/><Relationship Id="rId30" Type="http://schemas.openxmlformats.org/officeDocument/2006/relationships/slideLayout" Target="../slideLayouts/slideLayout96.xml"/><Relationship Id="rId11" Type="http://schemas.openxmlformats.org/officeDocument/2006/relationships/slideLayout" Target="../slideLayouts/slideLayout77.xml"/><Relationship Id="rId33" Type="http://schemas.openxmlformats.org/officeDocument/2006/relationships/slideLayout" Target="../slideLayouts/slideLayout99.xml"/><Relationship Id="rId10" Type="http://schemas.openxmlformats.org/officeDocument/2006/relationships/slideLayout" Target="../slideLayouts/slideLayout76.xml"/><Relationship Id="rId32" Type="http://schemas.openxmlformats.org/officeDocument/2006/relationships/slideLayout" Target="../slideLayouts/slideLayout98.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34" Type="http://schemas.openxmlformats.org/officeDocument/2006/relationships/theme" Target="../theme/theme4.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9" Type="http://schemas.openxmlformats.org/officeDocument/2006/relationships/slideLayout" Target="../slideLayouts/slideLayout85.xml"/><Relationship Id="rId18"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19.xml"/><Relationship Id="rId22" Type="http://schemas.openxmlformats.org/officeDocument/2006/relationships/slideLayout" Target="../slideLayouts/slideLayout121.xml"/><Relationship Id="rId21" Type="http://schemas.openxmlformats.org/officeDocument/2006/relationships/slideLayout" Target="../slideLayouts/slideLayout120.xml"/><Relationship Id="rId24" Type="http://schemas.openxmlformats.org/officeDocument/2006/relationships/slideLayout" Target="../slideLayouts/slideLayout123.xml"/><Relationship Id="rId23" Type="http://schemas.openxmlformats.org/officeDocument/2006/relationships/slideLayout" Target="../slideLayouts/slideLayout122.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26" Type="http://schemas.openxmlformats.org/officeDocument/2006/relationships/slideLayout" Target="../slideLayouts/slideLayout125.xml"/><Relationship Id="rId25" Type="http://schemas.openxmlformats.org/officeDocument/2006/relationships/slideLayout" Target="../slideLayouts/slideLayout124.xml"/><Relationship Id="rId28" Type="http://schemas.openxmlformats.org/officeDocument/2006/relationships/slideLayout" Target="../slideLayouts/slideLayout127.xml"/><Relationship Id="rId27" Type="http://schemas.openxmlformats.org/officeDocument/2006/relationships/slideLayout" Target="../slideLayouts/slideLayout126.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29" Type="http://schemas.openxmlformats.org/officeDocument/2006/relationships/slideLayout" Target="../slideLayouts/slideLayout128.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31" Type="http://schemas.openxmlformats.org/officeDocument/2006/relationships/slideLayout" Target="../slideLayouts/slideLayout130.xml"/><Relationship Id="rId30" Type="http://schemas.openxmlformats.org/officeDocument/2006/relationships/slideLayout" Target="../slideLayouts/slideLayout129.xml"/><Relationship Id="rId11" Type="http://schemas.openxmlformats.org/officeDocument/2006/relationships/slideLayout" Target="../slideLayouts/slideLayout110.xml"/><Relationship Id="rId33" Type="http://schemas.openxmlformats.org/officeDocument/2006/relationships/slideLayout" Target="../slideLayouts/slideLayout132.xml"/><Relationship Id="rId10" Type="http://schemas.openxmlformats.org/officeDocument/2006/relationships/slideLayout" Target="../slideLayouts/slideLayout109.xml"/><Relationship Id="rId32" Type="http://schemas.openxmlformats.org/officeDocument/2006/relationships/slideLayout" Target="../slideLayouts/slideLayout131.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34" Type="http://schemas.openxmlformats.org/officeDocument/2006/relationships/theme" Target="../theme/theme3.xml"/><Relationship Id="rId15" Type="http://schemas.openxmlformats.org/officeDocument/2006/relationships/slideLayout" Target="../slideLayouts/slideLayout114.xml"/><Relationship Id="rId14" Type="http://schemas.openxmlformats.org/officeDocument/2006/relationships/slideLayout" Target="../slideLayouts/slideLayout113.xml"/><Relationship Id="rId17" Type="http://schemas.openxmlformats.org/officeDocument/2006/relationships/slideLayout" Target="../slideLayouts/slideLayout116.xml"/><Relationship Id="rId16" Type="http://schemas.openxmlformats.org/officeDocument/2006/relationships/slideLayout" Target="../slideLayouts/slideLayout115.xml"/><Relationship Id="rId19" Type="http://schemas.openxmlformats.org/officeDocument/2006/relationships/slideLayout" Target="../slideLayouts/slideLayout118.xml"/><Relationship Id="rId1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1pPr>
            <a:lvl2pPr lvl="1">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2pPr>
            <a:lvl3pPr lvl="2">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3pPr>
            <a:lvl4pPr lvl="3">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4pPr>
            <a:lvl5pPr lvl="4">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5pPr>
            <a:lvl6pPr lvl="5">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6pPr>
            <a:lvl7pPr lvl="6">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7pPr>
            <a:lvl8pPr lvl="7">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8pPr>
            <a:lvl9pPr lvl="8">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Public Sans"/>
              <a:buChar char="●"/>
              <a:defRPr sz="1800">
                <a:solidFill>
                  <a:schemeClr val="dk1"/>
                </a:solidFill>
                <a:latin typeface="Public Sans"/>
                <a:ea typeface="Public Sans"/>
                <a:cs typeface="Public Sans"/>
                <a:sym typeface="Public Sans"/>
              </a:defRPr>
            </a:lvl1pPr>
            <a:lvl2pPr indent="-317500" lvl="1" marL="9144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indent="-317500" lvl="2" marL="13716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indent="-317500" lvl="3" marL="18288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indent="-317500" lvl="4" marL="22860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indent="-317500" lvl="5" marL="27432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indent="-317500" lvl="6" marL="32004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indent="-317500" lvl="7" marL="36576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indent="-317500" lvl="8" marL="411480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5">
          <p15:clr>
            <a:srgbClr val="EA4335"/>
          </p15:clr>
        </p15:guide>
        <p15:guide id="2" pos="5313">
          <p15:clr>
            <a:srgbClr val="EA4335"/>
          </p15:clr>
        </p15:guide>
        <p15:guide id="3" orient="horz" pos="2895">
          <p15:clr>
            <a:srgbClr val="EA4335"/>
          </p15:clr>
        </p15:guide>
        <p15:guide id="4" orient="horz" pos="33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313" name="Shape 313"/>
        <p:cNvGrpSpPr/>
        <p:nvPr/>
      </p:nvGrpSpPr>
      <p:grpSpPr>
        <a:xfrm>
          <a:off x="0" y="0"/>
          <a:ext cx="0" cy="0"/>
          <a:chOff x="0" y="0"/>
          <a:chExt cx="0" cy="0"/>
        </a:xfrm>
      </p:grpSpPr>
      <p:sp>
        <p:nvSpPr>
          <p:cNvPr id="314" name="Google Shape;314;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1pPr>
            <a:lvl2pPr lvl="1"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2pPr>
            <a:lvl3pPr lvl="2"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3pPr>
            <a:lvl4pPr lvl="3"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4pPr>
            <a:lvl5pPr lvl="4"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5pPr>
            <a:lvl6pPr lvl="5"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6pPr>
            <a:lvl7pPr lvl="6"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7pPr>
            <a:lvl8pPr lvl="7"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8pPr>
            <a:lvl9pPr lvl="8"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9pPr>
          </a:lstStyle>
          <a:p/>
        </p:txBody>
      </p:sp>
      <p:sp>
        <p:nvSpPr>
          <p:cNvPr id="315" name="Google Shape;315;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Public Sans"/>
              <a:buChar char="●"/>
              <a:defRPr sz="1800">
                <a:solidFill>
                  <a:schemeClr val="dk1"/>
                </a:solidFill>
                <a:latin typeface="Public Sans"/>
                <a:ea typeface="Public Sans"/>
                <a:cs typeface="Public Sans"/>
                <a:sym typeface="Public Sans"/>
              </a:defRPr>
            </a:lvl1pPr>
            <a:lvl2pPr indent="-317500" lvl="1" marL="914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indent="-317500" lvl="2" marL="1371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indent="-317500" lvl="3" marL="1828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indent="-317500" lvl="4" marL="22860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indent="-317500" lvl="5" marL="27432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indent="-317500" lvl="6" marL="3200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indent="-317500" lvl="7" marL="3657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indent="-317500" lvl="8" marL="4114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5">
          <p15:clr>
            <a:srgbClr val="EA4335"/>
          </p15:clr>
        </p15:guide>
        <p15:guide id="2" pos="5313">
          <p15:clr>
            <a:srgbClr val="EA4335"/>
          </p15:clr>
        </p15:guide>
        <p15:guide id="3" orient="horz" pos="2895">
          <p15:clr>
            <a:srgbClr val="EA4335"/>
          </p15:clr>
        </p15:guide>
        <p15:guide id="4" orient="horz" pos="33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621" name="Shape 621"/>
        <p:cNvGrpSpPr/>
        <p:nvPr/>
      </p:nvGrpSpPr>
      <p:grpSpPr>
        <a:xfrm>
          <a:off x="0" y="0"/>
          <a:ext cx="0" cy="0"/>
          <a:chOff x="0" y="0"/>
          <a:chExt cx="0" cy="0"/>
        </a:xfrm>
      </p:grpSpPr>
      <p:sp>
        <p:nvSpPr>
          <p:cNvPr id="622" name="Google Shape;622;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1pPr>
            <a:lvl2pPr lvl="1"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2pPr>
            <a:lvl3pPr lvl="2"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3pPr>
            <a:lvl4pPr lvl="3"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4pPr>
            <a:lvl5pPr lvl="4"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5pPr>
            <a:lvl6pPr lvl="5"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6pPr>
            <a:lvl7pPr lvl="6"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7pPr>
            <a:lvl8pPr lvl="7"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8pPr>
            <a:lvl9pPr lvl="8"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9pPr>
          </a:lstStyle>
          <a:p/>
        </p:txBody>
      </p:sp>
      <p:sp>
        <p:nvSpPr>
          <p:cNvPr id="623" name="Google Shape;623;p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Public Sans"/>
              <a:buChar char="●"/>
              <a:defRPr sz="1800">
                <a:solidFill>
                  <a:schemeClr val="dk1"/>
                </a:solidFill>
                <a:latin typeface="Public Sans"/>
                <a:ea typeface="Public Sans"/>
                <a:cs typeface="Public Sans"/>
                <a:sym typeface="Public Sans"/>
              </a:defRPr>
            </a:lvl1pPr>
            <a:lvl2pPr indent="-317500" lvl="1" marL="914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indent="-317500" lvl="2" marL="1371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indent="-317500" lvl="3" marL="1828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indent="-317500" lvl="4" marL="22860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indent="-317500" lvl="5" marL="27432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indent="-317500" lvl="6" marL="3200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indent="-317500" lvl="7" marL="3657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indent="-317500" lvl="8" marL="4114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5">
          <p15:clr>
            <a:srgbClr val="EA4335"/>
          </p15:clr>
        </p15:guide>
        <p15:guide id="2" pos="5313">
          <p15:clr>
            <a:srgbClr val="EA4335"/>
          </p15:clr>
        </p15:guide>
        <p15:guide id="3" orient="horz" pos="2895">
          <p15:clr>
            <a:srgbClr val="EA4335"/>
          </p15:clr>
        </p15:guide>
        <p15:guide id="4" orient="horz" pos="33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929" name="Shape 929"/>
        <p:cNvGrpSpPr/>
        <p:nvPr/>
      </p:nvGrpSpPr>
      <p:grpSpPr>
        <a:xfrm>
          <a:off x="0" y="0"/>
          <a:ext cx="0" cy="0"/>
          <a:chOff x="0" y="0"/>
          <a:chExt cx="0" cy="0"/>
        </a:xfrm>
      </p:grpSpPr>
      <p:sp>
        <p:nvSpPr>
          <p:cNvPr id="930" name="Google Shape;930;p10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1pPr>
            <a:lvl2pPr lvl="1"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2pPr>
            <a:lvl3pPr lvl="2"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3pPr>
            <a:lvl4pPr lvl="3"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4pPr>
            <a:lvl5pPr lvl="4"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5pPr>
            <a:lvl6pPr lvl="5"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6pPr>
            <a:lvl7pPr lvl="6"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7pPr>
            <a:lvl8pPr lvl="7"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8pPr>
            <a:lvl9pPr lvl="8" rtl="0">
              <a:spcBef>
                <a:spcPts val="0"/>
              </a:spcBef>
              <a:spcAft>
                <a:spcPts val="0"/>
              </a:spcAft>
              <a:buClr>
                <a:schemeClr val="dk1"/>
              </a:buClr>
              <a:buSzPts val="2800"/>
              <a:buFont typeface="Barlow Condensed"/>
              <a:buNone/>
              <a:defRPr b="1" sz="2800">
                <a:solidFill>
                  <a:schemeClr val="dk1"/>
                </a:solidFill>
                <a:latin typeface="Barlow Condensed"/>
                <a:ea typeface="Barlow Condensed"/>
                <a:cs typeface="Barlow Condensed"/>
                <a:sym typeface="Barlow Condensed"/>
              </a:defRPr>
            </a:lvl9pPr>
          </a:lstStyle>
          <a:p/>
        </p:txBody>
      </p:sp>
      <p:sp>
        <p:nvSpPr>
          <p:cNvPr id="931" name="Google Shape;931;p1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Public Sans"/>
              <a:buChar char="●"/>
              <a:defRPr sz="1800">
                <a:solidFill>
                  <a:schemeClr val="dk1"/>
                </a:solidFill>
                <a:latin typeface="Public Sans"/>
                <a:ea typeface="Public Sans"/>
                <a:cs typeface="Public Sans"/>
                <a:sym typeface="Public Sans"/>
              </a:defRPr>
            </a:lvl1pPr>
            <a:lvl2pPr indent="-317500" lvl="1" marL="914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indent="-317500" lvl="2" marL="1371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indent="-317500" lvl="3" marL="1828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indent="-317500" lvl="4" marL="22860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indent="-317500" lvl="5" marL="27432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indent="-317500" lvl="6" marL="32004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indent="-317500" lvl="7" marL="36576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indent="-317500" lvl="8" marL="4114800" rtl="0">
              <a:lnSpc>
                <a:spcPct val="100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55">
          <p15:clr>
            <a:srgbClr val="EA4335"/>
          </p15:clr>
        </p15:guide>
        <p15:guide id="2" pos="5313">
          <p15:clr>
            <a:srgbClr val="EA4335"/>
          </p15:clr>
        </p15:guide>
        <p15:guide id="3" orient="horz" pos="2895">
          <p15:clr>
            <a:srgbClr val="EA4335"/>
          </p15:clr>
        </p15:guide>
        <p15:guide id="4" orient="horz" pos="33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xml"/><Relationship Id="rId3" Type="http://schemas.openxmlformats.org/officeDocument/2006/relationships/hyperlink" Target="http://drive.google.com/file/d/1-RyYHlNhAmiYP6OUDB8hZMDpGgwwjfYf/view" TargetMode="Externa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137"/>
          <p:cNvSpPr txBox="1"/>
          <p:nvPr>
            <p:ph type="ctrTitle"/>
          </p:nvPr>
        </p:nvSpPr>
        <p:spPr>
          <a:xfrm>
            <a:off x="1990950" y="3401100"/>
            <a:ext cx="6952500" cy="1386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i="1" lang="en" sz="2800">
                <a:solidFill>
                  <a:schemeClr val="accent1"/>
                </a:solidFill>
                <a:latin typeface="Poppins SemiBold"/>
                <a:ea typeface="Poppins SemiBold"/>
                <a:cs typeface="Poppins SemiBold"/>
                <a:sym typeface="Poppins SemiBold"/>
              </a:rPr>
              <a:t>Voice your Vote</a:t>
            </a:r>
            <a:endParaRPr b="0" i="1" sz="2800">
              <a:solidFill>
                <a:schemeClr val="accent1"/>
              </a:solidFill>
              <a:latin typeface="Poppins SemiBold"/>
              <a:ea typeface="Poppins SemiBold"/>
              <a:cs typeface="Poppins SemiBold"/>
              <a:sym typeface="Poppins SemiBold"/>
            </a:endParaRPr>
          </a:p>
          <a:p>
            <a:pPr indent="0" lvl="0" marL="0" rtl="0" algn="r">
              <a:spcBef>
                <a:spcPts val="0"/>
              </a:spcBef>
              <a:spcAft>
                <a:spcPts val="0"/>
              </a:spcAft>
              <a:buNone/>
            </a:pPr>
            <a:r>
              <a:t/>
            </a:r>
            <a:endParaRPr b="0" i="1" sz="2200">
              <a:solidFill>
                <a:schemeClr val="accent2"/>
              </a:solidFill>
              <a:latin typeface="Poppins Medium"/>
              <a:ea typeface="Poppins Medium"/>
              <a:cs typeface="Poppins Medium"/>
              <a:sym typeface="Poppins Medium"/>
            </a:endParaRPr>
          </a:p>
          <a:p>
            <a:pPr indent="0" lvl="0" marL="0" rtl="0" algn="r">
              <a:spcBef>
                <a:spcPts val="0"/>
              </a:spcBef>
              <a:spcAft>
                <a:spcPts val="0"/>
              </a:spcAft>
              <a:buNone/>
            </a:pPr>
            <a:r>
              <a:rPr b="0" i="1" lang="en" sz="2200">
                <a:solidFill>
                  <a:schemeClr val="accent2"/>
                </a:solidFill>
                <a:latin typeface="Poppins Medium"/>
                <a:ea typeface="Poppins Medium"/>
                <a:cs typeface="Poppins Medium"/>
                <a:sym typeface="Poppins Medium"/>
              </a:rPr>
              <a:t>Lesson #3:</a:t>
            </a:r>
            <a:r>
              <a:rPr b="0" i="1" lang="en" sz="2200">
                <a:solidFill>
                  <a:schemeClr val="accent2"/>
                </a:solidFill>
                <a:latin typeface="Poppins Light"/>
                <a:ea typeface="Poppins Light"/>
                <a:cs typeface="Poppins Light"/>
                <a:sym typeface="Poppins Light"/>
              </a:rPr>
              <a:t> </a:t>
            </a:r>
            <a:r>
              <a:rPr b="0" lang="en" sz="2200">
                <a:solidFill>
                  <a:schemeClr val="accent2"/>
                </a:solidFill>
                <a:latin typeface="Poppins Light"/>
                <a:ea typeface="Poppins Light"/>
                <a:cs typeface="Poppins Light"/>
                <a:sym typeface="Poppins Light"/>
              </a:rPr>
              <a:t>Mock Election</a:t>
            </a:r>
            <a:endParaRPr b="0" sz="2200">
              <a:solidFill>
                <a:schemeClr val="accent2"/>
              </a:solidFill>
              <a:latin typeface="Poppins Light"/>
              <a:ea typeface="Poppins Light"/>
              <a:cs typeface="Poppins Light"/>
              <a:sym typeface="Poppins Light"/>
            </a:endParaRPr>
          </a:p>
        </p:txBody>
      </p:sp>
      <p:sp>
        <p:nvSpPr>
          <p:cNvPr id="1242" name="Google Shape;1242;p137"/>
          <p:cNvSpPr/>
          <p:nvPr/>
        </p:nvSpPr>
        <p:spPr>
          <a:xfrm>
            <a:off x="-5801000" y="1753722"/>
            <a:ext cx="24166" cy="21960"/>
          </a:xfrm>
          <a:custGeom>
            <a:rect b="b" l="l" r="r" t="t"/>
            <a:pathLst>
              <a:path extrusionOk="0" h="1165" w="1282">
                <a:moveTo>
                  <a:pt x="932" y="0"/>
                </a:moveTo>
                <a:lnTo>
                  <a:pt x="1" y="873"/>
                </a:lnTo>
                <a:lnTo>
                  <a:pt x="1281" y="1165"/>
                </a:lnTo>
                <a:lnTo>
                  <a:pt x="932" y="0"/>
                </a:ln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3" name="Google Shape;1243;p137"/>
          <p:cNvPicPr preferRelativeResize="0"/>
          <p:nvPr/>
        </p:nvPicPr>
        <p:blipFill>
          <a:blip r:embed="rId3">
            <a:alphaModFix/>
          </a:blip>
          <a:stretch>
            <a:fillRect/>
          </a:stretch>
        </p:blipFill>
        <p:spPr>
          <a:xfrm>
            <a:off x="182149" y="4595675"/>
            <a:ext cx="1505234" cy="404500"/>
          </a:xfrm>
          <a:prstGeom prst="rect">
            <a:avLst/>
          </a:prstGeom>
          <a:noFill/>
          <a:ln>
            <a:noFill/>
          </a:ln>
        </p:spPr>
      </p:pic>
      <p:pic>
        <p:nvPicPr>
          <p:cNvPr id="1244" name="Google Shape;1244;p137"/>
          <p:cNvPicPr preferRelativeResize="0"/>
          <p:nvPr/>
        </p:nvPicPr>
        <p:blipFill>
          <a:blip r:embed="rId4">
            <a:alphaModFix/>
          </a:blip>
          <a:stretch>
            <a:fillRect/>
          </a:stretch>
        </p:blipFill>
        <p:spPr>
          <a:xfrm>
            <a:off x="2492238" y="216550"/>
            <a:ext cx="4159530" cy="3096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46"/>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Graffiti Concepts</a:t>
            </a:r>
            <a:endParaRPr sz="4800">
              <a:latin typeface="Poppins"/>
              <a:ea typeface="Poppins"/>
              <a:cs typeface="Poppins"/>
              <a:sym typeface="Poppins"/>
            </a:endParaRPr>
          </a:p>
        </p:txBody>
      </p:sp>
      <p:sp>
        <p:nvSpPr>
          <p:cNvPr id="1341" name="Google Shape;1341;p146"/>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What are some reasons to vote?</a:t>
            </a:r>
            <a:endParaRPr b="1" sz="2000">
              <a:latin typeface="Poppins"/>
              <a:ea typeface="Poppins"/>
              <a:cs typeface="Poppins"/>
              <a:sym typeface="Poppins"/>
            </a:endParaRPr>
          </a:p>
        </p:txBody>
      </p:sp>
      <p:pic>
        <p:nvPicPr>
          <p:cNvPr id="1342" name="Google Shape;1342;p146"/>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1343" name="Google Shape;1343;p146"/>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p147"/>
          <p:cNvSpPr txBox="1"/>
          <p:nvPr>
            <p:ph idx="4294967295" type="title"/>
          </p:nvPr>
        </p:nvSpPr>
        <p:spPr>
          <a:xfrm>
            <a:off x="721650" y="1431750"/>
            <a:ext cx="7700700" cy="10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chemeClr val="accent2"/>
                </a:solidFill>
                <a:latin typeface="Poppins"/>
                <a:ea typeface="Poppins"/>
                <a:cs typeface="Poppins"/>
                <a:sym typeface="Poppins"/>
              </a:rPr>
              <a:t>Civic Skill Instruction</a:t>
            </a:r>
            <a:endParaRPr sz="4200">
              <a:solidFill>
                <a:schemeClr val="accent2"/>
              </a:solidFill>
              <a:latin typeface="Poppins"/>
              <a:ea typeface="Poppins"/>
              <a:cs typeface="Poppins"/>
              <a:sym typeface="Poppins"/>
            </a:endParaRPr>
          </a:p>
          <a:p>
            <a:pPr indent="0" lvl="0" marL="0" rtl="0" algn="ctr">
              <a:spcBef>
                <a:spcPts val="0"/>
              </a:spcBef>
              <a:spcAft>
                <a:spcPts val="0"/>
              </a:spcAft>
              <a:buNone/>
            </a:pPr>
            <a:r>
              <a:rPr b="0" i="1" lang="en" sz="4200">
                <a:solidFill>
                  <a:schemeClr val="accent1"/>
                </a:solidFill>
                <a:latin typeface="Poppins"/>
                <a:ea typeface="Poppins"/>
                <a:cs typeface="Poppins"/>
                <a:sym typeface="Poppins"/>
              </a:rPr>
              <a:t>Cast your Ballot</a:t>
            </a:r>
            <a:endParaRPr b="0" i="1" sz="4200">
              <a:solidFill>
                <a:schemeClr val="accent1"/>
              </a:solidFill>
              <a:latin typeface="Poppins"/>
              <a:ea typeface="Poppins"/>
              <a:cs typeface="Poppins"/>
              <a:sym typeface="Poppins"/>
            </a:endParaRPr>
          </a:p>
        </p:txBody>
      </p:sp>
      <p:pic>
        <p:nvPicPr>
          <p:cNvPr id="1349" name="Google Shape;1349;p147"/>
          <p:cNvPicPr preferRelativeResize="0"/>
          <p:nvPr/>
        </p:nvPicPr>
        <p:blipFill rotWithShape="1">
          <a:blip r:embed="rId3">
            <a:alphaModFix/>
          </a:blip>
          <a:srcRect b="31724" l="0" r="0" t="31463"/>
          <a:stretch/>
        </p:blipFill>
        <p:spPr>
          <a:xfrm>
            <a:off x="3488275" y="4196725"/>
            <a:ext cx="2167450" cy="79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48"/>
          <p:cNvSpPr txBox="1"/>
          <p:nvPr>
            <p:ph type="title"/>
          </p:nvPr>
        </p:nvSpPr>
        <p:spPr>
          <a:xfrm>
            <a:off x="457200" y="407025"/>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Voting Matters</a:t>
            </a:r>
            <a:endParaRPr/>
          </a:p>
        </p:txBody>
      </p:sp>
      <p:sp>
        <p:nvSpPr>
          <p:cNvPr id="1356" name="Google Shape;1356;p148"/>
          <p:cNvSpPr txBox="1"/>
          <p:nvPr>
            <p:ph idx="1" type="body"/>
          </p:nvPr>
        </p:nvSpPr>
        <p:spPr>
          <a:xfrm>
            <a:off x="457200" y="932688"/>
            <a:ext cx="6858000" cy="369300"/>
          </a:xfrm>
          <a:prstGeom prst="rect">
            <a:avLst/>
          </a:prstGeom>
          <a:noFill/>
          <a:ln>
            <a:noFill/>
          </a:ln>
        </p:spPr>
        <p:txBody>
          <a:bodyPr anchorCtr="0" anchor="t" bIns="45700" lIns="0" spcFirstLastPara="1" rIns="0" wrap="square" tIns="45700">
            <a:spAutoFit/>
          </a:bodyPr>
          <a:lstStyle/>
          <a:p>
            <a:pPr indent="0" lvl="0" marL="0" rtl="0" algn="l">
              <a:lnSpc>
                <a:spcPct val="90000"/>
              </a:lnSpc>
              <a:spcBef>
                <a:spcPts val="0"/>
              </a:spcBef>
              <a:spcAft>
                <a:spcPts val="0"/>
              </a:spcAft>
              <a:buClr>
                <a:srgbClr val="595959"/>
              </a:buClr>
              <a:buSzPts val="2000"/>
              <a:buFont typeface="Arial"/>
              <a:buNone/>
            </a:pPr>
            <a:r>
              <a:rPr lang="en"/>
              <a:t>OBJECTIVES</a:t>
            </a:r>
            <a:endParaRPr/>
          </a:p>
        </p:txBody>
      </p:sp>
      <p:sp>
        <p:nvSpPr>
          <p:cNvPr id="1357" name="Google Shape;1357;p148"/>
          <p:cNvSpPr txBox="1"/>
          <p:nvPr>
            <p:ph idx="2" type="body"/>
          </p:nvPr>
        </p:nvSpPr>
        <p:spPr>
          <a:xfrm>
            <a:off x="457200" y="1308690"/>
            <a:ext cx="6222900" cy="738900"/>
          </a:xfrm>
          <a:prstGeom prst="rect">
            <a:avLst/>
          </a:prstGeom>
          <a:noFill/>
          <a:ln>
            <a:noFill/>
          </a:ln>
        </p:spPr>
        <p:txBody>
          <a:bodyPr anchorCtr="0" anchor="t" bIns="45700" lIns="0" spcFirstLastPara="1" rIns="0" wrap="square" tIns="45700">
            <a:spAutoFit/>
          </a:bodyPr>
          <a:lstStyle/>
          <a:p>
            <a:pPr indent="0" lvl="0" marL="0" rtl="0" algn="l">
              <a:lnSpc>
                <a:spcPct val="110000"/>
              </a:lnSpc>
              <a:spcBef>
                <a:spcPts val="0"/>
              </a:spcBef>
              <a:spcAft>
                <a:spcPts val="0"/>
              </a:spcAft>
              <a:buClr>
                <a:srgbClr val="595959"/>
              </a:buClr>
              <a:buSzPts val="2000"/>
              <a:buFont typeface="Arial"/>
              <a:buNone/>
            </a:pPr>
            <a:r>
              <a:rPr lang="en"/>
              <a:t>Learn more about</a:t>
            </a:r>
            <a:r>
              <a:rPr b="1" lang="en"/>
              <a:t> voting responsibly</a:t>
            </a:r>
            <a:r>
              <a:rPr lang="en"/>
              <a:t> by</a:t>
            </a:r>
            <a:r>
              <a:rPr b="1" lang="en"/>
              <a:t> casting your ballot.</a:t>
            </a:r>
            <a:endParaRPr/>
          </a:p>
        </p:txBody>
      </p:sp>
      <p:sp>
        <p:nvSpPr>
          <p:cNvPr id="1358" name="Google Shape;1358;p148"/>
          <p:cNvSpPr txBox="1"/>
          <p:nvPr>
            <p:ph idx="3" type="body"/>
          </p:nvPr>
        </p:nvSpPr>
        <p:spPr>
          <a:xfrm>
            <a:off x="457199" y="1993265"/>
            <a:ext cx="6104400" cy="2212500"/>
          </a:xfrm>
          <a:prstGeom prst="rect">
            <a:avLst/>
          </a:prstGeom>
          <a:noFill/>
          <a:ln>
            <a:noFill/>
          </a:ln>
        </p:spPr>
        <p:txBody>
          <a:bodyPr anchorCtr="0" anchor="t" bIns="45700" lIns="0" spcFirstLastPara="1" rIns="0" wrap="square" tIns="45700">
            <a:spAutoFit/>
          </a:bodyPr>
          <a:lstStyle/>
          <a:p>
            <a:pPr indent="-228600" lvl="0" marL="228600" rtl="0" algn="l">
              <a:lnSpc>
                <a:spcPct val="110000"/>
              </a:lnSpc>
              <a:spcBef>
                <a:spcPts val="0"/>
              </a:spcBef>
              <a:spcAft>
                <a:spcPts val="0"/>
              </a:spcAft>
              <a:buSzPts val="2200"/>
              <a:buChar char="•"/>
            </a:pPr>
            <a:r>
              <a:rPr b="1" lang="en"/>
              <a:t>Recognize </a:t>
            </a:r>
            <a:r>
              <a:rPr lang="en"/>
              <a:t>the importance of voting in a democratic society.</a:t>
            </a:r>
            <a:endParaRPr/>
          </a:p>
          <a:p>
            <a:pPr indent="-228600" lvl="0" marL="228600" rtl="0" algn="l">
              <a:lnSpc>
                <a:spcPct val="110000"/>
              </a:lnSpc>
              <a:spcBef>
                <a:spcPts val="1400"/>
              </a:spcBef>
              <a:spcAft>
                <a:spcPts val="0"/>
              </a:spcAft>
              <a:buSzPts val="2200"/>
              <a:buChar char="•"/>
            </a:pPr>
            <a:r>
              <a:rPr b="1" lang="en"/>
              <a:t>Understand</a:t>
            </a:r>
            <a:r>
              <a:rPr lang="en"/>
              <a:t> the qualifications for voting and how to register to vote.</a:t>
            </a:r>
            <a:endParaRPr/>
          </a:p>
          <a:p>
            <a:pPr indent="-228600" lvl="0" marL="228600" rtl="0" algn="l">
              <a:lnSpc>
                <a:spcPct val="110000"/>
              </a:lnSpc>
              <a:spcBef>
                <a:spcPts val="1400"/>
              </a:spcBef>
              <a:spcAft>
                <a:spcPts val="0"/>
              </a:spcAft>
              <a:buSzPts val="2200"/>
              <a:buChar char="•"/>
            </a:pPr>
            <a:r>
              <a:rPr b="1" lang="en"/>
              <a:t>Analyze</a:t>
            </a:r>
            <a:r>
              <a:rPr lang="en"/>
              <a:t> some issues about voting today.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49"/>
          <p:cNvSpPr txBox="1"/>
          <p:nvPr>
            <p:ph type="title"/>
          </p:nvPr>
        </p:nvSpPr>
        <p:spPr>
          <a:xfrm>
            <a:off x="279742" y="551531"/>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Why Vote?</a:t>
            </a:r>
            <a:endParaRPr/>
          </a:p>
        </p:txBody>
      </p:sp>
      <p:sp>
        <p:nvSpPr>
          <p:cNvPr id="1365" name="Google Shape;1365;p149"/>
          <p:cNvSpPr txBox="1"/>
          <p:nvPr/>
        </p:nvSpPr>
        <p:spPr>
          <a:xfrm>
            <a:off x="279742" y="969318"/>
            <a:ext cx="7508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800" u="none" cap="none" strike="noStrike">
                <a:solidFill>
                  <a:schemeClr val="dk2"/>
                </a:solidFill>
                <a:latin typeface="Arial"/>
                <a:ea typeface="Arial"/>
                <a:cs typeface="Arial"/>
                <a:sym typeface="Arial"/>
              </a:rPr>
              <a:t>Q: Why should anyone vote?</a:t>
            </a:r>
            <a:endParaRPr/>
          </a:p>
        </p:txBody>
      </p:sp>
      <p:grpSp>
        <p:nvGrpSpPr>
          <p:cNvPr id="1366" name="Google Shape;1366;p149"/>
          <p:cNvGrpSpPr/>
          <p:nvPr/>
        </p:nvGrpSpPr>
        <p:grpSpPr>
          <a:xfrm>
            <a:off x="1349775" y="1350825"/>
            <a:ext cx="6444113" cy="3283226"/>
            <a:chOff x="307181" y="757881"/>
            <a:chExt cx="8529600" cy="5663664"/>
          </a:xfrm>
        </p:grpSpPr>
        <p:grpSp>
          <p:nvGrpSpPr>
            <p:cNvPr id="1367" name="Google Shape;1367;p149"/>
            <p:cNvGrpSpPr/>
            <p:nvPr/>
          </p:nvGrpSpPr>
          <p:grpSpPr>
            <a:xfrm>
              <a:off x="307181" y="757881"/>
              <a:ext cx="8529600" cy="5663664"/>
              <a:chOff x="307181" y="757881"/>
              <a:chExt cx="8529600" cy="5663664"/>
            </a:xfrm>
          </p:grpSpPr>
          <p:sp>
            <p:nvSpPr>
              <p:cNvPr id="1368" name="Google Shape;1368;p149"/>
              <p:cNvSpPr/>
              <p:nvPr/>
            </p:nvSpPr>
            <p:spPr>
              <a:xfrm>
                <a:off x="3101578" y="2620018"/>
                <a:ext cx="2940900" cy="19392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Arial"/>
                    <a:ea typeface="Arial"/>
                    <a:cs typeface="Arial"/>
                    <a:sym typeface="Arial"/>
                  </a:rPr>
                  <a:t>Reasons to Vote</a:t>
                </a:r>
                <a:endParaRPr/>
              </a:p>
            </p:txBody>
          </p:sp>
          <p:sp>
            <p:nvSpPr>
              <p:cNvPr id="1369" name="Google Shape;1369;p149"/>
              <p:cNvSpPr/>
              <p:nvPr/>
            </p:nvSpPr>
            <p:spPr>
              <a:xfrm>
                <a:off x="3317081" y="757881"/>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a:solidFill>
                      <a:schemeClr val="dk1"/>
                    </a:solidFill>
                    <a:latin typeface="Arial"/>
                    <a:ea typeface="Arial"/>
                    <a:cs typeface="Arial"/>
                    <a:sym typeface="Arial"/>
                  </a:rPr>
                  <a:t>ensure quality politicians</a:t>
                </a:r>
                <a:endParaRPr sz="1000"/>
              </a:p>
            </p:txBody>
          </p:sp>
          <p:sp>
            <p:nvSpPr>
              <p:cNvPr id="1370" name="Google Shape;1370;p149"/>
              <p:cNvSpPr/>
              <p:nvPr/>
            </p:nvSpPr>
            <p:spPr>
              <a:xfrm>
                <a:off x="3317081" y="4916445"/>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1" name="Google Shape;1371;p149"/>
              <p:cNvSpPr/>
              <p:nvPr/>
            </p:nvSpPr>
            <p:spPr>
              <a:xfrm>
                <a:off x="6326981" y="2837163"/>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2" name="Google Shape;1372;p149"/>
              <p:cNvSpPr/>
              <p:nvPr/>
            </p:nvSpPr>
            <p:spPr>
              <a:xfrm>
                <a:off x="307181" y="2837163"/>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3" name="Google Shape;1373;p149"/>
              <p:cNvSpPr/>
              <p:nvPr/>
            </p:nvSpPr>
            <p:spPr>
              <a:xfrm>
                <a:off x="6042422" y="975025"/>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4" name="Google Shape;1374;p149"/>
              <p:cNvSpPr/>
              <p:nvPr/>
            </p:nvSpPr>
            <p:spPr>
              <a:xfrm>
                <a:off x="6042422" y="4699300"/>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5" name="Google Shape;1375;p149"/>
              <p:cNvSpPr/>
              <p:nvPr/>
            </p:nvSpPr>
            <p:spPr>
              <a:xfrm>
                <a:off x="591740" y="4699300"/>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76" name="Google Shape;1376;p149"/>
              <p:cNvSpPr/>
              <p:nvPr/>
            </p:nvSpPr>
            <p:spPr>
              <a:xfrm>
                <a:off x="591740" y="975025"/>
                <a:ext cx="2509800" cy="1505100"/>
              </a:xfrm>
              <a:prstGeom prst="ellipse">
                <a:avLst/>
              </a:prstGeom>
              <a:noFill/>
              <a:ln cap="flat" cmpd="sng" w="28575">
                <a:solidFill>
                  <a:srgbClr val="1875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grpSp>
        <p:grpSp>
          <p:nvGrpSpPr>
            <p:cNvPr id="1377" name="Google Shape;1377;p149"/>
            <p:cNvGrpSpPr/>
            <p:nvPr/>
          </p:nvGrpSpPr>
          <p:grpSpPr>
            <a:xfrm>
              <a:off x="2733988" y="2259708"/>
              <a:ext cx="3675985" cy="2660009"/>
              <a:chOff x="2733988" y="2259708"/>
              <a:chExt cx="3675985" cy="2660009"/>
            </a:xfrm>
          </p:grpSpPr>
          <p:cxnSp>
            <p:nvCxnSpPr>
              <p:cNvPr id="1378" name="Google Shape;1378;p149"/>
              <p:cNvCxnSpPr>
                <a:stCxn id="1369" idx="4"/>
                <a:endCxn id="1368" idx="0"/>
              </p:cNvCxnSpPr>
              <p:nvPr/>
            </p:nvCxnSpPr>
            <p:spPr>
              <a:xfrm>
                <a:off x="4571981" y="2262981"/>
                <a:ext cx="0" cy="357000"/>
              </a:xfrm>
              <a:prstGeom prst="straightConnector1">
                <a:avLst/>
              </a:prstGeom>
              <a:noFill/>
              <a:ln cap="flat" cmpd="sng" w="28575">
                <a:solidFill>
                  <a:srgbClr val="1875C8"/>
                </a:solidFill>
                <a:prstDash val="solid"/>
                <a:miter lim="800000"/>
                <a:headEnd len="sm" w="sm" type="none"/>
                <a:tailEnd len="sm" w="sm" type="none"/>
              </a:ln>
            </p:spPr>
          </p:cxnSp>
          <p:cxnSp>
            <p:nvCxnSpPr>
              <p:cNvPr id="1379" name="Google Shape;1379;p149"/>
              <p:cNvCxnSpPr/>
              <p:nvPr/>
            </p:nvCxnSpPr>
            <p:spPr>
              <a:xfrm>
                <a:off x="4495800" y="4559258"/>
                <a:ext cx="0" cy="357300"/>
              </a:xfrm>
              <a:prstGeom prst="straightConnector1">
                <a:avLst/>
              </a:prstGeom>
              <a:noFill/>
              <a:ln cap="flat" cmpd="sng" w="28575">
                <a:solidFill>
                  <a:srgbClr val="1875C8"/>
                </a:solidFill>
                <a:prstDash val="solid"/>
                <a:miter lim="800000"/>
                <a:headEnd len="sm" w="sm" type="none"/>
                <a:tailEnd len="sm" w="sm" type="none"/>
              </a:ln>
            </p:spPr>
          </p:cxnSp>
          <p:cxnSp>
            <p:nvCxnSpPr>
              <p:cNvPr id="1380" name="Google Shape;1380;p149"/>
              <p:cNvCxnSpPr>
                <a:stCxn id="1371" idx="2"/>
                <a:endCxn id="1368" idx="6"/>
              </p:cNvCxnSpPr>
              <p:nvPr/>
            </p:nvCxnSpPr>
            <p:spPr>
              <a:xfrm rot="10800000">
                <a:off x="6042581" y="3589713"/>
                <a:ext cx="284400" cy="0"/>
              </a:xfrm>
              <a:prstGeom prst="straightConnector1">
                <a:avLst/>
              </a:prstGeom>
              <a:noFill/>
              <a:ln cap="flat" cmpd="sng" w="28575">
                <a:solidFill>
                  <a:srgbClr val="1875C8"/>
                </a:solidFill>
                <a:prstDash val="solid"/>
                <a:miter lim="800000"/>
                <a:headEnd len="sm" w="sm" type="none"/>
                <a:tailEnd len="sm" w="sm" type="none"/>
              </a:ln>
            </p:spPr>
          </p:cxnSp>
          <p:cxnSp>
            <p:nvCxnSpPr>
              <p:cNvPr id="1381" name="Google Shape;1381;p149"/>
              <p:cNvCxnSpPr/>
              <p:nvPr/>
            </p:nvCxnSpPr>
            <p:spPr>
              <a:xfrm rot="10800000">
                <a:off x="2816878" y="3589638"/>
                <a:ext cx="284700" cy="0"/>
              </a:xfrm>
              <a:prstGeom prst="straightConnector1">
                <a:avLst/>
              </a:prstGeom>
              <a:noFill/>
              <a:ln cap="flat" cmpd="sng" w="28575">
                <a:solidFill>
                  <a:srgbClr val="1875C8"/>
                </a:solidFill>
                <a:prstDash val="solid"/>
                <a:miter lim="800000"/>
                <a:headEnd len="sm" w="sm" type="none"/>
                <a:tailEnd len="sm" w="sm" type="none"/>
              </a:ln>
            </p:spPr>
          </p:cxnSp>
          <p:cxnSp>
            <p:nvCxnSpPr>
              <p:cNvPr id="1382" name="Google Shape;1382;p149"/>
              <p:cNvCxnSpPr>
                <a:stCxn id="1373" idx="3"/>
              </p:cNvCxnSpPr>
              <p:nvPr/>
            </p:nvCxnSpPr>
            <p:spPr>
              <a:xfrm flipH="1">
                <a:off x="5639874" y="2259708"/>
                <a:ext cx="770100" cy="653700"/>
              </a:xfrm>
              <a:prstGeom prst="straightConnector1">
                <a:avLst/>
              </a:prstGeom>
              <a:noFill/>
              <a:ln cap="flat" cmpd="sng" w="28575">
                <a:solidFill>
                  <a:srgbClr val="1875C8"/>
                </a:solidFill>
                <a:prstDash val="solid"/>
                <a:miter lim="800000"/>
                <a:headEnd len="sm" w="sm" type="none"/>
                <a:tailEnd len="sm" w="sm" type="none"/>
              </a:ln>
            </p:spPr>
          </p:cxnSp>
          <p:cxnSp>
            <p:nvCxnSpPr>
              <p:cNvPr id="1383" name="Google Shape;1383;p149"/>
              <p:cNvCxnSpPr>
                <a:stCxn id="1374" idx="1"/>
              </p:cNvCxnSpPr>
              <p:nvPr/>
            </p:nvCxnSpPr>
            <p:spPr>
              <a:xfrm rot="10800000">
                <a:off x="5557074" y="4292117"/>
                <a:ext cx="852900" cy="627600"/>
              </a:xfrm>
              <a:prstGeom prst="straightConnector1">
                <a:avLst/>
              </a:prstGeom>
              <a:noFill/>
              <a:ln cap="flat" cmpd="sng" w="28575">
                <a:solidFill>
                  <a:srgbClr val="1875C8"/>
                </a:solidFill>
                <a:prstDash val="solid"/>
                <a:miter lim="800000"/>
                <a:headEnd len="sm" w="sm" type="none"/>
                <a:tailEnd len="sm" w="sm" type="none"/>
              </a:ln>
            </p:spPr>
          </p:cxnSp>
          <p:cxnSp>
            <p:nvCxnSpPr>
              <p:cNvPr id="1384" name="Google Shape;1384;p149"/>
              <p:cNvCxnSpPr>
                <a:endCxn id="1375" idx="7"/>
              </p:cNvCxnSpPr>
              <p:nvPr/>
            </p:nvCxnSpPr>
            <p:spPr>
              <a:xfrm flipH="1">
                <a:off x="2733988" y="4292117"/>
                <a:ext cx="852900" cy="627600"/>
              </a:xfrm>
              <a:prstGeom prst="straightConnector1">
                <a:avLst/>
              </a:prstGeom>
              <a:noFill/>
              <a:ln cap="flat" cmpd="sng" w="28575">
                <a:solidFill>
                  <a:srgbClr val="1875C8"/>
                </a:solidFill>
                <a:prstDash val="solid"/>
                <a:miter lim="800000"/>
                <a:headEnd len="sm" w="sm" type="none"/>
                <a:tailEnd len="sm" w="sm" type="none"/>
              </a:ln>
            </p:spPr>
          </p:cxnSp>
          <p:cxnSp>
            <p:nvCxnSpPr>
              <p:cNvPr id="1385" name="Google Shape;1385;p149"/>
              <p:cNvCxnSpPr>
                <a:stCxn id="1376" idx="5"/>
              </p:cNvCxnSpPr>
              <p:nvPr/>
            </p:nvCxnSpPr>
            <p:spPr>
              <a:xfrm>
                <a:off x="2733988" y="2259708"/>
                <a:ext cx="806400" cy="653700"/>
              </a:xfrm>
              <a:prstGeom prst="straightConnector1">
                <a:avLst/>
              </a:prstGeom>
              <a:noFill/>
              <a:ln cap="flat" cmpd="sng" w="28575">
                <a:solidFill>
                  <a:srgbClr val="1875C8"/>
                </a:solidFill>
                <a:prstDash val="solid"/>
                <a:miter lim="800000"/>
                <a:headEnd len="sm" w="sm" type="none"/>
                <a:tailEnd len="sm" w="sm" type="none"/>
              </a:ln>
            </p:spPr>
          </p:cxn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150"/>
          <p:cNvSpPr txBox="1"/>
          <p:nvPr>
            <p:ph type="title"/>
          </p:nvPr>
        </p:nvSpPr>
        <p:spPr>
          <a:xfrm>
            <a:off x="457200" y="407025"/>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The Voting Process</a:t>
            </a:r>
            <a:endParaRPr/>
          </a:p>
        </p:txBody>
      </p:sp>
      <p:graphicFrame>
        <p:nvGraphicFramePr>
          <p:cNvPr id="1392" name="Google Shape;1392;p150"/>
          <p:cNvGraphicFramePr/>
          <p:nvPr/>
        </p:nvGraphicFramePr>
        <p:xfrm>
          <a:off x="457200" y="1036540"/>
          <a:ext cx="3000000" cy="3000000"/>
        </p:xfrm>
        <a:graphic>
          <a:graphicData uri="http://schemas.openxmlformats.org/drawingml/2006/table">
            <a:tbl>
              <a:tblPr bandRow="1" firstCol="1" firstRow="1">
                <a:noFill/>
                <a:tableStyleId>{12B84809-1E22-4B04-AAB0-D2454BF9639F}</a:tableStyleId>
              </a:tblPr>
              <a:tblGrid>
                <a:gridCol w="1191500"/>
                <a:gridCol w="7056125"/>
              </a:tblGrid>
              <a:tr h="394875">
                <a:tc gridSpan="2">
                  <a:txBody>
                    <a:bodyPr/>
                    <a:lstStyle/>
                    <a:p>
                      <a:pPr indent="0" lvl="0" marL="0" marR="0" rtl="0" algn="ctr">
                        <a:spcBef>
                          <a:spcPts val="0"/>
                        </a:spcBef>
                        <a:spcAft>
                          <a:spcPts val="0"/>
                        </a:spcAft>
                        <a:buNone/>
                      </a:pPr>
                      <a:r>
                        <a:rPr b="1" i="0" lang="en" sz="1400" u="none" cap="none" strike="noStrike">
                          <a:solidFill>
                            <a:schemeClr val="dk1"/>
                          </a:solidFill>
                          <a:latin typeface="Arial"/>
                          <a:ea typeface="Arial"/>
                          <a:cs typeface="Arial"/>
                          <a:sym typeface="Arial"/>
                        </a:rPr>
                        <a:t>Qualifications for Voting</a:t>
                      </a:r>
                      <a:endParaRPr sz="1100"/>
                    </a:p>
                  </a:txBody>
                  <a:tcPr marT="34300" marB="34300" marR="91450" marL="91450" anchor="ctr">
                    <a:lnL cap="flat" cmpd="sng" w="28575">
                      <a:solidFill>
                        <a:srgbClr val="1875C8"/>
                      </a:solidFill>
                      <a:prstDash val="solid"/>
                      <a:round/>
                      <a:headEnd len="sm" w="sm" type="none"/>
                      <a:tailEnd len="sm" w="sm" type="none"/>
                    </a:lnL>
                    <a:lnR cap="flat" cmpd="sng" w="28575">
                      <a:solidFill>
                        <a:srgbClr val="1875C8"/>
                      </a:solidFill>
                      <a:prstDash val="solid"/>
                      <a:round/>
                      <a:headEnd len="sm" w="sm" type="none"/>
                      <a:tailEnd len="sm" w="sm" type="none"/>
                    </a:lnR>
                    <a:lnT cap="flat" cmpd="sng" w="28575">
                      <a:solidFill>
                        <a:srgbClr val="1875C8"/>
                      </a:solidFill>
                      <a:prstDash val="solid"/>
                      <a:round/>
                      <a:headEnd len="sm" w="sm" type="none"/>
                      <a:tailEnd len="sm" w="sm" type="none"/>
                    </a:lnT>
                    <a:lnB cap="flat" cmpd="sng" w="12700">
                      <a:solidFill>
                        <a:srgbClr val="58585B"/>
                      </a:solidFill>
                      <a:prstDash val="solid"/>
                      <a:round/>
                      <a:headEnd len="sm" w="sm" type="none"/>
                      <a:tailEnd len="sm" w="sm" type="none"/>
                    </a:lnB>
                    <a:solidFill>
                      <a:srgbClr val="63B8E8"/>
                    </a:solidFill>
                  </a:tcPr>
                </a:tc>
                <a:tc hMerge="1"/>
              </a:tr>
              <a:tr h="473825">
                <a:tc>
                  <a:txBody>
                    <a:bodyPr/>
                    <a:lstStyle/>
                    <a:p>
                      <a:pPr indent="0" lvl="0" marL="0" marR="0" rtl="0" algn="l">
                        <a:spcBef>
                          <a:spcPts val="0"/>
                        </a:spcBef>
                        <a:spcAft>
                          <a:spcPts val="0"/>
                        </a:spcAft>
                        <a:buNone/>
                      </a:pPr>
                      <a:r>
                        <a:rPr b="1" i="0" lang="en" sz="1400" u="none" cap="none" strike="noStrike">
                          <a:solidFill>
                            <a:schemeClr val="dk1"/>
                          </a:solidFill>
                          <a:latin typeface="Arial"/>
                          <a:ea typeface="Arial"/>
                          <a:cs typeface="Arial"/>
                          <a:sym typeface="Arial"/>
                        </a:rPr>
                        <a:t>Who?</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EEF8FD"/>
                    </a:solidFill>
                  </a:tcPr>
                </a:tc>
                <a:tc>
                  <a:txBody>
                    <a:bodyPr/>
                    <a:lstStyle/>
                    <a:p>
                      <a:pPr indent="0" lvl="0" marL="0" marR="0" rtl="0" algn="l">
                        <a:spcBef>
                          <a:spcPts val="0"/>
                        </a:spcBef>
                        <a:spcAft>
                          <a:spcPts val="0"/>
                        </a:spcAft>
                        <a:buNone/>
                      </a:pPr>
                      <a:r>
                        <a:rPr b="0" i="0" lang="en" sz="1400" u="none" cap="none" strike="noStrike">
                          <a:solidFill>
                            <a:schemeClr val="dk1"/>
                          </a:solidFill>
                          <a:latin typeface="Arial"/>
                          <a:ea typeface="Arial"/>
                          <a:cs typeface="Arial"/>
                          <a:sym typeface="Arial"/>
                        </a:rPr>
                        <a:t>Generally speaking, you must be 18 or older and a citizen. You must also typically be a resident of the state in which you will vote. Some individuals convicted of crimes lose the right to vote.</a:t>
                      </a:r>
                      <a:endParaRPr sz="11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554275">
                <a:tc>
                  <a:txBody>
                    <a:bodyPr/>
                    <a:lstStyle/>
                    <a:p>
                      <a:pPr indent="0" lvl="0" marL="0" marR="0" rtl="0" algn="l">
                        <a:spcBef>
                          <a:spcPts val="0"/>
                        </a:spcBef>
                        <a:spcAft>
                          <a:spcPts val="0"/>
                        </a:spcAft>
                        <a:buNone/>
                      </a:pPr>
                      <a:r>
                        <a:rPr b="1" i="0" lang="en" sz="1400">
                          <a:solidFill>
                            <a:schemeClr val="dk1"/>
                          </a:solidFill>
                          <a:latin typeface="Arial"/>
                          <a:ea typeface="Arial"/>
                          <a:cs typeface="Arial"/>
                          <a:sym typeface="Arial"/>
                        </a:rPr>
                        <a:t>How?</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EEF8FD"/>
                    </a:solidFill>
                  </a:tcPr>
                </a:tc>
                <a:tc>
                  <a:txBody>
                    <a:bodyPr/>
                    <a:lstStyle/>
                    <a:p>
                      <a:pPr indent="0" lvl="0" marL="0" marR="0" rtl="0" algn="l">
                        <a:spcBef>
                          <a:spcPts val="0"/>
                        </a:spcBef>
                        <a:spcAft>
                          <a:spcPts val="0"/>
                        </a:spcAft>
                        <a:buNone/>
                      </a:pPr>
                      <a:r>
                        <a:rPr b="0" i="0" lang="en" sz="1400">
                          <a:solidFill>
                            <a:schemeClr val="dk1"/>
                          </a:solidFill>
                          <a:latin typeface="Arial"/>
                          <a:ea typeface="Arial"/>
                          <a:cs typeface="Arial"/>
                          <a:sym typeface="Arial"/>
                        </a:rPr>
                        <a:t>You must first register to vote. Each state has its own laws including how far in advance of an election you must be registered.</a:t>
                      </a:r>
                      <a:endParaRPr sz="11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554275">
                <a:tc>
                  <a:txBody>
                    <a:bodyPr/>
                    <a:lstStyle/>
                    <a:p>
                      <a:pPr indent="0" lvl="0" marL="0" marR="0" rtl="0" algn="l">
                        <a:spcBef>
                          <a:spcPts val="0"/>
                        </a:spcBef>
                        <a:spcAft>
                          <a:spcPts val="0"/>
                        </a:spcAft>
                        <a:buNone/>
                      </a:pPr>
                      <a:r>
                        <a:rPr b="1" i="0" lang="en" sz="1400">
                          <a:solidFill>
                            <a:schemeClr val="dk1"/>
                          </a:solidFill>
                          <a:latin typeface="Arial"/>
                          <a:ea typeface="Arial"/>
                          <a:cs typeface="Arial"/>
                          <a:sym typeface="Arial"/>
                        </a:rPr>
                        <a:t>What?</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EEF8FD"/>
                    </a:solidFill>
                  </a:tcPr>
                </a:tc>
                <a:tc>
                  <a:txBody>
                    <a:bodyPr/>
                    <a:lstStyle/>
                    <a:p>
                      <a:pPr indent="0" lvl="0" marL="0" marR="0" rtl="0" algn="l">
                        <a:spcBef>
                          <a:spcPts val="0"/>
                        </a:spcBef>
                        <a:spcAft>
                          <a:spcPts val="0"/>
                        </a:spcAft>
                        <a:buNone/>
                      </a:pPr>
                      <a:r>
                        <a:rPr b="0" i="0" lang="en" sz="1400">
                          <a:solidFill>
                            <a:schemeClr val="dk1"/>
                          </a:solidFill>
                          <a:latin typeface="Arial"/>
                          <a:ea typeface="Arial"/>
                          <a:cs typeface="Arial"/>
                          <a:sym typeface="Arial"/>
                        </a:rPr>
                        <a:t>You don’t have to be informed but it is very important! You should know what offices are up for election, the candidates and their stances, and anything else on the ballot.</a:t>
                      </a:r>
                      <a:endParaRPr sz="11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554275">
                <a:tc>
                  <a:txBody>
                    <a:bodyPr/>
                    <a:lstStyle/>
                    <a:p>
                      <a:pPr indent="0" lvl="0" marL="0" marR="0" rtl="0" algn="l">
                        <a:spcBef>
                          <a:spcPts val="0"/>
                        </a:spcBef>
                        <a:spcAft>
                          <a:spcPts val="0"/>
                        </a:spcAft>
                        <a:buNone/>
                      </a:pPr>
                      <a:r>
                        <a:rPr b="1" i="0" lang="en" sz="1400">
                          <a:solidFill>
                            <a:schemeClr val="dk1"/>
                          </a:solidFill>
                          <a:latin typeface="Arial"/>
                          <a:ea typeface="Arial"/>
                          <a:cs typeface="Arial"/>
                          <a:sym typeface="Arial"/>
                        </a:rPr>
                        <a:t>When?</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solidFill>
                      <a:srgbClr val="EEF8FD"/>
                    </a:solidFill>
                  </a:tcPr>
                </a:tc>
                <a:tc>
                  <a:txBody>
                    <a:bodyPr/>
                    <a:lstStyle/>
                    <a:p>
                      <a:pPr indent="0" lvl="0" marL="0" marR="0" rtl="0" algn="l">
                        <a:spcBef>
                          <a:spcPts val="0"/>
                        </a:spcBef>
                        <a:spcAft>
                          <a:spcPts val="0"/>
                        </a:spcAft>
                        <a:buNone/>
                      </a:pPr>
                      <a:r>
                        <a:rPr b="0" i="0" lang="en" sz="1400">
                          <a:solidFill>
                            <a:schemeClr val="dk1"/>
                          </a:solidFill>
                          <a:latin typeface="Arial"/>
                          <a:ea typeface="Arial"/>
                          <a:cs typeface="Arial"/>
                          <a:sym typeface="Arial"/>
                        </a:rPr>
                        <a:t>Each election has their own days to vote, but the Federal Election day occurs on the Tuesday after the first Monday in November.</a:t>
                      </a:r>
                      <a:endParaRPr sz="11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12700">
                      <a:solidFill>
                        <a:srgbClr val="58585B"/>
                      </a:solidFill>
                      <a:prstDash val="solid"/>
                      <a:round/>
                      <a:headEnd len="sm" w="sm" type="none"/>
                      <a:tailEnd len="sm" w="sm" type="none"/>
                    </a:lnB>
                  </a:tcPr>
                </a:tc>
              </a:tr>
              <a:tr h="382850">
                <a:tc>
                  <a:txBody>
                    <a:bodyPr/>
                    <a:lstStyle/>
                    <a:p>
                      <a:pPr indent="0" lvl="0" marL="0" marR="0" rtl="0" algn="l">
                        <a:spcBef>
                          <a:spcPts val="0"/>
                        </a:spcBef>
                        <a:spcAft>
                          <a:spcPts val="0"/>
                        </a:spcAft>
                        <a:buNone/>
                      </a:pPr>
                      <a:r>
                        <a:rPr b="1" i="0" lang="en" sz="1400">
                          <a:solidFill>
                            <a:schemeClr val="dk1"/>
                          </a:solidFill>
                          <a:latin typeface="Arial"/>
                          <a:ea typeface="Arial"/>
                          <a:cs typeface="Arial"/>
                          <a:sym typeface="Arial"/>
                        </a:rPr>
                        <a:t>Where?</a:t>
                      </a:r>
                      <a:endParaRPr sz="1100"/>
                    </a:p>
                  </a:txBody>
                  <a:tcPr marT="34300" marB="34300" marR="91450" marL="91450">
                    <a:lnL cap="flat" cmpd="sng" w="28575">
                      <a:solidFill>
                        <a:srgbClr val="1875C8"/>
                      </a:solidFill>
                      <a:prstDash val="solid"/>
                      <a:round/>
                      <a:headEnd len="sm" w="sm" type="none"/>
                      <a:tailEnd len="sm" w="sm" type="none"/>
                    </a:lnL>
                    <a:lnR cap="flat" cmpd="sng" w="12700">
                      <a:solidFill>
                        <a:srgbClr val="58585B"/>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solidFill>
                      <a:srgbClr val="EEF8FD"/>
                    </a:solidFill>
                  </a:tcPr>
                </a:tc>
                <a:tc>
                  <a:txBody>
                    <a:bodyPr/>
                    <a:lstStyle/>
                    <a:p>
                      <a:pPr indent="0" lvl="0" marL="0" marR="0" rtl="0" algn="l">
                        <a:spcBef>
                          <a:spcPts val="0"/>
                        </a:spcBef>
                        <a:spcAft>
                          <a:spcPts val="0"/>
                        </a:spcAft>
                        <a:buNone/>
                      </a:pPr>
                      <a:r>
                        <a:rPr b="0" i="0" lang="en" sz="1400">
                          <a:solidFill>
                            <a:schemeClr val="dk1"/>
                          </a:solidFill>
                          <a:latin typeface="Arial"/>
                          <a:ea typeface="Arial"/>
                          <a:cs typeface="Arial"/>
                          <a:sym typeface="Arial"/>
                        </a:rPr>
                        <a:t>You must locate your polling location or vote by mail.</a:t>
                      </a:r>
                      <a:endParaRPr sz="1100"/>
                    </a:p>
                  </a:txBody>
                  <a:tcPr marT="34300" marB="34300" marR="91450" marL="91450">
                    <a:lnL cap="flat" cmpd="sng" w="12700">
                      <a:solidFill>
                        <a:srgbClr val="58585B"/>
                      </a:solidFill>
                      <a:prstDash val="solid"/>
                      <a:round/>
                      <a:headEnd len="sm" w="sm" type="none"/>
                      <a:tailEnd len="sm" w="sm" type="none"/>
                    </a:lnL>
                    <a:lnR cap="flat" cmpd="sng" w="28575">
                      <a:solidFill>
                        <a:srgbClr val="1875C8"/>
                      </a:solidFill>
                      <a:prstDash val="solid"/>
                      <a:round/>
                      <a:headEnd len="sm" w="sm" type="none"/>
                      <a:tailEnd len="sm" w="sm" type="none"/>
                    </a:lnR>
                    <a:lnT cap="flat" cmpd="sng" w="12700">
                      <a:solidFill>
                        <a:srgbClr val="58585B"/>
                      </a:solidFill>
                      <a:prstDash val="solid"/>
                      <a:round/>
                      <a:headEnd len="sm" w="sm" type="none"/>
                      <a:tailEnd len="sm" w="sm" type="none"/>
                    </a:lnT>
                    <a:lnB cap="flat" cmpd="sng" w="28575">
                      <a:solidFill>
                        <a:srgbClr val="1875C8"/>
                      </a:solidFill>
                      <a:prstDash val="solid"/>
                      <a:round/>
                      <a:headEnd len="sm" w="sm" type="none"/>
                      <a:tailEnd len="sm" w="sm" type="none"/>
                    </a:lnB>
                  </a:tcPr>
                </a:tc>
              </a:tr>
            </a:tbl>
          </a:graphicData>
        </a:graphic>
      </p:graphicFrame>
      <p:sp>
        <p:nvSpPr>
          <p:cNvPr id="1393" name="Google Shape;1393;p150"/>
          <p:cNvSpPr txBox="1"/>
          <p:nvPr/>
        </p:nvSpPr>
        <p:spPr>
          <a:xfrm>
            <a:off x="457200" y="4514679"/>
            <a:ext cx="8129100" cy="40020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 sz="2000">
                <a:solidFill>
                  <a:schemeClr val="dk2"/>
                </a:solidFill>
                <a:latin typeface="Arial"/>
                <a:ea typeface="Arial"/>
                <a:cs typeface="Arial"/>
                <a:sym typeface="Arial"/>
              </a:rPr>
              <a:t>Q: </a:t>
            </a:r>
            <a:r>
              <a:rPr lang="en" sz="2000">
                <a:solidFill>
                  <a:schemeClr val="dk2"/>
                </a:solidFill>
                <a:latin typeface="Arial"/>
                <a:ea typeface="Arial"/>
                <a:cs typeface="Arial"/>
                <a:sym typeface="Arial"/>
              </a:rPr>
              <a:t>Do these qualifications seem appropriate to you? Why or why not?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51"/>
          <p:cNvSpPr txBox="1"/>
          <p:nvPr>
            <p:ph type="title"/>
          </p:nvPr>
        </p:nvSpPr>
        <p:spPr>
          <a:xfrm>
            <a:off x="429491" y="480355"/>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What Issues Can Arise in the Voting Process?</a:t>
            </a:r>
            <a:endParaRPr/>
          </a:p>
        </p:txBody>
      </p:sp>
      <p:grpSp>
        <p:nvGrpSpPr>
          <p:cNvPr id="1400" name="Google Shape;1400;p151"/>
          <p:cNvGrpSpPr/>
          <p:nvPr/>
        </p:nvGrpSpPr>
        <p:grpSpPr>
          <a:xfrm>
            <a:off x="384849" y="1041249"/>
            <a:ext cx="8417233" cy="3662923"/>
            <a:chOff x="0" y="425051"/>
            <a:chExt cx="8417233" cy="4883897"/>
          </a:xfrm>
        </p:grpSpPr>
        <p:sp>
          <p:nvSpPr>
            <p:cNvPr id="1401" name="Google Shape;1401;p151"/>
            <p:cNvSpPr/>
            <p:nvPr/>
          </p:nvSpPr>
          <p:spPr>
            <a:xfrm>
              <a:off x="0" y="2267105"/>
              <a:ext cx="1614600" cy="8073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51"/>
            <p:cNvSpPr txBox="1"/>
            <p:nvPr/>
          </p:nvSpPr>
          <p:spPr>
            <a:xfrm>
              <a:off x="23646" y="2290751"/>
              <a:ext cx="1567500" cy="7602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Citizens vote and votes are counted</a:t>
              </a:r>
              <a:endParaRPr sz="900">
                <a:solidFill>
                  <a:schemeClr val="accent1"/>
                </a:solidFill>
              </a:endParaRPr>
            </a:p>
          </p:txBody>
        </p:sp>
        <p:sp>
          <p:nvSpPr>
            <p:cNvPr id="1403" name="Google Shape;1403;p151"/>
            <p:cNvSpPr/>
            <p:nvPr/>
          </p:nvSpPr>
          <p:spPr>
            <a:xfrm rot="4130366">
              <a:off x="1374329" y="3007839"/>
              <a:ext cx="752113" cy="27354"/>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51"/>
            <p:cNvSpPr txBox="1"/>
            <p:nvPr/>
          </p:nvSpPr>
          <p:spPr>
            <a:xfrm rot="4137749">
              <a:off x="1731595" y="3002704"/>
              <a:ext cx="37607" cy="3760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05" name="Google Shape;1405;p151"/>
            <p:cNvSpPr/>
            <p:nvPr/>
          </p:nvSpPr>
          <p:spPr>
            <a:xfrm>
              <a:off x="1886206" y="2968614"/>
              <a:ext cx="1614600" cy="8073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51"/>
            <p:cNvSpPr txBox="1"/>
            <p:nvPr/>
          </p:nvSpPr>
          <p:spPr>
            <a:xfrm>
              <a:off x="1909852" y="2992260"/>
              <a:ext cx="1567500" cy="7602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One candidate requests a recount</a:t>
              </a:r>
              <a:endParaRPr sz="900">
                <a:solidFill>
                  <a:schemeClr val="accent1"/>
                </a:solidFill>
              </a:endParaRPr>
            </a:p>
          </p:txBody>
        </p:sp>
        <p:sp>
          <p:nvSpPr>
            <p:cNvPr id="1407" name="Google Shape;1407;p151"/>
            <p:cNvSpPr/>
            <p:nvPr/>
          </p:nvSpPr>
          <p:spPr>
            <a:xfrm rot="-4002953">
              <a:off x="3221586" y="2934539"/>
              <a:ext cx="923624" cy="27141"/>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51"/>
            <p:cNvSpPr txBox="1"/>
            <p:nvPr/>
          </p:nvSpPr>
          <p:spPr>
            <a:xfrm rot="-3996332">
              <a:off x="3660320" y="2925100"/>
              <a:ext cx="46089" cy="4608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09" name="Google Shape;1409;p151"/>
            <p:cNvSpPr/>
            <p:nvPr/>
          </p:nvSpPr>
          <p:spPr>
            <a:xfrm>
              <a:off x="3865901" y="2120157"/>
              <a:ext cx="2083800" cy="8073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51"/>
            <p:cNvSpPr txBox="1"/>
            <p:nvPr/>
          </p:nvSpPr>
          <p:spPr>
            <a:xfrm>
              <a:off x="3889547" y="2143803"/>
              <a:ext cx="2036400" cy="7602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a recount occurs and the rightful victor is proclaimed</a:t>
              </a:r>
              <a:endParaRPr sz="900">
                <a:solidFill>
                  <a:schemeClr val="accent1"/>
                </a:solidFill>
              </a:endParaRPr>
            </a:p>
          </p:txBody>
        </p:sp>
        <p:sp>
          <p:nvSpPr>
            <p:cNvPr id="1411" name="Google Shape;1411;p151"/>
            <p:cNvSpPr/>
            <p:nvPr/>
          </p:nvSpPr>
          <p:spPr>
            <a:xfrm rot="3592210">
              <a:off x="3252725" y="3789873"/>
              <a:ext cx="996890" cy="27166"/>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51"/>
            <p:cNvSpPr txBox="1"/>
            <p:nvPr/>
          </p:nvSpPr>
          <p:spPr>
            <a:xfrm rot="3602480">
              <a:off x="3726100" y="3778470"/>
              <a:ext cx="49862" cy="4986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13" name="Google Shape;1413;p151"/>
            <p:cNvSpPr/>
            <p:nvPr/>
          </p:nvSpPr>
          <p:spPr>
            <a:xfrm>
              <a:off x="4001374" y="3413471"/>
              <a:ext cx="1614600" cy="16422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51"/>
            <p:cNvSpPr txBox="1"/>
            <p:nvPr/>
          </p:nvSpPr>
          <p:spPr>
            <a:xfrm>
              <a:off x="4048667" y="3460764"/>
              <a:ext cx="1520100" cy="15477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a recount occurs and the losing candidate claims voter fraud</a:t>
              </a:r>
              <a:endParaRPr sz="900">
                <a:solidFill>
                  <a:schemeClr val="accent1"/>
                </a:solidFill>
              </a:endParaRPr>
            </a:p>
          </p:txBody>
        </p:sp>
        <p:sp>
          <p:nvSpPr>
            <p:cNvPr id="1415" name="Google Shape;1415;p151"/>
            <p:cNvSpPr/>
            <p:nvPr/>
          </p:nvSpPr>
          <p:spPr>
            <a:xfrm rot="-4081635">
              <a:off x="4718355" y="2890765"/>
              <a:ext cx="2868783" cy="27186"/>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51"/>
            <p:cNvSpPr txBox="1"/>
            <p:nvPr/>
          </p:nvSpPr>
          <p:spPr>
            <a:xfrm rot="-4079891">
              <a:off x="6081013" y="2832713"/>
              <a:ext cx="143339" cy="14333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1000"/>
                <a:buFont typeface="Arial"/>
                <a:buNone/>
              </a:pPr>
              <a:r>
                <a:t/>
              </a:r>
              <a:endParaRPr sz="1000">
                <a:solidFill>
                  <a:schemeClr val="dk1"/>
                </a:solidFill>
                <a:latin typeface="Arial"/>
                <a:ea typeface="Arial"/>
                <a:cs typeface="Arial"/>
                <a:sym typeface="Arial"/>
              </a:endParaRPr>
            </a:p>
          </p:txBody>
        </p:sp>
        <p:sp>
          <p:nvSpPr>
            <p:cNvPr id="1417" name="Google Shape;1417;p151"/>
            <p:cNvSpPr/>
            <p:nvPr/>
          </p:nvSpPr>
          <p:spPr>
            <a:xfrm>
              <a:off x="6689388" y="971048"/>
              <a:ext cx="1614600" cy="12060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51"/>
            <p:cNvSpPr txBox="1"/>
            <p:nvPr/>
          </p:nvSpPr>
          <p:spPr>
            <a:xfrm>
              <a:off x="6724711" y="1006371"/>
              <a:ext cx="1544100" cy="11355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courts determine whether there was voter fraud</a:t>
              </a:r>
              <a:endParaRPr sz="900">
                <a:solidFill>
                  <a:schemeClr val="accent1"/>
                </a:solidFill>
              </a:endParaRPr>
            </a:p>
          </p:txBody>
        </p:sp>
        <p:sp>
          <p:nvSpPr>
            <p:cNvPr id="1419" name="Google Shape;1419;p151"/>
            <p:cNvSpPr/>
            <p:nvPr/>
          </p:nvSpPr>
          <p:spPr>
            <a:xfrm rot="-2486841">
              <a:off x="5431732" y="3733746"/>
              <a:ext cx="1472055" cy="27206"/>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51"/>
            <p:cNvSpPr txBox="1"/>
            <p:nvPr/>
          </p:nvSpPr>
          <p:spPr>
            <a:xfrm rot="-2481709">
              <a:off x="6130958" y="3710645"/>
              <a:ext cx="73546" cy="735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21" name="Google Shape;1421;p151"/>
            <p:cNvSpPr/>
            <p:nvPr/>
          </p:nvSpPr>
          <p:spPr>
            <a:xfrm>
              <a:off x="6719486" y="2530528"/>
              <a:ext cx="1614600" cy="14592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51"/>
            <p:cNvSpPr txBox="1"/>
            <p:nvPr/>
          </p:nvSpPr>
          <p:spPr>
            <a:xfrm>
              <a:off x="6762225" y="2573267"/>
              <a:ext cx="1529100" cy="13737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states create new voting laws to ensure secure elections</a:t>
              </a:r>
              <a:endParaRPr sz="900">
                <a:solidFill>
                  <a:schemeClr val="accent1"/>
                </a:solidFill>
              </a:endParaRPr>
            </a:p>
          </p:txBody>
        </p:sp>
        <p:sp>
          <p:nvSpPr>
            <p:cNvPr id="1423" name="Google Shape;1423;p151"/>
            <p:cNvSpPr/>
            <p:nvPr/>
          </p:nvSpPr>
          <p:spPr>
            <a:xfrm rot="1672089">
              <a:off x="5544972" y="4507766"/>
              <a:ext cx="1227114" cy="27106"/>
            </a:xfrm>
            <a:custGeom>
              <a:rect b="b" l="l" r="r" t="t"/>
              <a:pathLst>
                <a:path extrusionOk="0" h="120000" w="120000">
                  <a:moveTo>
                    <a:pt x="0" y="59998"/>
                  </a:moveTo>
                  <a:lnTo>
                    <a:pt x="120000" y="59998"/>
                  </a:lnTo>
                </a:path>
              </a:pathLst>
            </a:custGeom>
            <a:noFill/>
            <a:ln cap="flat" cmpd="sng" w="12700">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51"/>
            <p:cNvSpPr txBox="1"/>
            <p:nvPr/>
          </p:nvSpPr>
          <p:spPr>
            <a:xfrm rot="1676453">
              <a:off x="6127736" y="4490712"/>
              <a:ext cx="61465" cy="6146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25" name="Google Shape;1425;p151"/>
            <p:cNvSpPr/>
            <p:nvPr/>
          </p:nvSpPr>
          <p:spPr>
            <a:xfrm>
              <a:off x="6700933" y="4307248"/>
              <a:ext cx="1716300" cy="10017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51"/>
            <p:cNvSpPr txBox="1"/>
            <p:nvPr/>
          </p:nvSpPr>
          <p:spPr>
            <a:xfrm>
              <a:off x="6730276" y="4336591"/>
              <a:ext cx="1657800" cy="9432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in some places, this made it harder to vote</a:t>
              </a:r>
              <a:endParaRPr sz="900">
                <a:solidFill>
                  <a:schemeClr val="accent1"/>
                </a:solidFill>
              </a:endParaRPr>
            </a:p>
          </p:txBody>
        </p:sp>
        <p:sp>
          <p:nvSpPr>
            <p:cNvPr id="1427" name="Google Shape;1427;p151"/>
            <p:cNvSpPr/>
            <p:nvPr/>
          </p:nvSpPr>
          <p:spPr>
            <a:xfrm rot="-4530767">
              <a:off x="1174552" y="2088829"/>
              <a:ext cx="1174030" cy="27287"/>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51"/>
            <p:cNvSpPr txBox="1"/>
            <p:nvPr/>
          </p:nvSpPr>
          <p:spPr>
            <a:xfrm rot="-4527933">
              <a:off x="1732210" y="2073208"/>
              <a:ext cx="58575" cy="5857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29" name="Google Shape;1429;p151"/>
            <p:cNvSpPr/>
            <p:nvPr/>
          </p:nvSpPr>
          <p:spPr>
            <a:xfrm>
              <a:off x="1908424" y="999346"/>
              <a:ext cx="1614600" cy="10695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51"/>
            <p:cNvSpPr txBox="1"/>
            <p:nvPr/>
          </p:nvSpPr>
          <p:spPr>
            <a:xfrm>
              <a:off x="1939747" y="1030669"/>
              <a:ext cx="1551900" cy="10068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One candidate concedes, the other accepts the victory</a:t>
              </a:r>
              <a:endParaRPr sz="900">
                <a:solidFill>
                  <a:schemeClr val="accent1"/>
                </a:solidFill>
              </a:endParaRPr>
            </a:p>
          </p:txBody>
        </p:sp>
        <p:sp>
          <p:nvSpPr>
            <p:cNvPr id="1431" name="Google Shape;1431;p151"/>
            <p:cNvSpPr/>
            <p:nvPr/>
          </p:nvSpPr>
          <p:spPr>
            <a:xfrm rot="-3105017">
              <a:off x="3375968" y="1217173"/>
              <a:ext cx="772424" cy="27128"/>
            </a:xfrm>
            <a:custGeom>
              <a:rect b="b" l="l" r="r" t="t"/>
              <a:pathLst>
                <a:path extrusionOk="0" h="120000" w="120000">
                  <a:moveTo>
                    <a:pt x="0" y="59998"/>
                  </a:moveTo>
                  <a:lnTo>
                    <a:pt x="120000" y="59998"/>
                  </a:lnTo>
                </a:path>
              </a:pathLst>
            </a:custGeom>
            <a:no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51"/>
            <p:cNvSpPr txBox="1"/>
            <p:nvPr/>
          </p:nvSpPr>
          <p:spPr>
            <a:xfrm rot="-3097079">
              <a:off x="3742941" y="1211495"/>
              <a:ext cx="38653" cy="3865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Arial"/>
                <a:buNone/>
              </a:pPr>
              <a:r>
                <a:t/>
              </a:r>
              <a:endParaRPr sz="500">
                <a:solidFill>
                  <a:schemeClr val="dk1"/>
                </a:solidFill>
                <a:latin typeface="Arial"/>
                <a:ea typeface="Arial"/>
                <a:cs typeface="Arial"/>
                <a:sym typeface="Arial"/>
              </a:endParaRPr>
            </a:p>
          </p:txBody>
        </p:sp>
        <p:sp>
          <p:nvSpPr>
            <p:cNvPr id="1433" name="Google Shape;1433;p151"/>
            <p:cNvSpPr/>
            <p:nvPr/>
          </p:nvSpPr>
          <p:spPr>
            <a:xfrm>
              <a:off x="4001358" y="425051"/>
              <a:ext cx="2033400" cy="1004700"/>
            </a:xfrm>
            <a:prstGeom prst="roundRect">
              <a:avLst>
                <a:gd fmla="val 10000" name="adj"/>
              </a:avLst>
            </a:prstGeom>
            <a:solidFill>
              <a:schemeClr val="lt1"/>
            </a:solidFill>
            <a:ln cap="flat" cmpd="sng" w="28575">
              <a:solidFill>
                <a:srgbClr val="1875C8"/>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51"/>
            <p:cNvSpPr txBox="1"/>
            <p:nvPr/>
          </p:nvSpPr>
          <p:spPr>
            <a:xfrm>
              <a:off x="4030788" y="454481"/>
              <a:ext cx="1974600" cy="94590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Arial"/>
                <a:buNone/>
              </a:pPr>
              <a:r>
                <a:rPr lang="en" sz="1300">
                  <a:solidFill>
                    <a:schemeClr val="accent1"/>
                  </a:solidFill>
                  <a:latin typeface="Arial"/>
                  <a:ea typeface="Arial"/>
                  <a:cs typeface="Arial"/>
                  <a:sym typeface="Arial"/>
                </a:rPr>
                <a:t>the winning candidate takes the position</a:t>
              </a:r>
              <a:endParaRPr sz="900">
                <a:solidFill>
                  <a:schemeClr val="accent1"/>
                </a:solidFill>
              </a:endParaRPr>
            </a:p>
          </p:txBody>
        </p:sp>
      </p:grpSp>
      <p:cxnSp>
        <p:nvCxnSpPr>
          <p:cNvPr id="1435" name="Google Shape;1435;p151"/>
          <p:cNvCxnSpPr/>
          <p:nvPr/>
        </p:nvCxnSpPr>
        <p:spPr>
          <a:xfrm>
            <a:off x="7921126" y="3730380"/>
            <a:ext cx="0" cy="238200"/>
          </a:xfrm>
          <a:prstGeom prst="straightConnector1">
            <a:avLst/>
          </a:prstGeom>
          <a:noFill/>
          <a:ln cap="flat" cmpd="sng" w="28575">
            <a:solidFill>
              <a:srgbClr val="1875C8"/>
            </a:solidFill>
            <a:prstDash val="solid"/>
            <a:miter lim="800000"/>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52"/>
          <p:cNvSpPr txBox="1"/>
          <p:nvPr>
            <p:ph type="title"/>
          </p:nvPr>
        </p:nvSpPr>
        <p:spPr>
          <a:xfrm>
            <a:off x="457200" y="407025"/>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Analyze a Map</a:t>
            </a:r>
            <a:endParaRPr/>
          </a:p>
        </p:txBody>
      </p:sp>
      <p:pic>
        <p:nvPicPr>
          <p:cNvPr descr="Map&#10;&#10;Description automatically generated" id="1442" name="Google Shape;1442;p152"/>
          <p:cNvPicPr preferRelativeResize="0"/>
          <p:nvPr/>
        </p:nvPicPr>
        <p:blipFill rotWithShape="1">
          <a:blip r:embed="rId3">
            <a:alphaModFix/>
          </a:blip>
          <a:srcRect b="0" l="0" r="0" t="0"/>
          <a:stretch/>
        </p:blipFill>
        <p:spPr>
          <a:xfrm>
            <a:off x="1136989" y="993183"/>
            <a:ext cx="5152517" cy="34350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53"/>
          <p:cNvSpPr txBox="1"/>
          <p:nvPr>
            <p:ph type="title"/>
          </p:nvPr>
        </p:nvSpPr>
        <p:spPr>
          <a:xfrm>
            <a:off x="457200" y="407025"/>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8C1D5B"/>
              </a:buClr>
              <a:buSzPts val="2800"/>
              <a:buFont typeface="Arial"/>
              <a:buNone/>
            </a:pPr>
            <a:r>
              <a:rPr lang="en"/>
              <a:t>Voting Simulation</a:t>
            </a:r>
            <a:endParaRPr/>
          </a:p>
        </p:txBody>
      </p:sp>
      <p:sp>
        <p:nvSpPr>
          <p:cNvPr id="1449" name="Google Shape;1449;p153"/>
          <p:cNvSpPr txBox="1"/>
          <p:nvPr>
            <p:ph idx="1" type="body"/>
          </p:nvPr>
        </p:nvSpPr>
        <p:spPr>
          <a:xfrm>
            <a:off x="457200" y="932688"/>
            <a:ext cx="6824100" cy="3316500"/>
          </a:xfrm>
          <a:prstGeom prst="rect">
            <a:avLst/>
          </a:prstGeom>
          <a:noFill/>
          <a:ln>
            <a:noFill/>
          </a:ln>
        </p:spPr>
        <p:txBody>
          <a:bodyPr anchorCtr="0" anchor="t" bIns="45700" lIns="0" spcFirstLastPara="1" rIns="0" wrap="square" tIns="45700">
            <a:spAutoFit/>
          </a:bodyPr>
          <a:lstStyle/>
          <a:p>
            <a:pPr indent="-228600" lvl="0" marL="228600" rtl="0" algn="l">
              <a:lnSpc>
                <a:spcPct val="110000"/>
              </a:lnSpc>
              <a:spcBef>
                <a:spcPts val="0"/>
              </a:spcBef>
              <a:spcAft>
                <a:spcPts val="0"/>
              </a:spcAft>
              <a:buClr>
                <a:srgbClr val="8C1D5B"/>
              </a:buClr>
              <a:buSzPts val="2200"/>
              <a:buChar char="•"/>
            </a:pPr>
            <a:r>
              <a:rPr lang="en"/>
              <a:t>Make a note of your assigned political party.</a:t>
            </a:r>
            <a:endParaRPr/>
          </a:p>
          <a:p>
            <a:pPr indent="-228600" lvl="0" marL="228600" rtl="0" algn="l">
              <a:lnSpc>
                <a:spcPct val="110000"/>
              </a:lnSpc>
              <a:spcBef>
                <a:spcPts val="1400"/>
              </a:spcBef>
              <a:spcAft>
                <a:spcPts val="0"/>
              </a:spcAft>
              <a:buClr>
                <a:srgbClr val="8C1D5B"/>
              </a:buClr>
              <a:buSzPts val="2200"/>
              <a:buChar char="•"/>
            </a:pPr>
            <a:r>
              <a:rPr lang="en"/>
              <a:t>Work with your groupmates to research and create a candidate to represent your party.</a:t>
            </a:r>
            <a:endParaRPr/>
          </a:p>
          <a:p>
            <a:pPr indent="-228600" lvl="0" marL="228600" rtl="0" algn="l">
              <a:lnSpc>
                <a:spcPct val="110000"/>
              </a:lnSpc>
              <a:spcBef>
                <a:spcPts val="1400"/>
              </a:spcBef>
              <a:spcAft>
                <a:spcPts val="0"/>
              </a:spcAft>
              <a:buClr>
                <a:srgbClr val="8C1D5B"/>
              </a:buClr>
              <a:buSzPts val="2200"/>
              <a:buChar char="•"/>
            </a:pPr>
            <a:r>
              <a:rPr lang="en"/>
              <a:t>Then, present your candidate and listen to your classmates’ candidates.</a:t>
            </a:r>
            <a:endParaRPr/>
          </a:p>
          <a:p>
            <a:pPr indent="-228600" lvl="0" marL="228600" rtl="0" algn="l">
              <a:lnSpc>
                <a:spcPct val="110000"/>
              </a:lnSpc>
              <a:spcBef>
                <a:spcPts val="1400"/>
              </a:spcBef>
              <a:spcAft>
                <a:spcPts val="0"/>
              </a:spcAft>
              <a:buClr>
                <a:srgbClr val="8C1D5B"/>
              </a:buClr>
              <a:buSzPts val="2200"/>
              <a:buChar char="•"/>
            </a:pPr>
            <a:r>
              <a:rPr lang="en"/>
              <a:t>Vote! </a:t>
            </a:r>
            <a:endParaRPr/>
          </a:p>
          <a:p>
            <a:pPr indent="-228600" lvl="0" marL="228600" rtl="0" algn="l">
              <a:lnSpc>
                <a:spcPct val="110000"/>
              </a:lnSpc>
              <a:spcBef>
                <a:spcPts val="1400"/>
              </a:spcBef>
              <a:spcAft>
                <a:spcPts val="0"/>
              </a:spcAft>
              <a:buClr>
                <a:srgbClr val="8C1D5B"/>
              </a:buClr>
              <a:buSzPts val="2200"/>
              <a:buChar char="•"/>
            </a:pPr>
            <a:r>
              <a:rPr lang="en"/>
              <a:t>Reflect and debrief with your class.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54"/>
          <p:cNvSpPr txBox="1"/>
          <p:nvPr>
            <p:ph idx="1" type="body"/>
          </p:nvPr>
        </p:nvSpPr>
        <p:spPr>
          <a:xfrm>
            <a:off x="457200" y="658800"/>
            <a:ext cx="6858000" cy="523200"/>
          </a:xfrm>
          <a:prstGeom prst="rect">
            <a:avLst/>
          </a:prstGeom>
          <a:noFill/>
          <a:ln>
            <a:noFill/>
          </a:ln>
        </p:spPr>
        <p:txBody>
          <a:bodyPr anchorCtr="0" anchor="t" bIns="45700" lIns="0" spcFirstLastPara="1" rIns="0" wrap="square" tIns="45700">
            <a:spAutoFit/>
          </a:bodyPr>
          <a:lstStyle/>
          <a:p>
            <a:pPr indent="0" lvl="0" marL="0" rtl="0" algn="l">
              <a:lnSpc>
                <a:spcPct val="110000"/>
              </a:lnSpc>
              <a:spcBef>
                <a:spcPts val="0"/>
              </a:spcBef>
              <a:spcAft>
                <a:spcPts val="0"/>
              </a:spcAft>
              <a:buClr>
                <a:srgbClr val="8C1D5B"/>
              </a:buClr>
              <a:buSzPts val="2800"/>
              <a:buFont typeface="Arial"/>
              <a:buNone/>
            </a:pPr>
            <a:r>
              <a:rPr b="1" lang="en" sz="2800">
                <a:solidFill>
                  <a:srgbClr val="8C1D5B"/>
                </a:solidFill>
              </a:rPr>
              <a:t>Voting</a:t>
            </a:r>
            <a:endParaRPr/>
          </a:p>
        </p:txBody>
      </p:sp>
      <p:sp>
        <p:nvSpPr>
          <p:cNvPr id="1456" name="Google Shape;1456;p154"/>
          <p:cNvSpPr txBox="1"/>
          <p:nvPr>
            <p:ph idx="2" type="body"/>
          </p:nvPr>
        </p:nvSpPr>
        <p:spPr>
          <a:xfrm>
            <a:off x="457200" y="1034100"/>
            <a:ext cx="6858000" cy="1290900"/>
          </a:xfrm>
          <a:prstGeom prst="rect">
            <a:avLst/>
          </a:prstGeom>
          <a:noFill/>
          <a:ln>
            <a:noFill/>
          </a:ln>
        </p:spPr>
        <p:txBody>
          <a:bodyPr anchorCtr="0" anchor="t" bIns="45700" lIns="0" spcFirstLastPara="1" rIns="0" wrap="square" tIns="45700">
            <a:spAutoFit/>
          </a:bodyPr>
          <a:lstStyle/>
          <a:p>
            <a:pPr indent="-342900" lvl="0" marL="342900" rtl="0" algn="l">
              <a:lnSpc>
                <a:spcPct val="110000"/>
              </a:lnSpc>
              <a:spcBef>
                <a:spcPts val="0"/>
              </a:spcBef>
              <a:spcAft>
                <a:spcPts val="0"/>
              </a:spcAft>
              <a:buSzPts val="2200"/>
              <a:buFont typeface="Arial"/>
              <a:buChar char="•"/>
            </a:pPr>
            <a:r>
              <a:rPr lang="en"/>
              <a:t>Write down the steps you will take when it comes time for you to register and vote.</a:t>
            </a:r>
            <a:endParaRPr/>
          </a:p>
          <a:p>
            <a:pPr indent="0" lvl="0" marL="0" rtl="0" algn="l">
              <a:lnSpc>
                <a:spcPct val="110000"/>
              </a:lnSpc>
              <a:spcBef>
                <a:spcPts val="1400"/>
              </a:spcBef>
              <a:spcAft>
                <a:spcPts val="0"/>
              </a:spcAft>
              <a:buSzPts val="22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55"/>
          <p:cNvSpPr txBox="1"/>
          <p:nvPr>
            <p:ph type="title"/>
          </p:nvPr>
        </p:nvSpPr>
        <p:spPr>
          <a:xfrm>
            <a:off x="457200" y="658368"/>
            <a:ext cx="7772400" cy="38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rgbClr val="CF2027"/>
              </a:buClr>
              <a:buSzPts val="2800"/>
              <a:buFont typeface="Arial"/>
              <a:buNone/>
            </a:pPr>
            <a:r>
              <a:rPr lang="en"/>
              <a:t>Take Action</a:t>
            </a:r>
            <a:endParaRPr/>
          </a:p>
        </p:txBody>
      </p:sp>
      <p:sp>
        <p:nvSpPr>
          <p:cNvPr id="1463" name="Google Shape;1463;p155"/>
          <p:cNvSpPr txBox="1"/>
          <p:nvPr/>
        </p:nvSpPr>
        <p:spPr>
          <a:xfrm>
            <a:off x="1085126" y="1069850"/>
            <a:ext cx="6797100" cy="400200"/>
          </a:xfrm>
          <a:prstGeom prst="rect">
            <a:avLst/>
          </a:prstGeom>
          <a:noFill/>
          <a:ln>
            <a:noFill/>
          </a:ln>
        </p:spPr>
        <p:txBody>
          <a:bodyPr anchorCtr="0" anchor="t" bIns="45700" lIns="0" spcFirstLastPara="1" rIns="0" wrap="square" tIns="45700">
            <a:spAutoFit/>
          </a:bodyPr>
          <a:lstStyle/>
          <a:p>
            <a:pPr indent="0" lvl="0" marL="0" marR="0" rtl="0" algn="l">
              <a:spcBef>
                <a:spcPts val="0"/>
              </a:spcBef>
              <a:spcAft>
                <a:spcPts val="0"/>
              </a:spcAft>
              <a:buNone/>
            </a:pPr>
            <a:r>
              <a:rPr b="1" lang="en" sz="2000">
                <a:solidFill>
                  <a:srgbClr val="595959"/>
                </a:solidFill>
                <a:latin typeface="Arial"/>
                <a:ea typeface="Arial"/>
                <a:cs typeface="Arial"/>
                <a:sym typeface="Arial"/>
              </a:rPr>
              <a:t>Reasons to Vote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138"/>
          <p:cNvSpPr txBox="1"/>
          <p:nvPr>
            <p:ph type="title"/>
          </p:nvPr>
        </p:nvSpPr>
        <p:spPr>
          <a:xfrm>
            <a:off x="721650" y="2407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Lesson Resources</a:t>
            </a:r>
            <a:endParaRPr/>
          </a:p>
        </p:txBody>
      </p:sp>
      <p:sp>
        <p:nvSpPr>
          <p:cNvPr id="1250" name="Google Shape;1250;p138"/>
          <p:cNvSpPr txBox="1"/>
          <p:nvPr>
            <p:ph idx="1" type="subTitle"/>
          </p:nvPr>
        </p:nvSpPr>
        <p:spPr>
          <a:xfrm>
            <a:off x="913563" y="20993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Review the lesson objective as you discuss the essential question.</a:t>
            </a:r>
            <a:endParaRPr i="1" sz="1100">
              <a:latin typeface="Poppins"/>
              <a:ea typeface="Poppins"/>
              <a:cs typeface="Poppins"/>
              <a:sym typeface="Poppins"/>
            </a:endParaRPr>
          </a:p>
        </p:txBody>
      </p:sp>
      <p:sp>
        <p:nvSpPr>
          <p:cNvPr id="1251" name="Google Shape;1251;p138"/>
          <p:cNvSpPr txBox="1"/>
          <p:nvPr>
            <p:ph idx="2" type="subTitle"/>
          </p:nvPr>
        </p:nvSpPr>
        <p:spPr>
          <a:xfrm>
            <a:off x="799138" y="1492775"/>
            <a:ext cx="2288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Essential Question</a:t>
            </a:r>
            <a:endParaRPr sz="1800">
              <a:solidFill>
                <a:schemeClr val="accent1"/>
              </a:solidFill>
              <a:latin typeface="Poppins"/>
              <a:ea typeface="Poppins"/>
              <a:cs typeface="Poppins"/>
              <a:sym typeface="Poppins"/>
            </a:endParaRPr>
          </a:p>
        </p:txBody>
      </p:sp>
      <p:sp>
        <p:nvSpPr>
          <p:cNvPr id="1252" name="Google Shape;1252;p138"/>
          <p:cNvSpPr txBox="1"/>
          <p:nvPr>
            <p:ph idx="16" type="title"/>
          </p:nvPr>
        </p:nvSpPr>
        <p:spPr>
          <a:xfrm>
            <a:off x="1465138" y="1135250"/>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grpSp>
        <p:nvGrpSpPr>
          <p:cNvPr id="1253" name="Google Shape;1253;p138"/>
          <p:cNvGrpSpPr/>
          <p:nvPr/>
        </p:nvGrpSpPr>
        <p:grpSpPr>
          <a:xfrm>
            <a:off x="1465146" y="1253275"/>
            <a:ext cx="6318030" cy="183412"/>
            <a:chOff x="1443833" y="1638025"/>
            <a:chExt cx="6318030" cy="183412"/>
          </a:xfrm>
        </p:grpSpPr>
        <p:sp>
          <p:nvSpPr>
            <p:cNvPr id="1254" name="Google Shape;1254;p138"/>
            <p:cNvSpPr/>
            <p:nvPr/>
          </p:nvSpPr>
          <p:spPr>
            <a:xfrm>
              <a:off x="1443833"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38"/>
            <p:cNvSpPr/>
            <p:nvPr/>
          </p:nvSpPr>
          <p:spPr>
            <a:xfrm>
              <a:off x="2204008"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38"/>
            <p:cNvSpPr/>
            <p:nvPr/>
          </p:nvSpPr>
          <p:spPr>
            <a:xfrm>
              <a:off x="412742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38"/>
            <p:cNvSpPr/>
            <p:nvPr/>
          </p:nvSpPr>
          <p:spPr>
            <a:xfrm>
              <a:off x="488759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38"/>
            <p:cNvSpPr/>
            <p:nvPr/>
          </p:nvSpPr>
          <p:spPr>
            <a:xfrm>
              <a:off x="680897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38"/>
            <p:cNvSpPr/>
            <p:nvPr/>
          </p:nvSpPr>
          <p:spPr>
            <a:xfrm>
              <a:off x="756914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0" name="Google Shape;1260;p138"/>
          <p:cNvSpPr txBox="1"/>
          <p:nvPr>
            <p:ph idx="18" type="title"/>
          </p:nvPr>
        </p:nvSpPr>
        <p:spPr>
          <a:xfrm>
            <a:off x="4147717" y="1135281"/>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1261" name="Google Shape;1261;p138"/>
          <p:cNvSpPr txBox="1"/>
          <p:nvPr>
            <p:ph idx="20" type="title"/>
          </p:nvPr>
        </p:nvSpPr>
        <p:spPr>
          <a:xfrm>
            <a:off x="6830114" y="1135281"/>
            <a:ext cx="956400" cy="41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1262" name="Google Shape;1262;p138"/>
          <p:cNvSpPr txBox="1"/>
          <p:nvPr>
            <p:ph idx="1" type="subTitle"/>
          </p:nvPr>
        </p:nvSpPr>
        <p:spPr>
          <a:xfrm>
            <a:off x="3596213" y="20993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Explore digital resources that support building connections to the content.</a:t>
            </a:r>
            <a:endParaRPr i="1" sz="1100">
              <a:latin typeface="Poppins"/>
              <a:ea typeface="Poppins"/>
              <a:cs typeface="Poppins"/>
              <a:sym typeface="Poppins"/>
            </a:endParaRPr>
          </a:p>
        </p:txBody>
      </p:sp>
      <p:sp>
        <p:nvSpPr>
          <p:cNvPr id="1263" name="Google Shape;1263;p138"/>
          <p:cNvSpPr txBox="1"/>
          <p:nvPr>
            <p:ph idx="2" type="subTitle"/>
          </p:nvPr>
        </p:nvSpPr>
        <p:spPr>
          <a:xfrm>
            <a:off x="3205913" y="1492775"/>
            <a:ext cx="29037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Connect</a:t>
            </a:r>
            <a:endParaRPr sz="1800">
              <a:solidFill>
                <a:schemeClr val="accent1"/>
              </a:solidFill>
              <a:latin typeface="Poppins"/>
              <a:ea typeface="Poppins"/>
              <a:cs typeface="Poppins"/>
              <a:sym typeface="Poppins"/>
            </a:endParaRPr>
          </a:p>
          <a:p>
            <a:pPr indent="0" lvl="0" marL="0" rtl="0" algn="ctr">
              <a:spcBef>
                <a:spcPts val="0"/>
              </a:spcBef>
              <a:spcAft>
                <a:spcPts val="0"/>
              </a:spcAft>
              <a:buNone/>
            </a:pPr>
            <a:r>
              <a:rPr lang="en" sz="1800">
                <a:solidFill>
                  <a:schemeClr val="accent1"/>
                </a:solidFill>
                <a:latin typeface="Poppins"/>
                <a:ea typeface="Poppins"/>
                <a:cs typeface="Poppins"/>
                <a:sym typeface="Poppins"/>
              </a:rPr>
              <a:t>Resources</a:t>
            </a:r>
            <a:endParaRPr sz="1800">
              <a:solidFill>
                <a:schemeClr val="accent1"/>
              </a:solidFill>
              <a:latin typeface="Poppins"/>
              <a:ea typeface="Poppins"/>
              <a:cs typeface="Poppins"/>
              <a:sym typeface="Poppins"/>
            </a:endParaRPr>
          </a:p>
        </p:txBody>
      </p:sp>
      <p:sp>
        <p:nvSpPr>
          <p:cNvPr id="1264" name="Google Shape;1264;p138"/>
          <p:cNvSpPr txBox="1"/>
          <p:nvPr>
            <p:ph idx="1" type="subTitle"/>
          </p:nvPr>
        </p:nvSpPr>
        <p:spPr>
          <a:xfrm>
            <a:off x="6314813" y="2099375"/>
            <a:ext cx="2120400" cy="6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100">
                <a:latin typeface="Poppins"/>
                <a:ea typeface="Poppins"/>
                <a:cs typeface="Poppins"/>
                <a:sym typeface="Poppins"/>
              </a:rPr>
              <a:t>Teach civic skills brought to you from Civics Interactive!</a:t>
            </a:r>
            <a:endParaRPr i="1" sz="1100">
              <a:latin typeface="Poppins"/>
              <a:ea typeface="Poppins"/>
              <a:cs typeface="Poppins"/>
              <a:sym typeface="Poppins"/>
            </a:endParaRPr>
          </a:p>
        </p:txBody>
      </p:sp>
      <p:sp>
        <p:nvSpPr>
          <p:cNvPr id="1265" name="Google Shape;1265;p138"/>
          <p:cNvSpPr txBox="1"/>
          <p:nvPr>
            <p:ph idx="2" type="subTitle"/>
          </p:nvPr>
        </p:nvSpPr>
        <p:spPr>
          <a:xfrm>
            <a:off x="6200388" y="1492775"/>
            <a:ext cx="2288400" cy="41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latin typeface="Poppins"/>
                <a:ea typeface="Poppins"/>
                <a:cs typeface="Poppins"/>
                <a:sym typeface="Poppins"/>
              </a:rPr>
              <a:t>Skill Video:</a:t>
            </a:r>
            <a:endParaRPr b="0" sz="1800">
              <a:solidFill>
                <a:schemeClr val="accent2"/>
              </a:solidFill>
              <a:latin typeface="Poppins"/>
              <a:ea typeface="Poppins"/>
              <a:cs typeface="Poppins"/>
              <a:sym typeface="Poppins"/>
            </a:endParaRPr>
          </a:p>
          <a:p>
            <a:pPr indent="0" lvl="0" marL="0" rtl="0" algn="ctr">
              <a:spcBef>
                <a:spcPts val="0"/>
              </a:spcBef>
              <a:spcAft>
                <a:spcPts val="0"/>
              </a:spcAft>
              <a:buNone/>
            </a:pPr>
            <a:r>
              <a:rPr b="0" i="1" lang="en" sz="1800">
                <a:solidFill>
                  <a:schemeClr val="accent2"/>
                </a:solidFill>
                <a:latin typeface="Poppins"/>
                <a:ea typeface="Poppins"/>
                <a:cs typeface="Poppins"/>
                <a:sym typeface="Poppins"/>
              </a:rPr>
              <a:t>Vote Responsibly</a:t>
            </a:r>
            <a:endParaRPr b="0" i="1" sz="1800">
              <a:solidFill>
                <a:schemeClr val="accent2"/>
              </a:solidFill>
              <a:latin typeface="Poppins"/>
              <a:ea typeface="Poppins"/>
              <a:cs typeface="Poppins"/>
              <a:sym typeface="Poppins"/>
            </a:endParaRPr>
          </a:p>
        </p:txBody>
      </p:sp>
      <p:sp>
        <p:nvSpPr>
          <p:cNvPr id="1266" name="Google Shape;1266;p138"/>
          <p:cNvSpPr txBox="1"/>
          <p:nvPr/>
        </p:nvSpPr>
        <p:spPr>
          <a:xfrm>
            <a:off x="1465138" y="2976875"/>
            <a:ext cx="9564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000000"/>
                </a:solidFill>
                <a:latin typeface="Barlow Condensed"/>
                <a:ea typeface="Barlow Condensed"/>
                <a:cs typeface="Barlow Condensed"/>
                <a:sym typeface="Barlow Condensed"/>
              </a:rPr>
              <a:t>4</a:t>
            </a:r>
            <a:endParaRPr b="1" sz="3000">
              <a:solidFill>
                <a:srgbClr val="000000"/>
              </a:solidFill>
              <a:latin typeface="Barlow Condensed"/>
              <a:ea typeface="Barlow Condensed"/>
              <a:cs typeface="Barlow Condensed"/>
              <a:sym typeface="Barlow Condensed"/>
            </a:endParaRPr>
          </a:p>
        </p:txBody>
      </p:sp>
      <p:grpSp>
        <p:nvGrpSpPr>
          <p:cNvPr id="1267" name="Google Shape;1267;p138"/>
          <p:cNvGrpSpPr/>
          <p:nvPr/>
        </p:nvGrpSpPr>
        <p:grpSpPr>
          <a:xfrm>
            <a:off x="1465146" y="3094875"/>
            <a:ext cx="6318030" cy="183412"/>
            <a:chOff x="1443833" y="1638025"/>
            <a:chExt cx="6318030" cy="183412"/>
          </a:xfrm>
        </p:grpSpPr>
        <p:sp>
          <p:nvSpPr>
            <p:cNvPr id="1268" name="Google Shape;1268;p138"/>
            <p:cNvSpPr/>
            <p:nvPr/>
          </p:nvSpPr>
          <p:spPr>
            <a:xfrm>
              <a:off x="1443833"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38"/>
            <p:cNvSpPr/>
            <p:nvPr/>
          </p:nvSpPr>
          <p:spPr>
            <a:xfrm>
              <a:off x="2204008"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AF2B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38"/>
            <p:cNvSpPr/>
            <p:nvPr/>
          </p:nvSpPr>
          <p:spPr>
            <a:xfrm>
              <a:off x="412742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38"/>
            <p:cNvSpPr/>
            <p:nvPr/>
          </p:nvSpPr>
          <p:spPr>
            <a:xfrm>
              <a:off x="488759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AF2B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38"/>
            <p:cNvSpPr/>
            <p:nvPr/>
          </p:nvSpPr>
          <p:spPr>
            <a:xfrm>
              <a:off x="6808974"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004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38"/>
            <p:cNvSpPr/>
            <p:nvPr/>
          </p:nvSpPr>
          <p:spPr>
            <a:xfrm>
              <a:off x="7569149" y="1638025"/>
              <a:ext cx="192714" cy="183412"/>
            </a:xfrm>
            <a:custGeom>
              <a:rect b="b" l="l" r="r" t="t"/>
              <a:pathLst>
                <a:path extrusionOk="0" h="12541" w="13177">
                  <a:moveTo>
                    <a:pt x="6594" y="1"/>
                  </a:moveTo>
                  <a:lnTo>
                    <a:pt x="5033" y="4797"/>
                  </a:lnTo>
                  <a:lnTo>
                    <a:pt x="0" y="4797"/>
                  </a:lnTo>
                  <a:lnTo>
                    <a:pt x="4067" y="7755"/>
                  </a:lnTo>
                  <a:lnTo>
                    <a:pt x="2516" y="12541"/>
                  </a:lnTo>
                  <a:lnTo>
                    <a:pt x="6594" y="9583"/>
                  </a:lnTo>
                  <a:lnTo>
                    <a:pt x="10661" y="12541"/>
                  </a:lnTo>
                  <a:lnTo>
                    <a:pt x="9110" y="7755"/>
                  </a:lnTo>
                  <a:lnTo>
                    <a:pt x="13177" y="4797"/>
                  </a:lnTo>
                  <a:lnTo>
                    <a:pt x="8145" y="4797"/>
                  </a:lnTo>
                  <a:lnTo>
                    <a:pt x="6594" y="1"/>
                  </a:lnTo>
                  <a:close/>
                </a:path>
              </a:pathLst>
            </a:custGeom>
            <a:solidFill>
              <a:srgbClr val="AF2B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4" name="Google Shape;1274;p138"/>
          <p:cNvSpPr txBox="1"/>
          <p:nvPr/>
        </p:nvSpPr>
        <p:spPr>
          <a:xfrm>
            <a:off x="4147789" y="2976875"/>
            <a:ext cx="9564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000000"/>
                </a:solidFill>
                <a:latin typeface="Barlow Condensed"/>
                <a:ea typeface="Barlow Condensed"/>
                <a:cs typeface="Barlow Condensed"/>
                <a:sym typeface="Barlow Condensed"/>
              </a:rPr>
              <a:t>5</a:t>
            </a:r>
            <a:endParaRPr b="1" sz="3000">
              <a:solidFill>
                <a:srgbClr val="000000"/>
              </a:solidFill>
              <a:latin typeface="Barlow Condensed"/>
              <a:ea typeface="Barlow Condensed"/>
              <a:cs typeface="Barlow Condensed"/>
              <a:sym typeface="Barlow Condensed"/>
            </a:endParaRPr>
          </a:p>
        </p:txBody>
      </p:sp>
      <p:sp>
        <p:nvSpPr>
          <p:cNvPr id="1275" name="Google Shape;1275;p138"/>
          <p:cNvSpPr txBox="1"/>
          <p:nvPr/>
        </p:nvSpPr>
        <p:spPr>
          <a:xfrm>
            <a:off x="6830039" y="2976875"/>
            <a:ext cx="956400" cy="41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000000"/>
                </a:solidFill>
                <a:latin typeface="Barlow Condensed"/>
                <a:ea typeface="Barlow Condensed"/>
                <a:cs typeface="Barlow Condensed"/>
                <a:sym typeface="Barlow Condensed"/>
              </a:rPr>
              <a:t>6</a:t>
            </a:r>
            <a:endParaRPr b="1" sz="3000">
              <a:solidFill>
                <a:srgbClr val="000000"/>
              </a:solidFill>
              <a:latin typeface="Barlow Condensed"/>
              <a:ea typeface="Barlow Condensed"/>
              <a:cs typeface="Barlow Condensed"/>
              <a:sym typeface="Barlow Condensed"/>
            </a:endParaRPr>
          </a:p>
        </p:txBody>
      </p:sp>
      <p:sp>
        <p:nvSpPr>
          <p:cNvPr id="1276" name="Google Shape;1276;p138"/>
          <p:cNvSpPr txBox="1"/>
          <p:nvPr/>
        </p:nvSpPr>
        <p:spPr>
          <a:xfrm>
            <a:off x="895588" y="3926675"/>
            <a:ext cx="2120400" cy="6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100">
                <a:solidFill>
                  <a:schemeClr val="dk1"/>
                </a:solidFill>
                <a:latin typeface="Poppins"/>
                <a:ea typeface="Poppins"/>
                <a:cs typeface="Poppins"/>
                <a:sym typeface="Poppins"/>
              </a:rPr>
              <a:t>Teach civic skills brought to you from Civics Interactive!</a:t>
            </a:r>
            <a:endParaRPr i="1" sz="1100">
              <a:solidFill>
                <a:srgbClr val="000000"/>
              </a:solidFill>
              <a:latin typeface="Poppins"/>
              <a:ea typeface="Poppins"/>
              <a:cs typeface="Poppins"/>
              <a:sym typeface="Poppins"/>
            </a:endParaRPr>
          </a:p>
        </p:txBody>
      </p:sp>
      <p:sp>
        <p:nvSpPr>
          <p:cNvPr id="1277" name="Google Shape;1277;p138"/>
          <p:cNvSpPr txBox="1"/>
          <p:nvPr/>
        </p:nvSpPr>
        <p:spPr>
          <a:xfrm>
            <a:off x="535350" y="3320075"/>
            <a:ext cx="2903700" cy="6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AF2B39"/>
                </a:solidFill>
                <a:latin typeface="Poppins"/>
                <a:ea typeface="Poppins"/>
                <a:cs typeface="Poppins"/>
                <a:sym typeface="Poppins"/>
              </a:rPr>
              <a:t>Reading Passage:</a:t>
            </a:r>
            <a:endParaRPr b="1" sz="1800">
              <a:solidFill>
                <a:srgbClr val="AF2B39"/>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n">
                <a:solidFill>
                  <a:schemeClr val="accent2"/>
                </a:solidFill>
                <a:latin typeface="Poppins"/>
                <a:ea typeface="Poppins"/>
                <a:cs typeface="Poppins"/>
                <a:sym typeface="Poppins"/>
              </a:rPr>
              <a:t>Voting Matters</a:t>
            </a:r>
            <a:endParaRPr i="1">
              <a:solidFill>
                <a:schemeClr val="accent2"/>
              </a:solidFill>
              <a:latin typeface="Poppins"/>
              <a:ea typeface="Poppins"/>
              <a:cs typeface="Poppins"/>
              <a:sym typeface="Poppins"/>
            </a:endParaRPr>
          </a:p>
          <a:p>
            <a:pPr indent="0" lvl="0" marL="0" rtl="0" algn="ctr">
              <a:spcBef>
                <a:spcPts val="0"/>
              </a:spcBef>
              <a:spcAft>
                <a:spcPts val="0"/>
              </a:spcAft>
              <a:buNone/>
            </a:pPr>
            <a:r>
              <a:t/>
            </a:r>
            <a:endParaRPr b="1" sz="1800">
              <a:solidFill>
                <a:srgbClr val="AF2B39"/>
              </a:solidFill>
              <a:latin typeface="Poppins"/>
              <a:ea typeface="Poppins"/>
              <a:cs typeface="Poppins"/>
              <a:sym typeface="Poppins"/>
            </a:endParaRPr>
          </a:p>
        </p:txBody>
      </p:sp>
      <p:sp>
        <p:nvSpPr>
          <p:cNvPr id="1278" name="Google Shape;1278;p138"/>
          <p:cNvSpPr txBox="1"/>
          <p:nvPr/>
        </p:nvSpPr>
        <p:spPr>
          <a:xfrm>
            <a:off x="3578238" y="3926675"/>
            <a:ext cx="2120400" cy="6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1100">
                <a:solidFill>
                  <a:schemeClr val="dk1"/>
                </a:solidFill>
                <a:latin typeface="Poppins"/>
                <a:ea typeface="Poppins"/>
                <a:cs typeface="Poppins"/>
                <a:sym typeface="Poppins"/>
              </a:rPr>
              <a:t>Quick strategies to spark conversation, build background knowledge and active student engagement.</a:t>
            </a:r>
            <a:endParaRPr i="1" sz="1100">
              <a:solidFill>
                <a:schemeClr val="dk1"/>
              </a:solidFill>
              <a:latin typeface="Poppins"/>
              <a:ea typeface="Poppins"/>
              <a:cs typeface="Poppins"/>
              <a:sym typeface="Poppins"/>
            </a:endParaRPr>
          </a:p>
          <a:p>
            <a:pPr indent="0" lvl="0" marL="0" rtl="0" algn="ctr">
              <a:spcBef>
                <a:spcPts val="0"/>
              </a:spcBef>
              <a:spcAft>
                <a:spcPts val="0"/>
              </a:spcAft>
              <a:buNone/>
            </a:pPr>
            <a:r>
              <a:t/>
            </a:r>
            <a:endParaRPr i="1" sz="1100">
              <a:latin typeface="Poppins"/>
              <a:ea typeface="Poppins"/>
              <a:cs typeface="Poppins"/>
              <a:sym typeface="Poppins"/>
            </a:endParaRPr>
          </a:p>
        </p:txBody>
      </p:sp>
      <p:sp>
        <p:nvSpPr>
          <p:cNvPr id="1279" name="Google Shape;1279;p138"/>
          <p:cNvSpPr txBox="1"/>
          <p:nvPr/>
        </p:nvSpPr>
        <p:spPr>
          <a:xfrm>
            <a:off x="3255375" y="3320075"/>
            <a:ext cx="2647800" cy="6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accent1"/>
                </a:solidFill>
                <a:latin typeface="Poppins"/>
                <a:ea typeface="Poppins"/>
                <a:cs typeface="Poppins"/>
                <a:sym typeface="Poppins"/>
              </a:rPr>
              <a:t>Active Classroom Strategies</a:t>
            </a:r>
            <a:endParaRPr b="1" sz="1800">
              <a:solidFill>
                <a:schemeClr val="accent1"/>
              </a:solidFill>
              <a:latin typeface="Poppins"/>
              <a:ea typeface="Poppins"/>
              <a:cs typeface="Poppins"/>
              <a:sym typeface="Poppins"/>
            </a:endParaRPr>
          </a:p>
        </p:txBody>
      </p:sp>
      <p:sp>
        <p:nvSpPr>
          <p:cNvPr id="1280" name="Google Shape;1280;p138"/>
          <p:cNvSpPr txBox="1"/>
          <p:nvPr/>
        </p:nvSpPr>
        <p:spPr>
          <a:xfrm>
            <a:off x="6296838" y="3926675"/>
            <a:ext cx="2120400" cy="66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dk1"/>
                </a:solidFill>
                <a:latin typeface="Poppins"/>
                <a:ea typeface="Poppins"/>
                <a:cs typeface="Poppins"/>
                <a:sym typeface="Poppins"/>
              </a:rPr>
              <a:t>Use the lesson slides to teach essential civic skills with “Take Action” slides to put the skills to practice.</a:t>
            </a:r>
            <a:endParaRPr i="1" sz="1100">
              <a:latin typeface="Poppins"/>
              <a:ea typeface="Poppins"/>
              <a:cs typeface="Poppins"/>
              <a:sym typeface="Poppins"/>
            </a:endParaRPr>
          </a:p>
        </p:txBody>
      </p:sp>
      <p:sp>
        <p:nvSpPr>
          <p:cNvPr id="1281" name="Google Shape;1281;p138"/>
          <p:cNvSpPr txBox="1"/>
          <p:nvPr/>
        </p:nvSpPr>
        <p:spPr>
          <a:xfrm>
            <a:off x="6182413" y="3320075"/>
            <a:ext cx="2288400" cy="41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accent1"/>
                </a:solidFill>
                <a:latin typeface="Poppins"/>
                <a:ea typeface="Poppins"/>
                <a:cs typeface="Poppins"/>
                <a:sym typeface="Poppins"/>
              </a:rPr>
              <a:t>Civic Skill Lesson:</a:t>
            </a:r>
            <a:endParaRPr sz="1800">
              <a:solidFill>
                <a:schemeClr val="accent2"/>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i="1" lang="en" sz="1800">
                <a:solidFill>
                  <a:schemeClr val="accent2"/>
                </a:solidFill>
                <a:latin typeface="Poppins"/>
                <a:ea typeface="Poppins"/>
                <a:cs typeface="Poppins"/>
                <a:sym typeface="Poppins"/>
              </a:rPr>
              <a:t>Vote Responsibly</a:t>
            </a:r>
            <a:endParaRPr b="1" sz="1800">
              <a:solidFill>
                <a:schemeClr val="accent1"/>
              </a:solidFill>
              <a:latin typeface="Poppins"/>
              <a:ea typeface="Poppins"/>
              <a:cs typeface="Poppins"/>
              <a:sym typeface="Poppins"/>
            </a:endParaRPr>
          </a:p>
          <a:p>
            <a:pPr indent="0" lvl="0" marL="0" rtl="0" algn="ctr">
              <a:spcBef>
                <a:spcPts val="0"/>
              </a:spcBef>
              <a:spcAft>
                <a:spcPts val="0"/>
              </a:spcAft>
              <a:buNone/>
            </a:pPr>
            <a:r>
              <a:t/>
            </a:r>
            <a:endParaRPr b="1" sz="1800">
              <a:solidFill>
                <a:srgbClr val="AF2B39"/>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56"/>
          <p:cNvSpPr txBox="1"/>
          <p:nvPr>
            <p:ph type="ctrTitle"/>
          </p:nvPr>
        </p:nvSpPr>
        <p:spPr>
          <a:xfrm>
            <a:off x="721625" y="3101163"/>
            <a:ext cx="8017200" cy="11367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b="0" i="1" lang="en" sz="2900">
                <a:solidFill>
                  <a:schemeClr val="accent1"/>
                </a:solidFill>
                <a:latin typeface="Poppins"/>
                <a:ea typeface="Poppins"/>
                <a:cs typeface="Poppins"/>
                <a:sym typeface="Poppins"/>
              </a:rPr>
              <a:t>Explore our K-12 Social Studies Curriculum</a:t>
            </a:r>
            <a:endParaRPr b="0" i="1" sz="2900">
              <a:solidFill>
                <a:schemeClr val="accent1"/>
              </a:solidFill>
              <a:latin typeface="Poppins"/>
              <a:ea typeface="Poppins"/>
              <a:cs typeface="Poppins"/>
              <a:sym typeface="Poppins"/>
            </a:endParaRPr>
          </a:p>
          <a:p>
            <a:pPr indent="0" lvl="0" marL="0" rtl="0" algn="ctr">
              <a:spcBef>
                <a:spcPts val="0"/>
              </a:spcBef>
              <a:spcAft>
                <a:spcPts val="0"/>
              </a:spcAft>
              <a:buNone/>
            </a:pPr>
            <a:r>
              <a:rPr lang="en" sz="2900">
                <a:solidFill>
                  <a:schemeClr val="accent2"/>
                </a:solidFill>
                <a:latin typeface="Poppins"/>
                <a:ea typeface="Poppins"/>
                <a:cs typeface="Poppins"/>
                <a:sym typeface="Poppins"/>
              </a:rPr>
              <a:t>savvas.com/socialstudies</a:t>
            </a:r>
            <a:endParaRPr sz="2900">
              <a:solidFill>
                <a:schemeClr val="accent2"/>
              </a:solidFill>
              <a:latin typeface="Poppins"/>
              <a:ea typeface="Poppins"/>
              <a:cs typeface="Poppins"/>
              <a:sym typeface="Poppins"/>
            </a:endParaRPr>
          </a:p>
        </p:txBody>
      </p:sp>
      <p:sp>
        <p:nvSpPr>
          <p:cNvPr id="1469" name="Google Shape;1469;p156"/>
          <p:cNvSpPr/>
          <p:nvPr/>
        </p:nvSpPr>
        <p:spPr>
          <a:xfrm>
            <a:off x="-5801000" y="1753722"/>
            <a:ext cx="24166" cy="21960"/>
          </a:xfrm>
          <a:custGeom>
            <a:rect b="b" l="l" r="r" t="t"/>
            <a:pathLst>
              <a:path extrusionOk="0" h="1165" w="1282">
                <a:moveTo>
                  <a:pt x="932" y="0"/>
                </a:moveTo>
                <a:lnTo>
                  <a:pt x="1" y="873"/>
                </a:lnTo>
                <a:lnTo>
                  <a:pt x="1281" y="1165"/>
                </a:lnTo>
                <a:lnTo>
                  <a:pt x="932" y="0"/>
                </a:lnTo>
                <a:close/>
              </a:path>
            </a:pathLst>
          </a:custGeom>
          <a:solidFill>
            <a:srgbClr val="374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0" name="Google Shape;1470;p156"/>
          <p:cNvPicPr preferRelativeResize="0"/>
          <p:nvPr/>
        </p:nvPicPr>
        <p:blipFill>
          <a:blip r:embed="rId3">
            <a:alphaModFix/>
          </a:blip>
          <a:stretch>
            <a:fillRect/>
          </a:stretch>
        </p:blipFill>
        <p:spPr>
          <a:xfrm>
            <a:off x="182149" y="4595675"/>
            <a:ext cx="1505234" cy="404500"/>
          </a:xfrm>
          <a:prstGeom prst="rect">
            <a:avLst/>
          </a:prstGeom>
          <a:noFill/>
          <a:ln>
            <a:noFill/>
          </a:ln>
        </p:spPr>
      </p:pic>
      <p:pic>
        <p:nvPicPr>
          <p:cNvPr id="1471" name="Google Shape;1471;p156"/>
          <p:cNvPicPr preferRelativeResize="0"/>
          <p:nvPr/>
        </p:nvPicPr>
        <p:blipFill rotWithShape="1">
          <a:blip r:embed="rId4">
            <a:alphaModFix/>
          </a:blip>
          <a:srcRect b="27337" l="0" r="0" t="8262"/>
          <a:stretch/>
        </p:blipFill>
        <p:spPr>
          <a:xfrm>
            <a:off x="3970600" y="263038"/>
            <a:ext cx="5029501" cy="2502812"/>
          </a:xfrm>
          <a:prstGeom prst="rect">
            <a:avLst/>
          </a:prstGeom>
          <a:noFill/>
          <a:ln>
            <a:noFill/>
          </a:ln>
        </p:spPr>
      </p:pic>
      <p:pic>
        <p:nvPicPr>
          <p:cNvPr id="1472" name="Google Shape;1472;p156"/>
          <p:cNvPicPr preferRelativeResize="0"/>
          <p:nvPr/>
        </p:nvPicPr>
        <p:blipFill>
          <a:blip r:embed="rId5">
            <a:alphaModFix/>
          </a:blip>
          <a:stretch>
            <a:fillRect/>
          </a:stretch>
        </p:blipFill>
        <p:spPr>
          <a:xfrm>
            <a:off x="436947" y="263050"/>
            <a:ext cx="3362225" cy="250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85" name="Shape 1285"/>
        <p:cNvGrpSpPr/>
        <p:nvPr/>
      </p:nvGrpSpPr>
      <p:grpSpPr>
        <a:xfrm>
          <a:off x="0" y="0"/>
          <a:ext cx="0" cy="0"/>
          <a:chOff x="0" y="0"/>
          <a:chExt cx="0" cy="0"/>
        </a:xfrm>
      </p:grpSpPr>
      <p:sp>
        <p:nvSpPr>
          <p:cNvPr id="1286" name="Google Shape;1286;p139"/>
          <p:cNvSpPr txBox="1"/>
          <p:nvPr>
            <p:ph type="title"/>
          </p:nvPr>
        </p:nvSpPr>
        <p:spPr>
          <a:xfrm>
            <a:off x="721650" y="7914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Poppins"/>
                <a:ea typeface="Poppins"/>
                <a:cs typeface="Poppins"/>
                <a:sym typeface="Poppins"/>
              </a:rPr>
              <a:t>Essential Question</a:t>
            </a:r>
            <a:endParaRPr sz="3600">
              <a:latin typeface="Poppins"/>
              <a:ea typeface="Poppins"/>
              <a:cs typeface="Poppins"/>
              <a:sym typeface="Poppins"/>
            </a:endParaRPr>
          </a:p>
        </p:txBody>
      </p:sp>
      <p:sp>
        <p:nvSpPr>
          <p:cNvPr id="1287" name="Google Shape;1287;p139"/>
          <p:cNvSpPr txBox="1"/>
          <p:nvPr/>
        </p:nvSpPr>
        <p:spPr>
          <a:xfrm>
            <a:off x="881750" y="1543025"/>
            <a:ext cx="7116900" cy="13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chemeClr val="accent1"/>
                </a:solidFill>
                <a:latin typeface="Poppins"/>
                <a:ea typeface="Poppins"/>
                <a:cs typeface="Poppins"/>
                <a:sym typeface="Poppins"/>
              </a:rPr>
              <a:t>Why is it important to vote?</a:t>
            </a:r>
            <a:endParaRPr sz="3400">
              <a:solidFill>
                <a:schemeClr val="accent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140"/>
          <p:cNvPicPr preferRelativeResize="0"/>
          <p:nvPr/>
        </p:nvPicPr>
        <p:blipFill rotWithShape="1">
          <a:blip r:embed="rId3">
            <a:alphaModFix/>
          </a:blip>
          <a:srcRect b="5767" l="0" r="0" t="5767"/>
          <a:stretch/>
        </p:blipFill>
        <p:spPr>
          <a:xfrm>
            <a:off x="3260005" y="1179610"/>
            <a:ext cx="2603845" cy="1645997"/>
          </a:xfrm>
          <a:prstGeom prst="rect">
            <a:avLst/>
          </a:prstGeom>
          <a:noFill/>
          <a:ln>
            <a:noFill/>
          </a:ln>
        </p:spPr>
      </p:pic>
      <p:sp>
        <p:nvSpPr>
          <p:cNvPr id="1293" name="Google Shape;1293;p140"/>
          <p:cNvSpPr/>
          <p:nvPr/>
        </p:nvSpPr>
        <p:spPr>
          <a:xfrm>
            <a:off x="2601149" y="2964291"/>
            <a:ext cx="3941690" cy="270067"/>
          </a:xfrm>
          <a:custGeom>
            <a:rect b="b" l="l" r="r" t="t"/>
            <a:pathLst>
              <a:path extrusionOk="0" h="17718" w="260780">
                <a:moveTo>
                  <a:pt x="258481" y="1"/>
                </a:moveTo>
                <a:lnTo>
                  <a:pt x="1917" y="466"/>
                </a:lnTo>
                <a:lnTo>
                  <a:pt x="1917" y="466"/>
                </a:lnTo>
                <a:cubicBezTo>
                  <a:pt x="1917" y="466"/>
                  <a:pt x="0" y="16101"/>
                  <a:pt x="7667" y="17716"/>
                </a:cubicBezTo>
                <a:lnTo>
                  <a:pt x="249883" y="17716"/>
                </a:lnTo>
                <a:cubicBezTo>
                  <a:pt x="249883" y="17716"/>
                  <a:pt x="249906" y="17717"/>
                  <a:pt x="249951" y="17717"/>
                </a:cubicBezTo>
                <a:cubicBezTo>
                  <a:pt x="250868" y="17717"/>
                  <a:pt x="260779" y="17319"/>
                  <a:pt x="2584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40"/>
          <p:cNvSpPr/>
          <p:nvPr/>
        </p:nvSpPr>
        <p:spPr>
          <a:xfrm>
            <a:off x="3116578" y="999539"/>
            <a:ext cx="2910771" cy="1928237"/>
          </a:xfrm>
          <a:custGeom>
            <a:rect b="b" l="l" r="r" t="t"/>
            <a:pathLst>
              <a:path extrusionOk="0" h="126504" w="192575">
                <a:moveTo>
                  <a:pt x="181266" y="12076"/>
                </a:moveTo>
                <a:lnTo>
                  <a:pt x="181266" y="119247"/>
                </a:lnTo>
                <a:lnTo>
                  <a:pt x="9667" y="119247"/>
                </a:lnTo>
                <a:lnTo>
                  <a:pt x="9667" y="12076"/>
                </a:lnTo>
                <a:close/>
                <a:moveTo>
                  <a:pt x="6572" y="1"/>
                </a:moveTo>
                <a:cubicBezTo>
                  <a:pt x="2876" y="1"/>
                  <a:pt x="1" y="2931"/>
                  <a:pt x="1" y="6600"/>
                </a:cubicBezTo>
                <a:lnTo>
                  <a:pt x="1" y="126503"/>
                </a:lnTo>
                <a:lnTo>
                  <a:pt x="192574" y="126503"/>
                </a:lnTo>
                <a:lnTo>
                  <a:pt x="192574" y="6600"/>
                </a:lnTo>
                <a:cubicBezTo>
                  <a:pt x="192574" y="2903"/>
                  <a:pt x="189371" y="1"/>
                  <a:pt x="1856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40"/>
          <p:cNvSpPr txBox="1"/>
          <p:nvPr>
            <p:ph idx="4294967295" type="title"/>
          </p:nvPr>
        </p:nvSpPr>
        <p:spPr>
          <a:xfrm>
            <a:off x="178955" y="0"/>
            <a:ext cx="8786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Poppins"/>
                <a:ea typeface="Poppins"/>
                <a:cs typeface="Poppins"/>
                <a:sym typeface="Poppins"/>
              </a:rPr>
              <a:t> Connect students to content on </a:t>
            </a:r>
            <a:r>
              <a:rPr lang="en">
                <a:solidFill>
                  <a:schemeClr val="accent1"/>
                </a:solidFill>
                <a:latin typeface="Poppins"/>
                <a:ea typeface="Poppins"/>
                <a:cs typeface="Poppins"/>
                <a:sym typeface="Poppins"/>
              </a:rPr>
              <a:t>savvas.com/election</a:t>
            </a:r>
            <a:endParaRPr>
              <a:solidFill>
                <a:schemeClr val="accent1"/>
              </a:solidFill>
              <a:latin typeface="Poppins"/>
              <a:ea typeface="Poppins"/>
              <a:cs typeface="Poppins"/>
              <a:sym typeface="Poppins"/>
            </a:endParaRPr>
          </a:p>
        </p:txBody>
      </p:sp>
      <p:sp>
        <p:nvSpPr>
          <p:cNvPr id="1296" name="Google Shape;1296;p140"/>
          <p:cNvSpPr txBox="1"/>
          <p:nvPr/>
        </p:nvSpPr>
        <p:spPr>
          <a:xfrm>
            <a:off x="4433925" y="4463100"/>
            <a:ext cx="2550900" cy="6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2"/>
                </a:solidFill>
                <a:latin typeface="Poppins"/>
                <a:ea typeface="Poppins"/>
                <a:cs typeface="Poppins"/>
                <a:sym typeface="Poppins"/>
              </a:rPr>
              <a:t>Connections to Today</a:t>
            </a:r>
            <a:endParaRPr b="1" sz="1600">
              <a:solidFill>
                <a:schemeClr val="accent2"/>
              </a:solidFill>
              <a:latin typeface="Poppins"/>
              <a:ea typeface="Poppins"/>
              <a:cs typeface="Poppins"/>
              <a:sym typeface="Poppins"/>
            </a:endParaRPr>
          </a:p>
          <a:p>
            <a:pPr indent="0" lvl="0" marL="0" rtl="0" algn="ctr">
              <a:spcBef>
                <a:spcPts val="0"/>
              </a:spcBef>
              <a:spcAft>
                <a:spcPts val="0"/>
              </a:spcAft>
              <a:buNone/>
            </a:pPr>
            <a:r>
              <a:rPr i="1" lang="en" sz="1200">
                <a:solidFill>
                  <a:schemeClr val="accent2"/>
                </a:solidFill>
                <a:latin typeface="Poppins"/>
                <a:ea typeface="Poppins"/>
                <a:cs typeface="Poppins"/>
                <a:sym typeface="Poppins"/>
              </a:rPr>
              <a:t>Voter Participation</a:t>
            </a:r>
            <a:endParaRPr i="1" sz="1200">
              <a:solidFill>
                <a:schemeClr val="accent2"/>
              </a:solidFill>
              <a:latin typeface="Poppins"/>
              <a:ea typeface="Poppins"/>
              <a:cs typeface="Poppins"/>
              <a:sym typeface="Poppins"/>
            </a:endParaRPr>
          </a:p>
        </p:txBody>
      </p:sp>
      <p:sp>
        <p:nvSpPr>
          <p:cNvPr id="1297" name="Google Shape;1297;p140"/>
          <p:cNvSpPr txBox="1"/>
          <p:nvPr/>
        </p:nvSpPr>
        <p:spPr>
          <a:xfrm>
            <a:off x="2139030" y="4463100"/>
            <a:ext cx="2550900" cy="6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accent2"/>
                </a:solidFill>
                <a:latin typeface="Poppins"/>
                <a:ea typeface="Poppins"/>
                <a:cs typeface="Poppins"/>
                <a:sym typeface="Poppins"/>
              </a:rPr>
              <a:t>Voices &amp; Views</a:t>
            </a:r>
            <a:endParaRPr b="1" sz="1600">
              <a:solidFill>
                <a:schemeClr val="accent2"/>
              </a:solidFill>
              <a:latin typeface="Poppins"/>
              <a:ea typeface="Poppins"/>
              <a:cs typeface="Poppins"/>
              <a:sym typeface="Poppins"/>
            </a:endParaRPr>
          </a:p>
          <a:p>
            <a:pPr indent="0" lvl="0" marL="0" rtl="0" algn="ctr">
              <a:spcBef>
                <a:spcPts val="0"/>
              </a:spcBef>
              <a:spcAft>
                <a:spcPts val="0"/>
              </a:spcAft>
              <a:buNone/>
            </a:pPr>
            <a:r>
              <a:rPr i="1" lang="en" sz="1200">
                <a:solidFill>
                  <a:schemeClr val="accent2"/>
                </a:solidFill>
                <a:latin typeface="Poppins"/>
                <a:ea typeface="Poppins"/>
                <a:cs typeface="Poppins"/>
                <a:sym typeface="Poppins"/>
              </a:rPr>
              <a:t>Civics Education</a:t>
            </a:r>
            <a:endParaRPr i="1" sz="1200">
              <a:solidFill>
                <a:schemeClr val="accent2"/>
              </a:solidFill>
              <a:latin typeface="Poppins"/>
              <a:ea typeface="Poppins"/>
              <a:cs typeface="Poppins"/>
              <a:sym typeface="Poppins"/>
            </a:endParaRPr>
          </a:p>
        </p:txBody>
      </p:sp>
      <p:pic>
        <p:nvPicPr>
          <p:cNvPr id="1298" name="Google Shape;1298;p140"/>
          <p:cNvPicPr preferRelativeResize="0"/>
          <p:nvPr/>
        </p:nvPicPr>
        <p:blipFill rotWithShape="1">
          <a:blip r:embed="rId4">
            <a:alphaModFix/>
          </a:blip>
          <a:srcRect b="0" l="4153" r="4153" t="0"/>
          <a:stretch/>
        </p:blipFill>
        <p:spPr>
          <a:xfrm>
            <a:off x="2647275" y="3386558"/>
            <a:ext cx="1574697" cy="1067191"/>
          </a:xfrm>
          <a:prstGeom prst="rect">
            <a:avLst/>
          </a:prstGeom>
          <a:noFill/>
          <a:ln>
            <a:noFill/>
          </a:ln>
          <a:effectLst>
            <a:outerShdw blurRad="57150" rotWithShape="0" algn="bl" dir="5400000" dist="19050">
              <a:srgbClr val="000000">
                <a:alpha val="50000"/>
              </a:srgbClr>
            </a:outerShdw>
          </a:effectLst>
        </p:spPr>
      </p:pic>
      <p:pic>
        <p:nvPicPr>
          <p:cNvPr id="1299" name="Google Shape;1299;p140"/>
          <p:cNvPicPr preferRelativeResize="0"/>
          <p:nvPr/>
        </p:nvPicPr>
        <p:blipFill rotWithShape="1">
          <a:blip r:embed="rId5">
            <a:alphaModFix/>
          </a:blip>
          <a:srcRect b="15987" l="0" r="0" t="0"/>
          <a:stretch/>
        </p:blipFill>
        <p:spPr>
          <a:xfrm>
            <a:off x="4794775" y="3338763"/>
            <a:ext cx="1829189" cy="11627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41"/>
          <p:cNvSpPr txBox="1"/>
          <p:nvPr>
            <p:ph type="title"/>
          </p:nvPr>
        </p:nvSpPr>
        <p:spPr>
          <a:xfrm>
            <a:off x="721625" y="445025"/>
            <a:ext cx="770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1"/>
                </a:solidFill>
                <a:latin typeface="Poppins"/>
                <a:ea typeface="Poppins"/>
                <a:cs typeface="Poppins"/>
                <a:sym typeface="Poppins"/>
              </a:rPr>
              <a:t>Skill Video:</a:t>
            </a:r>
            <a:r>
              <a:rPr lang="en">
                <a:latin typeface="Poppins"/>
                <a:ea typeface="Poppins"/>
                <a:cs typeface="Poppins"/>
                <a:sym typeface="Poppins"/>
              </a:rPr>
              <a:t> </a:t>
            </a:r>
            <a:r>
              <a:rPr b="0" i="1" lang="en">
                <a:latin typeface="Poppins"/>
                <a:ea typeface="Poppins"/>
                <a:cs typeface="Poppins"/>
                <a:sym typeface="Poppins"/>
              </a:rPr>
              <a:t>Vote Responsibly</a:t>
            </a:r>
            <a:endParaRPr b="0" i="1">
              <a:latin typeface="Poppins"/>
              <a:ea typeface="Poppins"/>
              <a:cs typeface="Poppins"/>
              <a:sym typeface="Poppins"/>
            </a:endParaRPr>
          </a:p>
        </p:txBody>
      </p:sp>
      <p:pic>
        <p:nvPicPr>
          <p:cNvPr id="1305" name="Google Shape;1305;p141" title="Copy of Lesson 3 Skill Video.mp4">
            <a:hlinkClick r:id="rId3"/>
          </p:cNvPr>
          <p:cNvPicPr preferRelativeResize="0"/>
          <p:nvPr/>
        </p:nvPicPr>
        <p:blipFill>
          <a:blip r:embed="rId4">
            <a:alphaModFix/>
          </a:blip>
          <a:stretch>
            <a:fillRect/>
          </a:stretch>
        </p:blipFill>
        <p:spPr>
          <a:xfrm>
            <a:off x="1175550" y="1017725"/>
            <a:ext cx="6792845" cy="382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1000"/>
                                        <p:tgtEl>
                                          <p:spTgt spid="1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09" name="Shape 1309"/>
        <p:cNvGrpSpPr/>
        <p:nvPr/>
      </p:nvGrpSpPr>
      <p:grpSpPr>
        <a:xfrm>
          <a:off x="0" y="0"/>
          <a:ext cx="0" cy="0"/>
          <a:chOff x="0" y="0"/>
          <a:chExt cx="0" cy="0"/>
        </a:xfrm>
      </p:grpSpPr>
      <p:sp>
        <p:nvSpPr>
          <p:cNvPr id="1310" name="Google Shape;1310;p142"/>
          <p:cNvSpPr txBox="1"/>
          <p:nvPr>
            <p:ph type="title"/>
          </p:nvPr>
        </p:nvSpPr>
        <p:spPr>
          <a:xfrm>
            <a:off x="229825" y="1570925"/>
            <a:ext cx="3496500" cy="14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Poppins"/>
                <a:ea typeface="Poppins"/>
                <a:cs typeface="Poppins"/>
                <a:sym typeface="Poppins"/>
              </a:rPr>
              <a:t>Reading Passage:</a:t>
            </a:r>
            <a:endParaRPr sz="2600">
              <a:latin typeface="Poppins"/>
              <a:ea typeface="Poppins"/>
              <a:cs typeface="Poppins"/>
              <a:sym typeface="Poppins"/>
            </a:endParaRPr>
          </a:p>
          <a:p>
            <a:pPr indent="0" lvl="0" marL="0" rtl="0" algn="ctr">
              <a:spcBef>
                <a:spcPts val="0"/>
              </a:spcBef>
              <a:spcAft>
                <a:spcPts val="0"/>
              </a:spcAft>
              <a:buNone/>
            </a:pPr>
            <a:r>
              <a:rPr b="0" lang="en" sz="2500">
                <a:solidFill>
                  <a:schemeClr val="accent1"/>
                </a:solidFill>
                <a:latin typeface="Poppins"/>
                <a:ea typeface="Poppins"/>
                <a:cs typeface="Poppins"/>
                <a:sym typeface="Poppins"/>
              </a:rPr>
              <a:t>Voting Matters</a:t>
            </a:r>
            <a:endParaRPr sz="2600">
              <a:latin typeface="Poppins"/>
              <a:ea typeface="Poppins"/>
              <a:cs typeface="Poppins"/>
              <a:sym typeface="Poppins"/>
            </a:endParaRPr>
          </a:p>
        </p:txBody>
      </p:sp>
      <p:pic>
        <p:nvPicPr>
          <p:cNvPr id="1311" name="Google Shape;1311;p142"/>
          <p:cNvPicPr preferRelativeResize="0"/>
          <p:nvPr/>
        </p:nvPicPr>
        <p:blipFill rotWithShape="1">
          <a:blip r:embed="rId3">
            <a:alphaModFix/>
          </a:blip>
          <a:srcRect b="0" l="3669" r="3660" t="0"/>
          <a:stretch/>
        </p:blipFill>
        <p:spPr>
          <a:xfrm>
            <a:off x="3726325" y="527075"/>
            <a:ext cx="5075073" cy="37889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43"/>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Quick Write</a:t>
            </a:r>
            <a:endParaRPr sz="4800">
              <a:latin typeface="Poppins"/>
              <a:ea typeface="Poppins"/>
              <a:cs typeface="Poppins"/>
              <a:sym typeface="Poppins"/>
            </a:endParaRPr>
          </a:p>
        </p:txBody>
      </p:sp>
      <p:sp>
        <p:nvSpPr>
          <p:cNvPr id="1317" name="Google Shape;1317;p143"/>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What are some things you have voted for?</a:t>
            </a:r>
            <a:endParaRPr b="1" sz="2000">
              <a:latin typeface="Poppins"/>
              <a:ea typeface="Poppins"/>
              <a:cs typeface="Poppins"/>
              <a:sym typeface="Poppins"/>
            </a:endParaRPr>
          </a:p>
        </p:txBody>
      </p:sp>
      <p:pic>
        <p:nvPicPr>
          <p:cNvPr id="1318" name="Google Shape;1318;p143"/>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1319" name="Google Shape;1319;p143"/>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144"/>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My Metaphor</a:t>
            </a:r>
            <a:endParaRPr sz="4800">
              <a:latin typeface="Poppins"/>
              <a:ea typeface="Poppins"/>
              <a:cs typeface="Poppins"/>
              <a:sym typeface="Poppins"/>
            </a:endParaRPr>
          </a:p>
        </p:txBody>
      </p:sp>
      <p:sp>
        <p:nvSpPr>
          <p:cNvPr id="1325" name="Google Shape;1325;p144"/>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Voting is like _________ because </a:t>
            </a:r>
            <a:r>
              <a:rPr b="1" lang="en" sz="2000">
                <a:latin typeface="Poppins"/>
                <a:ea typeface="Poppins"/>
                <a:cs typeface="Poppins"/>
                <a:sym typeface="Poppins"/>
              </a:rPr>
              <a:t>_________</a:t>
            </a:r>
            <a:r>
              <a:rPr b="1" lang="en" sz="2000">
                <a:latin typeface="Poppins"/>
                <a:ea typeface="Poppins"/>
                <a:cs typeface="Poppins"/>
                <a:sym typeface="Poppins"/>
              </a:rPr>
              <a:t> .</a:t>
            </a:r>
            <a:endParaRPr b="1" sz="2000">
              <a:latin typeface="Poppins"/>
              <a:ea typeface="Poppins"/>
              <a:cs typeface="Poppins"/>
              <a:sym typeface="Poppins"/>
            </a:endParaRPr>
          </a:p>
        </p:txBody>
      </p:sp>
      <p:pic>
        <p:nvPicPr>
          <p:cNvPr id="1326" name="Google Shape;1326;p144"/>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1327" name="Google Shape;1327;p144"/>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45"/>
          <p:cNvSpPr txBox="1"/>
          <p:nvPr>
            <p:ph type="title"/>
          </p:nvPr>
        </p:nvSpPr>
        <p:spPr>
          <a:xfrm>
            <a:off x="0" y="1424700"/>
            <a:ext cx="9144000" cy="10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oppins"/>
                <a:ea typeface="Poppins"/>
                <a:cs typeface="Poppins"/>
                <a:sym typeface="Poppins"/>
              </a:rPr>
              <a:t>Circle Write</a:t>
            </a:r>
            <a:endParaRPr sz="4800">
              <a:latin typeface="Poppins"/>
              <a:ea typeface="Poppins"/>
              <a:cs typeface="Poppins"/>
              <a:sym typeface="Poppins"/>
            </a:endParaRPr>
          </a:p>
        </p:txBody>
      </p:sp>
      <p:sp>
        <p:nvSpPr>
          <p:cNvPr id="1333" name="Google Shape;1333;p145"/>
          <p:cNvSpPr txBox="1"/>
          <p:nvPr>
            <p:ph idx="1" type="subTitle"/>
          </p:nvPr>
        </p:nvSpPr>
        <p:spPr>
          <a:xfrm>
            <a:off x="2414850" y="2340825"/>
            <a:ext cx="4314300" cy="1166400"/>
          </a:xfrm>
          <a:prstGeom prst="rect">
            <a:avLst/>
          </a:prstGeom>
          <a:solidFill>
            <a:schemeClr val="lt1"/>
          </a:solidFill>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Poppins"/>
                <a:ea typeface="Poppins"/>
                <a:cs typeface="Poppins"/>
                <a:sym typeface="Poppins"/>
              </a:rPr>
              <a:t>Why is it important to vote?</a:t>
            </a:r>
            <a:endParaRPr b="1" sz="2000">
              <a:latin typeface="Poppins"/>
              <a:ea typeface="Poppins"/>
              <a:cs typeface="Poppins"/>
              <a:sym typeface="Poppins"/>
            </a:endParaRPr>
          </a:p>
        </p:txBody>
      </p:sp>
      <p:pic>
        <p:nvPicPr>
          <p:cNvPr id="1334" name="Google Shape;1334;p145"/>
          <p:cNvPicPr preferRelativeResize="0"/>
          <p:nvPr/>
        </p:nvPicPr>
        <p:blipFill rotWithShape="1">
          <a:blip r:embed="rId3">
            <a:alphaModFix/>
          </a:blip>
          <a:srcRect b="39162" l="0" r="0" t="40440"/>
          <a:stretch/>
        </p:blipFill>
        <p:spPr>
          <a:xfrm>
            <a:off x="104025" y="65200"/>
            <a:ext cx="4528850" cy="923725"/>
          </a:xfrm>
          <a:prstGeom prst="rect">
            <a:avLst/>
          </a:prstGeom>
          <a:noFill/>
          <a:ln>
            <a:noFill/>
          </a:ln>
        </p:spPr>
      </p:pic>
      <p:pic>
        <p:nvPicPr>
          <p:cNvPr id="1335" name="Google Shape;1335;p145"/>
          <p:cNvPicPr preferRelativeResize="0"/>
          <p:nvPr/>
        </p:nvPicPr>
        <p:blipFill rotWithShape="1">
          <a:blip r:embed="rId4">
            <a:alphaModFix/>
          </a:blip>
          <a:srcRect b="39162" l="0" r="0" t="40440"/>
          <a:stretch/>
        </p:blipFill>
        <p:spPr>
          <a:xfrm>
            <a:off x="4560150" y="4133813"/>
            <a:ext cx="4528850" cy="923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ection in Social Media by Slidesgo">
  <a:themeElements>
    <a:clrScheme name="Simple Light">
      <a:dk1>
        <a:srgbClr val="000000"/>
      </a:dk1>
      <a:lt1>
        <a:srgbClr val="FFFFFF"/>
      </a:lt1>
      <a:dk2>
        <a:srgbClr val="263238"/>
      </a:dk2>
      <a:lt2>
        <a:srgbClr val="EEEEEE"/>
      </a:lt2>
      <a:accent1>
        <a:srgbClr val="AF2B39"/>
      </a:accent1>
      <a:accent2>
        <a:srgbClr val="0A3161"/>
      </a:accent2>
      <a:accent3>
        <a:srgbClr val="DE4647"/>
      </a:accent3>
      <a:accent4>
        <a:srgbClr val="004A8A"/>
      </a:accent4>
      <a:accent5>
        <a:srgbClr val="0098CE"/>
      </a:accent5>
      <a:accent6>
        <a:srgbClr val="EEEEE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lection in Social Media by Slidesgo">
  <a:themeElements>
    <a:clrScheme name="Simple Light">
      <a:dk1>
        <a:srgbClr val="000000"/>
      </a:dk1>
      <a:lt1>
        <a:srgbClr val="FFFFFF"/>
      </a:lt1>
      <a:dk2>
        <a:srgbClr val="263238"/>
      </a:dk2>
      <a:lt2>
        <a:srgbClr val="EEEEEE"/>
      </a:lt2>
      <a:accent1>
        <a:srgbClr val="AF2B39"/>
      </a:accent1>
      <a:accent2>
        <a:srgbClr val="0A3161"/>
      </a:accent2>
      <a:accent3>
        <a:srgbClr val="DE4647"/>
      </a:accent3>
      <a:accent4>
        <a:srgbClr val="004A8A"/>
      </a:accent4>
      <a:accent5>
        <a:srgbClr val="0098CE"/>
      </a:accent5>
      <a:accent6>
        <a:srgbClr val="EEEEE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Election in Social Media by Slidesgo">
  <a:themeElements>
    <a:clrScheme name="Simple Light">
      <a:dk1>
        <a:srgbClr val="000000"/>
      </a:dk1>
      <a:lt1>
        <a:srgbClr val="FFFFFF"/>
      </a:lt1>
      <a:dk2>
        <a:srgbClr val="263238"/>
      </a:dk2>
      <a:lt2>
        <a:srgbClr val="EEEEEE"/>
      </a:lt2>
      <a:accent1>
        <a:srgbClr val="AF2B39"/>
      </a:accent1>
      <a:accent2>
        <a:srgbClr val="0A3161"/>
      </a:accent2>
      <a:accent3>
        <a:srgbClr val="DE4647"/>
      </a:accent3>
      <a:accent4>
        <a:srgbClr val="004A8A"/>
      </a:accent4>
      <a:accent5>
        <a:srgbClr val="0098CE"/>
      </a:accent5>
      <a:accent6>
        <a:srgbClr val="EEEEE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lection in Social Media by Slidesgo">
  <a:themeElements>
    <a:clrScheme name="Simple Light">
      <a:dk1>
        <a:srgbClr val="000000"/>
      </a:dk1>
      <a:lt1>
        <a:srgbClr val="FFFFFF"/>
      </a:lt1>
      <a:dk2>
        <a:srgbClr val="263238"/>
      </a:dk2>
      <a:lt2>
        <a:srgbClr val="EEEEEE"/>
      </a:lt2>
      <a:accent1>
        <a:srgbClr val="AF2B39"/>
      </a:accent1>
      <a:accent2>
        <a:srgbClr val="0A3161"/>
      </a:accent2>
      <a:accent3>
        <a:srgbClr val="DE4647"/>
      </a:accent3>
      <a:accent4>
        <a:srgbClr val="004A8A"/>
      </a:accent4>
      <a:accent5>
        <a:srgbClr val="0098CE"/>
      </a:accent5>
      <a:accent6>
        <a:srgbClr val="EEEEE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