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47" r:id="rId3"/>
    <p:sldMasterId id="2147483748" r:id="rId4"/>
    <p:sldMasterId id="214748374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Poppins"/>
      <p:regular r:id="rId26"/>
      <p:bold r:id="rId27"/>
      <p:italic r:id="rId28"/>
      <p:boldItalic r:id="rId29"/>
    </p:embeddedFont>
    <p:embeddedFont>
      <p:font typeface="Barlow Condensed"/>
      <p:regular r:id="rId30"/>
      <p:bold r:id="rId31"/>
      <p:italic r:id="rId32"/>
      <p:boldItalic r:id="rId33"/>
    </p:embeddedFont>
    <p:embeddedFont>
      <p:font typeface="Poppins Light"/>
      <p:regular r:id="rId34"/>
      <p:bold r:id="rId35"/>
      <p:italic r:id="rId36"/>
      <p:boldItalic r:id="rId37"/>
    </p:embeddedFont>
    <p:embeddedFont>
      <p:font typeface="Public Sans"/>
      <p:regular r:id="rId38"/>
      <p:bold r:id="rId39"/>
      <p:italic r:id="rId40"/>
      <p:boldItalic r:id="rId41"/>
    </p:embeddedFont>
    <p:embeddedFont>
      <p:font typeface="Poppins Medium"/>
      <p:regular r:id="rId42"/>
      <p:bold r:id="rId43"/>
      <p:italic r:id="rId44"/>
      <p:boldItalic r:id="rId45"/>
    </p:embeddedFont>
    <p:embeddedFont>
      <p:font typeface="Montserrat ExtraBold"/>
      <p:bold r:id="rId46"/>
      <p:boldItalic r:id="rId47"/>
    </p:embeddedFont>
    <p:embeddedFont>
      <p:font typeface="Poppins SemiBold"/>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ublicSans-italic.fntdata"/><Relationship Id="rId42" Type="http://schemas.openxmlformats.org/officeDocument/2006/relationships/font" Target="fonts/PoppinsMedium-regular.fntdata"/><Relationship Id="rId41" Type="http://schemas.openxmlformats.org/officeDocument/2006/relationships/font" Target="fonts/PublicSans-boldItalic.fntdata"/><Relationship Id="rId44" Type="http://schemas.openxmlformats.org/officeDocument/2006/relationships/font" Target="fonts/PoppinsMedium-italic.fntdata"/><Relationship Id="rId43" Type="http://schemas.openxmlformats.org/officeDocument/2006/relationships/font" Target="fonts/PoppinsMedium-bold.fntdata"/><Relationship Id="rId46" Type="http://schemas.openxmlformats.org/officeDocument/2006/relationships/font" Target="fonts/MontserratExtraBold-bold.fntdata"/><Relationship Id="rId45" Type="http://schemas.openxmlformats.org/officeDocument/2006/relationships/font" Target="fonts/PoppinsMedium-bold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PoppinsSemiBold-regular.fntdata"/><Relationship Id="rId47" Type="http://schemas.openxmlformats.org/officeDocument/2006/relationships/font" Target="fonts/MontserratExtraBold-boldItalic.fntdata"/><Relationship Id="rId49" Type="http://schemas.openxmlformats.org/officeDocument/2006/relationships/font" Target="fonts/PoppinsSemiBold-bold.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Condensed-bold.fntdata"/><Relationship Id="rId30" Type="http://schemas.openxmlformats.org/officeDocument/2006/relationships/font" Target="fonts/BarlowCondensed-regular.fntdata"/><Relationship Id="rId33" Type="http://schemas.openxmlformats.org/officeDocument/2006/relationships/font" Target="fonts/BarlowCondensed-boldItalic.fntdata"/><Relationship Id="rId32" Type="http://schemas.openxmlformats.org/officeDocument/2006/relationships/font" Target="fonts/BarlowCondensed-italic.fntdata"/><Relationship Id="rId35" Type="http://schemas.openxmlformats.org/officeDocument/2006/relationships/font" Target="fonts/PoppinsLight-bold.fntdata"/><Relationship Id="rId34" Type="http://schemas.openxmlformats.org/officeDocument/2006/relationships/font" Target="fonts/PoppinsLight-regular.fntdata"/><Relationship Id="rId37" Type="http://schemas.openxmlformats.org/officeDocument/2006/relationships/font" Target="fonts/PoppinsLight-boldItalic.fntdata"/><Relationship Id="rId36" Type="http://schemas.openxmlformats.org/officeDocument/2006/relationships/font" Target="fonts/PoppinsLight-italic.fntdata"/><Relationship Id="rId39" Type="http://schemas.openxmlformats.org/officeDocument/2006/relationships/font" Target="fonts/PublicSans-bold.fntdata"/><Relationship Id="rId38" Type="http://schemas.openxmlformats.org/officeDocument/2006/relationships/font" Target="fonts/PublicSans-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font" Target="fonts/Poppins-regular.fntdata"/><Relationship Id="rId25" Type="http://schemas.openxmlformats.org/officeDocument/2006/relationships/slide" Target="slides/slide19.xml"/><Relationship Id="rId28" Type="http://schemas.openxmlformats.org/officeDocument/2006/relationships/font" Target="fonts/Poppins-italic.fntdata"/><Relationship Id="rId27" Type="http://schemas.openxmlformats.org/officeDocument/2006/relationships/font" Target="fonts/Poppins-bold.fntdata"/><Relationship Id="rId29" Type="http://schemas.openxmlformats.org/officeDocument/2006/relationships/font" Target="fonts/Poppins-boldItalic.fntdata"/><Relationship Id="rId51" Type="http://schemas.openxmlformats.org/officeDocument/2006/relationships/font" Target="fonts/PoppinsSemiBold-boldItalic.fntdata"/><Relationship Id="rId50" Type="http://schemas.openxmlformats.org/officeDocument/2006/relationships/font" Target="fonts/PoppinsSemi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2f2eb9d8c9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2f2eb9d8c9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rPr>
              <a:t>Teacher Notes:</a:t>
            </a:r>
            <a:endParaRPr b="1"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Suggested strategy for classrooms grades 9-12</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﻿﻿Ask students to choose one of the Key Terms for the lesson and create a visual image with a text definition. Allow approximately three to five minutes.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﻿﻿Ask students to post their words on the board or on chart paper and ask students to look at all the various responses.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﻿﻿Discuss similarities and differences in the responses as a group.</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﻿﻿Pick a few favorites and post them on the class "Word Wall" for the year.</a:t>
            </a:r>
            <a:endParaRPr sz="10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2efa320653d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2efa320653d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279e0432cc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4" name="Google Shape;1044;g279e0432cc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Teaching Suggestions</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The slides in this presentation walk students through the key elements of the Savvas lesson, with Teaching Suggestion notes available in presenter view. The slides are fully customizable for you to add and/or subtract to make the lesson your own. You can delete slides you know you won’t want to use, mark slides to be skipped so they won’t be seen, or add slides to incorporate your own favorite assets. The teaching suggestions are also fully editable.</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   </a:t>
            </a:r>
            <a:endParaRPr b="0"/>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The slides that follow each identify which objective is addressed.</a:t>
            </a:r>
            <a:endParaRPr b="0"/>
          </a:p>
          <a:p>
            <a:pPr indent="0" lvl="0" marL="0" rtl="0" algn="l">
              <a:spcBef>
                <a:spcPts val="0"/>
              </a:spcBef>
              <a:spcAft>
                <a:spcPts val="0"/>
              </a:spcAft>
              <a:buNone/>
            </a:pPr>
            <a:r>
              <a:t/>
            </a:r>
            <a:endParaRPr/>
          </a:p>
          <a:p>
            <a:pPr indent="0" lvl="0" marL="0" rtl="0" algn="l">
              <a:spcBef>
                <a:spcPts val="0"/>
              </a:spcBef>
              <a:spcAft>
                <a:spcPts val="0"/>
              </a:spcAft>
              <a:buNone/>
            </a:pPr>
            <a:r>
              <a:rPr b="1" lang="en"/>
              <a:t>Differentiated Instruction</a:t>
            </a:r>
            <a:endParaRPr/>
          </a:p>
          <a:p>
            <a:pPr indent="0" lvl="0" marL="0" rtl="0" algn="l">
              <a:spcBef>
                <a:spcPts val="0"/>
              </a:spcBef>
              <a:spcAft>
                <a:spcPts val="0"/>
              </a:spcAft>
              <a:buClr>
                <a:schemeClr val="dk1"/>
              </a:buClr>
              <a:buSzPts val="1200"/>
              <a:buFont typeface="Calibri"/>
              <a:buNone/>
            </a:pPr>
            <a:r>
              <a:rPr b="0" i="0" lang="en" sz="1200" u="none" strike="noStrike">
                <a:solidFill>
                  <a:schemeClr val="dk1"/>
                </a:solidFill>
                <a:latin typeface="Calibri"/>
                <a:ea typeface="Calibri"/>
                <a:cs typeface="Calibri"/>
                <a:sym typeface="Calibri"/>
              </a:rPr>
              <a:t>Use these strategies to provide additional support or review for students after they do the Exit Ticket. </a:t>
            </a:r>
            <a:endParaRPr b="1"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Special Needs </a:t>
            </a:r>
            <a:r>
              <a:rPr b="0" i="0" lang="en" sz="1200" u="none" strike="noStrike">
                <a:solidFill>
                  <a:schemeClr val="dk1"/>
                </a:solidFill>
                <a:latin typeface="Calibri"/>
                <a:ea typeface="Calibri"/>
                <a:cs typeface="Calibri"/>
                <a:sym typeface="Calibri"/>
              </a:rPr>
              <a:t>Prepare slips of paper with the following statements: the first newspapers, radio, television, digital media, social media. After reading, have students sort the slips of paper into the chronological order that the medium was introduced. As they sort, review the audience that was reached by the medium and discuss the impact of the medium. </a:t>
            </a:r>
            <a:endParaRPr/>
          </a:p>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Extra Support </a:t>
            </a:r>
            <a:r>
              <a:rPr b="0" i="0" lang="en" sz="1200" u="none" strike="noStrike">
                <a:solidFill>
                  <a:schemeClr val="dk1"/>
                </a:solidFill>
                <a:latin typeface="Calibri"/>
                <a:ea typeface="Calibri"/>
                <a:cs typeface="Calibri"/>
                <a:sym typeface="Calibri"/>
              </a:rPr>
              <a:t>Have partners or small groups work together to come up with pictures to illustrate each of the vocabulary words. Then have partners swap images and guess which is illustrative of which term. </a:t>
            </a:r>
            <a:endParaRPr/>
          </a:p>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Challenge/Gifted </a:t>
            </a:r>
            <a:r>
              <a:rPr b="0" i="0" lang="en" sz="1200" u="none" strike="noStrike">
                <a:solidFill>
                  <a:schemeClr val="dk1"/>
                </a:solidFill>
                <a:latin typeface="Calibri"/>
                <a:ea typeface="Calibri"/>
                <a:cs typeface="Calibri"/>
                <a:sym typeface="Calibri"/>
              </a:rPr>
              <a:t>Have students prepare to participate in a discussion about the benefits and challenges of social media in a democratic society. You may point them to decisions made by social media companies such as Twitter or Meta about the limits of free speech on their platforms. You may wish to use a fishbowl or socratic discussion format.</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1"/>
          </a:p>
        </p:txBody>
      </p:sp>
      <p:sp>
        <p:nvSpPr>
          <p:cNvPr id="1045" name="Google Shape;1045;g279e0432cc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279e0432cc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3" name="Google Shape;1053;g279e0432ccf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Teaching Suggestions</a:t>
            </a:r>
            <a:endParaRPr b="0"/>
          </a:p>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Learning Objective: </a:t>
            </a:r>
            <a:r>
              <a:rPr b="0" lang="en"/>
              <a:t>Trace</a:t>
            </a:r>
            <a:r>
              <a:rPr lang="en"/>
              <a:t> changes in the media landscape over time.</a:t>
            </a:r>
            <a:endParaRPr/>
          </a:p>
          <a:p>
            <a:pPr indent="-228600" lvl="0" marL="228600" rtl="0" algn="l">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Direct students to the Lesson Skills Note-taking Sheet, which they can use as they read the Student Text.</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Call on volunteers to share their initial understanding of ways of learning the news.</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Discuss the flow chart with students, adding in details about each bubble.</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Ask partners to discuss the pros and cons of each news medium.</a:t>
            </a:r>
            <a:endParaRPr/>
          </a:p>
          <a:p>
            <a:pPr indent="-152400" lvl="0" marL="22860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152400" lvl="0" marL="22860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152400" lvl="0" marL="22860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054" name="Google Shape;1054;g279e0432ccf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279e0432ccf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0" name="Google Shape;1070;g279e0432ccf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Teaching Suggestions</a:t>
            </a:r>
            <a:endParaRPr b="0"/>
          </a:p>
          <a:p>
            <a:pPr indent="0" lvl="0" marL="0" marR="0" rtl="0" algn="l">
              <a:lnSpc>
                <a:spcPct val="100000"/>
              </a:lnSpc>
              <a:spcBef>
                <a:spcPts val="0"/>
              </a:spcBef>
              <a:spcAft>
                <a:spcPts val="0"/>
              </a:spcAft>
              <a:buClr>
                <a:schemeClr val="dk1"/>
              </a:buClr>
              <a:buSzPts val="1200"/>
              <a:buFont typeface="Calibri"/>
              <a:buNone/>
            </a:pPr>
            <a:r>
              <a:rPr b="1" i="0" lang="en" sz="1200" u="none" strike="noStrike">
                <a:solidFill>
                  <a:schemeClr val="dk1"/>
                </a:solidFill>
                <a:latin typeface="Calibri"/>
                <a:ea typeface="Calibri"/>
                <a:cs typeface="Calibri"/>
                <a:sym typeface="Calibri"/>
              </a:rPr>
              <a:t>Learning Objective: </a:t>
            </a:r>
            <a:r>
              <a:rPr b="1" lang="en"/>
              <a:t>Identify </a:t>
            </a:r>
            <a:r>
              <a:rPr lang="en"/>
              <a:t>the effects of social media on how we learn about current events.</a:t>
            </a:r>
            <a:endParaRPr b="0" i="0" sz="1200" u="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Direct student attention to the infographic. Give students time to read and then have them turn and explain to a partner whether anything on the infographic surprised them. Take volunteers to share their answers.</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Work together with students to create a list of benefits and drawbacks of social media. </a:t>
            </a:r>
            <a:endParaRPr/>
          </a:p>
          <a:p>
            <a:pPr indent="-152400" lvl="0" marL="22860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152400" lvl="0" marL="22860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152400" lvl="0" marL="22860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071" name="Google Shape;1071;g279e0432ccf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279e0432ccf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8" name="Google Shape;1078;g279e0432ccf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Teaching Suggestions</a:t>
            </a:r>
            <a:endParaRPr b="0"/>
          </a:p>
          <a:p>
            <a:pPr indent="0" lvl="0" marL="0" marR="0" rtl="0" algn="l">
              <a:lnSpc>
                <a:spcPct val="100000"/>
              </a:lnSpc>
              <a:spcBef>
                <a:spcPts val="0"/>
              </a:spcBef>
              <a:spcAft>
                <a:spcPts val="0"/>
              </a:spcAft>
              <a:buClr>
                <a:schemeClr val="dk1"/>
              </a:buClr>
              <a:buSzPts val="1200"/>
              <a:buFont typeface="Calibri"/>
              <a:buNone/>
            </a:pPr>
            <a:r>
              <a:rPr b="1" i="0" lang="en" sz="1200" u="none" strike="noStrike">
                <a:solidFill>
                  <a:schemeClr val="dk1"/>
                </a:solidFill>
                <a:latin typeface="Calibri"/>
                <a:ea typeface="Calibri"/>
                <a:cs typeface="Calibri"/>
                <a:sym typeface="Calibri"/>
              </a:rPr>
              <a:t>Learning Objective: </a:t>
            </a:r>
            <a:r>
              <a:rPr b="0" lang="en"/>
              <a:t>Trace</a:t>
            </a:r>
            <a:r>
              <a:rPr lang="en"/>
              <a:t> changes in the media landscape over time.</a:t>
            </a:r>
            <a:endParaRPr b="0" i="0" sz="1200" u="none" strike="noStrike">
              <a:solidFill>
                <a:schemeClr val="dk1"/>
              </a:solidFill>
              <a:latin typeface="Calibri"/>
              <a:ea typeface="Calibri"/>
              <a:cs typeface="Calibri"/>
              <a:sym typeface="Calibri"/>
            </a:endParaRPr>
          </a:p>
          <a:p>
            <a:pPr indent="-228600" lvl="0" marL="228600" rtl="0" algn="l">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Remind students that this quotation about the impact of radio on the world was printed in a newspaper in 1899. Read the quotation. Have students take some time to reflect on the differences between life pre- and post- broadcast media. </a:t>
            </a:r>
            <a:endParaRPr/>
          </a:p>
          <a:p>
            <a:pPr indent="-228600" lvl="0" marL="228600" rtl="0" algn="l">
              <a:spcBef>
                <a:spcPts val="0"/>
              </a:spcBef>
              <a:spcAft>
                <a:spcPts val="0"/>
              </a:spcAft>
              <a:buClr>
                <a:schemeClr val="dk1"/>
              </a:buClr>
              <a:buSzPts val="1200"/>
              <a:buFont typeface="Calibri"/>
              <a:buAutoNum type="arabicPeriod"/>
            </a:pPr>
            <a:r>
              <a:rPr b="1" i="0" lang="en" sz="1200" u="none" strike="noStrike">
                <a:solidFill>
                  <a:schemeClr val="dk1"/>
                </a:solidFill>
                <a:latin typeface="Calibri"/>
                <a:ea typeface="Calibri"/>
                <a:cs typeface="Calibri"/>
                <a:sym typeface="Calibri"/>
              </a:rPr>
              <a:t>Ask:</a:t>
            </a:r>
            <a:r>
              <a:rPr b="0" i="0" lang="en" sz="1200" u="none" strike="noStrike">
                <a:solidFill>
                  <a:schemeClr val="dk1"/>
                </a:solidFill>
                <a:latin typeface="Calibri"/>
                <a:ea typeface="Calibri"/>
                <a:cs typeface="Calibri"/>
                <a:sym typeface="Calibri"/>
              </a:rPr>
              <a:t> Do you agree with the statement? </a:t>
            </a:r>
            <a:r>
              <a:rPr b="0" i="1" lang="en" sz="1200" u="none" strike="noStrike">
                <a:solidFill>
                  <a:schemeClr val="dk1"/>
                </a:solidFill>
                <a:latin typeface="Calibri"/>
                <a:ea typeface="Calibri"/>
                <a:cs typeface="Calibri"/>
                <a:sym typeface="Calibri"/>
              </a:rPr>
              <a:t>(Students may say no, that compared to today there was not a tremendous volume of news or information, however, the people then may have been stunned.)</a:t>
            </a:r>
            <a:r>
              <a:rPr b="0" i="0" lang="en" sz="1200" u="none" strike="noStrike">
                <a:solidFill>
                  <a:schemeClr val="dk1"/>
                </a:solidFill>
                <a:latin typeface="Calibri"/>
                <a:ea typeface="Calibri"/>
                <a:cs typeface="Calibri"/>
                <a:sym typeface="Calibri"/>
              </a:rPr>
              <a:t> Could this statement be applied to the present day? </a:t>
            </a:r>
            <a:r>
              <a:rPr b="0" i="1" lang="en" sz="1200" u="none" strike="noStrike">
                <a:solidFill>
                  <a:schemeClr val="dk1"/>
                </a:solidFill>
                <a:latin typeface="Calibri"/>
                <a:ea typeface="Calibri"/>
                <a:cs typeface="Calibri"/>
                <a:sym typeface="Calibri"/>
              </a:rPr>
              <a:t>(Yes. Today we can access any information we seek in many ways.)</a:t>
            </a:r>
            <a:endParaRPr b="0" i="0" sz="1200" u="none" strike="noStrike">
              <a:solidFill>
                <a:schemeClr val="dk1"/>
              </a:solidFill>
              <a:latin typeface="Calibri"/>
              <a:ea typeface="Calibri"/>
              <a:cs typeface="Calibri"/>
              <a:sym typeface="Calibri"/>
            </a:endParaRPr>
          </a:p>
        </p:txBody>
      </p:sp>
      <p:sp>
        <p:nvSpPr>
          <p:cNvPr id="1079" name="Google Shape;1079;g279e0432ccf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279e0432ccf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6" name="Google Shape;1086;g279e0432ccf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Teaching Suggestions</a:t>
            </a:r>
            <a:endParaRPr/>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Students reflect on where they hear about current events and get their own information by </a:t>
            </a:r>
            <a:r>
              <a:rPr b="1" i="0" lang="en" sz="1200" u="none" strike="noStrike">
                <a:solidFill>
                  <a:schemeClr val="dk1"/>
                </a:solidFill>
                <a:latin typeface="Calibri"/>
                <a:ea typeface="Calibri"/>
                <a:cs typeface="Calibri"/>
                <a:sym typeface="Calibri"/>
              </a:rPr>
              <a:t>evaluating news sources</a:t>
            </a:r>
            <a:r>
              <a:rPr b="0" i="0" lang="en" sz="1200" u="none" strike="noStrike">
                <a:solidFill>
                  <a:schemeClr val="dk1"/>
                </a:solidFill>
                <a:latin typeface="Calibri"/>
                <a:ea typeface="Calibri"/>
                <a:cs typeface="Calibri"/>
                <a:sym typeface="Calibri"/>
              </a:rPr>
              <a:t>. Post the </a:t>
            </a:r>
            <a:r>
              <a:rPr b="1" i="0" lang="en" sz="1200" u="none" strike="noStrike">
                <a:solidFill>
                  <a:schemeClr val="dk1"/>
                </a:solidFill>
                <a:latin typeface="Calibri"/>
                <a:ea typeface="Calibri"/>
                <a:cs typeface="Calibri"/>
                <a:sym typeface="Calibri"/>
              </a:rPr>
              <a:t>Source Labels</a:t>
            </a:r>
            <a:r>
              <a:rPr b="0" i="0" lang="en" sz="1200" u="none" strike="noStrike">
                <a:solidFill>
                  <a:schemeClr val="dk1"/>
                </a:solidFill>
                <a:latin typeface="Calibri"/>
                <a:ea typeface="Calibri"/>
                <a:cs typeface="Calibri"/>
                <a:sym typeface="Calibri"/>
              </a:rPr>
              <a:t> around the room, and have each student move to whichever is their main way of hearing what’s happening in the world. Then call on students to explain their choice. </a:t>
            </a:r>
            <a:endParaRPr b="0"/>
          </a:p>
          <a:p>
            <a:pPr indent="0" lvl="0" marL="0" rtl="0" algn="l">
              <a:spcBef>
                <a:spcPts val="0"/>
              </a:spcBef>
              <a:spcAft>
                <a:spcPts val="0"/>
              </a:spcAft>
              <a:buNone/>
            </a:pPr>
            <a:br>
              <a:rPr b="0" lang="en"/>
            </a:br>
            <a:r>
              <a:rPr b="0" i="0" lang="en" sz="1200" u="none" strike="noStrike">
                <a:solidFill>
                  <a:schemeClr val="dk1"/>
                </a:solidFill>
                <a:latin typeface="Calibri"/>
                <a:ea typeface="Calibri"/>
                <a:cs typeface="Calibri"/>
                <a:sym typeface="Calibri"/>
              </a:rPr>
              <a:t>Give each group the </a:t>
            </a:r>
            <a:r>
              <a:rPr b="1" i="0" lang="en" sz="1200" u="none" strike="noStrike">
                <a:solidFill>
                  <a:schemeClr val="dk1"/>
                </a:solidFill>
                <a:latin typeface="Calibri"/>
                <a:ea typeface="Calibri"/>
                <a:cs typeface="Calibri"/>
                <a:sym typeface="Calibri"/>
              </a:rPr>
              <a:t>Evaluation Guide </a:t>
            </a:r>
            <a:r>
              <a:rPr b="0" i="0" lang="en" sz="1200" u="none" strike="noStrike">
                <a:solidFill>
                  <a:schemeClr val="dk1"/>
                </a:solidFill>
                <a:latin typeface="Calibri"/>
                <a:ea typeface="Calibri"/>
                <a:cs typeface="Calibri"/>
                <a:sym typeface="Calibri"/>
              </a:rPr>
              <a:t>portion of the </a:t>
            </a:r>
            <a:r>
              <a:rPr b="1" i="0" lang="en" sz="1200" u="none" strike="noStrike">
                <a:solidFill>
                  <a:schemeClr val="dk1"/>
                </a:solidFill>
                <a:latin typeface="Calibri"/>
                <a:ea typeface="Calibri"/>
                <a:cs typeface="Calibri"/>
                <a:sym typeface="Calibri"/>
              </a:rPr>
              <a:t>Act on It Activity Sheet</a:t>
            </a:r>
            <a:r>
              <a:rPr b="0" i="0" lang="en" sz="1200" u="none" strike="noStrike">
                <a:solidFill>
                  <a:schemeClr val="dk1"/>
                </a:solidFill>
                <a:latin typeface="Calibri"/>
                <a:ea typeface="Calibri"/>
                <a:cs typeface="Calibri"/>
                <a:sym typeface="Calibri"/>
              </a:rPr>
              <a:t>.</a:t>
            </a:r>
            <a:r>
              <a:rPr b="1" i="0" lang="en" sz="1200" u="none" strike="noStrike">
                <a:solidFill>
                  <a:schemeClr val="dk1"/>
                </a:solidFill>
                <a:latin typeface="Calibri"/>
                <a:ea typeface="Calibri"/>
                <a:cs typeface="Calibri"/>
                <a:sym typeface="Calibri"/>
              </a:rPr>
              <a:t> </a:t>
            </a:r>
            <a:r>
              <a:rPr b="0" i="0" lang="en" sz="1200" u="none" strike="noStrike">
                <a:solidFill>
                  <a:schemeClr val="dk1"/>
                </a:solidFill>
                <a:latin typeface="Calibri"/>
                <a:ea typeface="Calibri"/>
                <a:cs typeface="Calibri"/>
                <a:sym typeface="Calibri"/>
              </a:rPr>
              <a:t>Review with students the steps for evaluating news sources.</a:t>
            </a:r>
            <a:endParaRPr b="0"/>
          </a:p>
          <a:p>
            <a:pPr indent="-228600" lvl="0" marL="228600" rtl="0" algn="l">
              <a:spcBef>
                <a:spcPts val="0"/>
              </a:spcBef>
              <a:spcAft>
                <a:spcPts val="0"/>
              </a:spcAft>
              <a:buClr>
                <a:schemeClr val="dk1"/>
              </a:buClr>
              <a:buSzPts val="1200"/>
              <a:buFont typeface="Calibri"/>
              <a:buAutoNum type="arabicPeriod"/>
            </a:pPr>
            <a:r>
              <a:rPr b="1" i="0" lang="en" sz="1200" u="none" strike="noStrike">
                <a:solidFill>
                  <a:schemeClr val="dk1"/>
                </a:solidFill>
                <a:latin typeface="Calibri"/>
                <a:ea typeface="Calibri"/>
                <a:cs typeface="Calibri"/>
                <a:sym typeface="Calibri"/>
              </a:rPr>
              <a:t>Identify the author or outlet.</a:t>
            </a:r>
            <a:r>
              <a:rPr b="0" i="0" lang="en" sz="1200" u="none" strike="noStrike">
                <a:solidFill>
                  <a:schemeClr val="dk1"/>
                </a:solidFill>
                <a:latin typeface="Calibri"/>
                <a:ea typeface="Calibri"/>
                <a:cs typeface="Calibri"/>
                <a:sym typeface="Calibri"/>
              </a:rPr>
              <a:t> Knowing the type of information can help determine the sort of slant the author or outlet may put into the content. This can help determine how critical you should be in your evaluation. How did the source obtain this information? Might this source be biased? Might this source be limited in the amount of information it presents?</a:t>
            </a:r>
            <a:endParaRPr/>
          </a:p>
          <a:p>
            <a:pPr indent="-228600" lvl="0" marL="228600" rtl="0" algn="l">
              <a:spcBef>
                <a:spcPts val="0"/>
              </a:spcBef>
              <a:spcAft>
                <a:spcPts val="0"/>
              </a:spcAft>
              <a:buClr>
                <a:schemeClr val="dk1"/>
              </a:buClr>
              <a:buSzPts val="1200"/>
              <a:buFont typeface="Calibri"/>
              <a:buAutoNum type="arabicPeriod"/>
            </a:pPr>
            <a:r>
              <a:rPr b="1" i="0" lang="en" sz="1200" u="none" strike="noStrike">
                <a:solidFill>
                  <a:schemeClr val="dk1"/>
                </a:solidFill>
                <a:latin typeface="Calibri"/>
                <a:ea typeface="Calibri"/>
                <a:cs typeface="Calibri"/>
                <a:sym typeface="Calibri"/>
              </a:rPr>
              <a:t>What kind of information is being shared?</a:t>
            </a:r>
            <a:r>
              <a:rPr b="0" i="0" lang="en" sz="1200" u="none" strike="noStrike">
                <a:solidFill>
                  <a:schemeClr val="dk1"/>
                </a:solidFill>
                <a:latin typeface="Calibri"/>
                <a:ea typeface="Calibri"/>
                <a:cs typeface="Calibri"/>
                <a:sym typeface="Calibri"/>
              </a:rPr>
              <a:t> Is it political? Is it a local interest piece? Is it a story? When did the event occur? Are references included?</a:t>
            </a:r>
            <a:endParaRPr/>
          </a:p>
          <a:p>
            <a:pPr indent="-228600" lvl="0" marL="228600" rtl="0" algn="l">
              <a:spcBef>
                <a:spcPts val="0"/>
              </a:spcBef>
              <a:spcAft>
                <a:spcPts val="0"/>
              </a:spcAft>
              <a:buClr>
                <a:schemeClr val="dk1"/>
              </a:buClr>
              <a:buSzPts val="1200"/>
              <a:buFont typeface="Calibri"/>
              <a:buAutoNum type="arabicPeriod"/>
            </a:pPr>
            <a:r>
              <a:rPr b="1" i="0" lang="en" sz="1200" u="none" strike="noStrike">
                <a:solidFill>
                  <a:schemeClr val="dk1"/>
                </a:solidFill>
                <a:latin typeface="Calibri"/>
                <a:ea typeface="Calibri"/>
                <a:cs typeface="Calibri"/>
                <a:sym typeface="Calibri"/>
              </a:rPr>
              <a:t>Why is the information being shared? </a:t>
            </a:r>
            <a:r>
              <a:rPr b="0" i="0" lang="en" sz="1200" u="none" strike="noStrike">
                <a:solidFill>
                  <a:schemeClr val="dk1"/>
                </a:solidFill>
                <a:latin typeface="Calibri"/>
                <a:ea typeface="Calibri"/>
                <a:cs typeface="Calibri"/>
                <a:sym typeface="Calibri"/>
              </a:rPr>
              <a:t>What motivation does the author or reporter have for sharing this information with you? Does it appear that the author is trying to persuade you of something? Does the source have advertising? </a:t>
            </a:r>
            <a:endParaRPr/>
          </a:p>
          <a:p>
            <a:pPr indent="-228600" lvl="0" marL="228600" rtl="0" algn="l">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After students have reviewed the evaluation guide, ask them to share the pros and cons of their preferred news source. </a:t>
            </a:r>
            <a:r>
              <a:rPr b="1" i="0" lang="en" sz="1200" u="none" strike="noStrike">
                <a:solidFill>
                  <a:schemeClr val="dk1"/>
                </a:solidFill>
                <a:latin typeface="Calibri"/>
                <a:ea typeface="Calibri"/>
                <a:cs typeface="Calibri"/>
                <a:sym typeface="Calibri"/>
              </a:rPr>
              <a:t>Ask:</a:t>
            </a:r>
            <a:r>
              <a:rPr b="0" i="0" lang="en" sz="1200" u="none" strike="noStrike">
                <a:solidFill>
                  <a:schemeClr val="dk1"/>
                </a:solidFill>
                <a:latin typeface="Calibri"/>
                <a:ea typeface="Calibri"/>
                <a:cs typeface="Calibri"/>
                <a:sym typeface="Calibri"/>
              </a:rPr>
              <a:t> Do you think you should expand your news sources? Why or why not?</a:t>
            </a:r>
            <a:endParaRPr b="0"/>
          </a:p>
          <a:p>
            <a:pPr indent="0" lvl="0" marL="0" rtl="0" algn="l">
              <a:spcBef>
                <a:spcPts val="0"/>
              </a:spcBef>
              <a:spcAft>
                <a:spcPts val="0"/>
              </a:spcAft>
              <a:buNone/>
            </a:pPr>
            <a:br>
              <a:rPr b="0" lang="en"/>
            </a:br>
            <a:r>
              <a:rPr b="1" i="0" lang="en" sz="1200" u="none" strike="noStrike">
                <a:solidFill>
                  <a:schemeClr val="dk1"/>
                </a:solidFill>
                <a:latin typeface="Calibri"/>
                <a:ea typeface="Calibri"/>
                <a:cs typeface="Calibri"/>
                <a:sym typeface="Calibri"/>
              </a:rPr>
              <a:t>Pressed for Time? </a:t>
            </a:r>
            <a:r>
              <a:rPr b="0" i="0" lang="en" sz="1200" u="none" strike="noStrike">
                <a:solidFill>
                  <a:schemeClr val="dk1"/>
                </a:solidFill>
                <a:latin typeface="Calibri"/>
                <a:ea typeface="Calibri"/>
                <a:cs typeface="Calibri"/>
                <a:sym typeface="Calibri"/>
              </a:rPr>
              <a:t>Break the students into groups and assign each group one of the sources. Have students list pros and cons of their assigned source.</a:t>
            </a:r>
            <a:endParaRPr b="0"/>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p:txBody>
      </p:sp>
      <p:sp>
        <p:nvSpPr>
          <p:cNvPr id="1087" name="Google Shape;1087;g279e0432ccf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279e0432ccf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3" name="Google Shape;1093;g279e0432ccf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Teaching Suggestions</a:t>
            </a:r>
            <a:endParaRPr b="0"/>
          </a:p>
          <a:p>
            <a:pPr indent="-228600" lvl="0" marL="228600" rtl="0" algn="l">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Do this quick activity with students to see if they’ve understood key ideas in the lesson. </a:t>
            </a:r>
            <a:endParaRPr/>
          </a:p>
          <a:p>
            <a:pPr indent="-228600" lvl="0" marL="228600" rtl="0" algn="l">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Have students answer the following question on a piece of paper: How will I decide what news stories to share?</a:t>
            </a:r>
            <a:endParaRPr/>
          </a:p>
          <a:p>
            <a:pPr indent="-152400" lvl="0" marL="22860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Differentiated Instruction</a:t>
            </a:r>
            <a:endParaRPr b="1"/>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If the Exit Ticket shows that some students still struggle with this lesson, you may want to assign the Lesson Summary as remediation. Give students the Lesson Summary, which is written two levels below grade level, to help students review key concepts</a:t>
            </a:r>
            <a:endParaRPr/>
          </a:p>
          <a:p>
            <a:pPr indent="0" lvl="0" marL="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152400" lvl="0" marL="228600" rtl="0" algn="l">
              <a:spcBef>
                <a:spcPts val="0"/>
              </a:spcBef>
              <a:spcAft>
                <a:spcPts val="0"/>
              </a:spcAft>
              <a:buClr>
                <a:schemeClr val="dk1"/>
              </a:buClr>
              <a:buSzPts val="1200"/>
              <a:buFont typeface="Calibri"/>
              <a:buNone/>
            </a:pPr>
            <a:r>
              <a:t/>
            </a:r>
            <a:endParaRPr b="0"/>
          </a:p>
          <a:p>
            <a:pPr indent="0" lvl="0" marL="0" rtl="0" algn="l">
              <a:spcBef>
                <a:spcPts val="0"/>
              </a:spcBef>
              <a:spcAft>
                <a:spcPts val="0"/>
              </a:spcAft>
              <a:buNone/>
            </a:pPr>
            <a:br>
              <a:rPr lang="en"/>
            </a:br>
            <a:endParaRPr b="0" i="0" sz="1200" u="none" strike="noStrike">
              <a:solidFill>
                <a:schemeClr val="dk1"/>
              </a:solidFill>
              <a:latin typeface="Calibri"/>
              <a:ea typeface="Calibri"/>
              <a:cs typeface="Calibri"/>
              <a:sym typeface="Calibri"/>
            </a:endParaRPr>
          </a:p>
        </p:txBody>
      </p:sp>
      <p:sp>
        <p:nvSpPr>
          <p:cNvPr id="1094" name="Google Shape;1094;g279e0432ccf_0_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279e0432ccf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0" name="Google Shape;1100;g279e0432ccf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Teaching Suggestions</a:t>
            </a:r>
            <a:endParaRPr b="0"/>
          </a:p>
          <a:p>
            <a:pPr indent="0" lvl="0" marL="0" rtl="0" algn="l">
              <a:spcBef>
                <a:spcPts val="0"/>
              </a:spcBef>
              <a:spcAft>
                <a:spcPts val="0"/>
              </a:spcAft>
              <a:buNone/>
            </a:pPr>
            <a:r>
              <a:rPr b="1" i="0" lang="en" sz="1200" u="none" strike="noStrike">
                <a:solidFill>
                  <a:schemeClr val="dk1"/>
                </a:solidFill>
                <a:latin typeface="Calibri"/>
                <a:ea typeface="Calibri"/>
                <a:cs typeface="Calibri"/>
                <a:sym typeface="Calibri"/>
              </a:rPr>
              <a:t>SKILL: A HEALTHY DOSE OF MEDIA </a:t>
            </a:r>
            <a:r>
              <a:rPr b="0" i="0" lang="en" sz="1200" u="none" strike="noStrike">
                <a:solidFill>
                  <a:schemeClr val="dk1"/>
                </a:solidFill>
                <a:latin typeface="Calibri"/>
                <a:ea typeface="Calibri"/>
                <a:cs typeface="Calibri"/>
                <a:sym typeface="Calibri"/>
              </a:rPr>
              <a:t>Have students use the skill Evaluate News Sources in the Take Action activity.</a:t>
            </a:r>
            <a:endParaRPr b="0"/>
          </a:p>
          <a:p>
            <a:pPr indent="-228600" lvl="0" marL="228600" rtl="0" algn="l">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Compare the consumption of media to the consumption of food. Many of us love to eat sugary or salty treats, but too much of it is not good for us. Similarly, many of us love to scroll endlessly and get tempted by clickbait. That is not good for us either. As we grow up, we learn how to feed ourselves nutritious food. Well, we also have to learn how to “feed” ourselves healthy information. </a:t>
            </a:r>
            <a:endParaRPr/>
          </a:p>
          <a:p>
            <a:pPr indent="-228600" lvl="0" marL="228600" rtl="0" algn="l">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Tell students that they will help younger students learn to feed themselves healthy information by making a checklist they can use to evaluate different news sources. Support students in using accessible language to your target grade level.</a:t>
            </a:r>
            <a:endParaRPr/>
          </a:p>
          <a:p>
            <a:pPr indent="-228600" lvl="0" marL="228600" rtl="0" algn="l">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Work together to create a class checklist that your students can refer to going forward. The first one has been done for you as an example.</a:t>
            </a:r>
            <a:endParaRPr b="0" i="0" sz="1200" u="none" strike="noStrike">
              <a:solidFill>
                <a:schemeClr val="dk1"/>
              </a:solidFill>
              <a:latin typeface="Calibri"/>
              <a:ea typeface="Calibri"/>
              <a:cs typeface="Calibri"/>
              <a:sym typeface="Calibri"/>
            </a:endParaRPr>
          </a:p>
          <a:p>
            <a:pPr indent="-228600" lvl="0" marL="228600" rtl="0" algn="l">
              <a:spcBef>
                <a:spcPts val="0"/>
              </a:spcBef>
              <a:spcAft>
                <a:spcPts val="0"/>
              </a:spcAft>
              <a:buClr>
                <a:schemeClr val="dk1"/>
              </a:buClr>
              <a:buSzPts val="1200"/>
              <a:buFont typeface="Calibri"/>
              <a:buAutoNum type="arabicPeriod"/>
            </a:pPr>
            <a:r>
              <a:rPr b="0" i="0" lang="en" sz="1200" u="none" strike="noStrike">
                <a:solidFill>
                  <a:schemeClr val="dk1"/>
                </a:solidFill>
                <a:latin typeface="Calibri"/>
                <a:ea typeface="Calibri"/>
                <a:cs typeface="Calibri"/>
                <a:sym typeface="Calibri"/>
              </a:rPr>
              <a:t>Share the checklists with younger students.</a:t>
            </a:r>
            <a:br>
              <a:rPr b="0" lang="en"/>
            </a:br>
            <a:endParaRPr b="0" i="0" sz="1200" u="none" strike="noStrike">
              <a:solidFill>
                <a:schemeClr val="dk1"/>
              </a:solidFill>
              <a:latin typeface="Calibri"/>
              <a:ea typeface="Calibri"/>
              <a:cs typeface="Calibri"/>
              <a:sym typeface="Calibri"/>
            </a:endParaRPr>
          </a:p>
        </p:txBody>
      </p:sp>
      <p:sp>
        <p:nvSpPr>
          <p:cNvPr id="1101" name="Google Shape;1101;g279e0432ccf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2efa320653d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7" name="Google Shape;1107;g2efa320653d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8ceba84788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8ceba84788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2efa320653d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2efa320653d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2f0434ad7bb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2f0434ad7bb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2f0434ad7bb_0_9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2f0434ad7bb_0_9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2f0434ad7bb_0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2f0434ad7bb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9653453a3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9653453a3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rPr>
              <a:t>Teacher Notes:</a:t>
            </a:r>
            <a:endParaRPr b="1"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Suggested strategy for classrooms grades K-2</a:t>
            </a:r>
            <a:endParaRPr sz="1000">
              <a:solidFill>
                <a:schemeClr val="dk1"/>
              </a:solidFill>
            </a:endParaRPr>
          </a:p>
          <a:p>
            <a:pPr indent="-292100" lvl="0" marL="457200" rtl="0" algn="l">
              <a:spcBef>
                <a:spcPts val="0"/>
              </a:spcBef>
              <a:spcAft>
                <a:spcPts val="0"/>
              </a:spcAft>
              <a:buClr>
                <a:schemeClr val="dk1"/>
              </a:buClr>
              <a:buSzPts val="1000"/>
              <a:buChar char="●"/>
            </a:pPr>
            <a:r>
              <a:rPr lang="en" sz="1000"/>
              <a:t>Use familiar book covers to ask students if the </a:t>
            </a:r>
            <a:r>
              <a:rPr lang="en" sz="1000"/>
              <a:t>cover matches the story (i.e. Campaign for Books, Duck for President, Etc.)</a:t>
            </a:r>
            <a:endParaRPr sz="1000"/>
          </a:p>
          <a:p>
            <a:pPr indent="-292100" lvl="0" marL="457200" rtl="0" algn="l">
              <a:spcBef>
                <a:spcPts val="0"/>
              </a:spcBef>
              <a:spcAft>
                <a:spcPts val="0"/>
              </a:spcAft>
              <a:buClr>
                <a:schemeClr val="dk1"/>
              </a:buClr>
              <a:buSzPts val="1000"/>
              <a:buChar char="●"/>
            </a:pPr>
            <a:r>
              <a:rPr lang="en" sz="1000"/>
              <a:t>﻿﻿Ask them to look at an image, map, or graph and answer these questions:</a:t>
            </a:r>
            <a:endParaRPr sz="1000"/>
          </a:p>
          <a:p>
            <a:pPr indent="-292100" lvl="0" marL="457200" rtl="0" algn="l">
              <a:spcBef>
                <a:spcPts val="0"/>
              </a:spcBef>
              <a:spcAft>
                <a:spcPts val="0"/>
              </a:spcAft>
              <a:buClr>
                <a:schemeClr val="dk1"/>
              </a:buClr>
              <a:buSzPts val="1000"/>
              <a:buChar char="●"/>
            </a:pPr>
            <a:r>
              <a:rPr lang="en" sz="1000"/>
              <a:t>What do you see?</a:t>
            </a:r>
            <a:endParaRPr sz="1000"/>
          </a:p>
          <a:p>
            <a:pPr indent="-292100" lvl="0" marL="457200" rtl="0" algn="l">
              <a:spcBef>
                <a:spcPts val="0"/>
              </a:spcBef>
              <a:spcAft>
                <a:spcPts val="0"/>
              </a:spcAft>
              <a:buClr>
                <a:schemeClr val="dk1"/>
              </a:buClr>
              <a:buSzPts val="1000"/>
              <a:buChar char="●"/>
            </a:pPr>
            <a:r>
              <a:rPr lang="en" sz="1000"/>
              <a:t>What does that make you think?</a:t>
            </a:r>
            <a:endParaRPr sz="1000"/>
          </a:p>
          <a:p>
            <a:pPr indent="-292100" lvl="0" marL="457200" rtl="0" algn="l">
              <a:spcBef>
                <a:spcPts val="0"/>
              </a:spcBef>
              <a:spcAft>
                <a:spcPts val="0"/>
              </a:spcAft>
              <a:buClr>
                <a:schemeClr val="dk1"/>
              </a:buClr>
              <a:buSzPts val="1000"/>
              <a:buChar char="●"/>
            </a:pPr>
            <a:r>
              <a:rPr lang="en" sz="1000"/>
              <a:t>What are you wondering about now that you've seen this?</a:t>
            </a:r>
            <a:endParaRPr sz="1000"/>
          </a:p>
          <a:p>
            <a:pPr indent="-292100" lvl="0" marL="457200" rtl="0" algn="l">
              <a:spcBef>
                <a:spcPts val="0"/>
              </a:spcBef>
              <a:spcAft>
                <a:spcPts val="0"/>
              </a:spcAft>
              <a:buClr>
                <a:schemeClr val="dk1"/>
              </a:buClr>
              <a:buSzPts val="1000"/>
              <a:buChar char="●"/>
            </a:pPr>
            <a:r>
              <a:rPr lang="en" sz="1000"/>
              <a:t>﻿﻿Have students share their answers with the class.</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2f0ad4d1ec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2f0ad4d1ec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rPr>
              <a:t>Teacher Notes:</a:t>
            </a:r>
            <a:endParaRPr b="1"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Suggested strategy for classrooms grades 3-5</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Pull headlines from the news and create some of your own.</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t>Ask students to take a stand on a yes-or-no or agree/disagree critical thinking question.</a:t>
            </a:r>
            <a:endParaRPr sz="1000"/>
          </a:p>
          <a:p>
            <a:pPr indent="-292100" lvl="0" marL="457200" rtl="0" algn="l">
              <a:lnSpc>
                <a:spcPct val="115000"/>
              </a:lnSpc>
              <a:spcBef>
                <a:spcPts val="0"/>
              </a:spcBef>
              <a:spcAft>
                <a:spcPts val="0"/>
              </a:spcAft>
              <a:buClr>
                <a:schemeClr val="dk1"/>
              </a:buClr>
              <a:buSzPts val="1000"/>
              <a:buChar char="●"/>
            </a:pPr>
            <a:r>
              <a:rPr lang="en" sz="1000"/>
              <a:t>Ask students to divide into two groups based on their answer and move to separate areas of the classroom.</a:t>
            </a:r>
            <a:endParaRPr sz="1000"/>
          </a:p>
          <a:p>
            <a:pPr indent="-292100" lvl="0" marL="457200" rtl="0" algn="l">
              <a:lnSpc>
                <a:spcPct val="115000"/>
              </a:lnSpc>
              <a:spcBef>
                <a:spcPts val="0"/>
              </a:spcBef>
              <a:spcAft>
                <a:spcPts val="0"/>
              </a:spcAft>
              <a:buClr>
                <a:schemeClr val="dk1"/>
              </a:buClr>
              <a:buSzPts val="1000"/>
              <a:buChar char="●"/>
            </a:pPr>
            <a:r>
              <a:rPr lang="en" sz="1000"/>
              <a:t>Ask students to talk with each other to compare their reasons for answering yes or no.</a:t>
            </a:r>
            <a:endParaRPr sz="1000"/>
          </a:p>
          <a:p>
            <a:pPr indent="-292100" lvl="0" marL="457200" rtl="0" algn="l">
              <a:lnSpc>
                <a:spcPct val="115000"/>
              </a:lnSpc>
              <a:spcBef>
                <a:spcPts val="0"/>
              </a:spcBef>
              <a:spcAft>
                <a:spcPts val="0"/>
              </a:spcAft>
              <a:buClr>
                <a:schemeClr val="dk1"/>
              </a:buClr>
              <a:buSzPts val="1000"/>
              <a:buChar char="●"/>
            </a:pPr>
            <a:r>
              <a:rPr lang="en" sz="1000"/>
              <a:t>Ask a representative from each side to present and defend the group's point of view.</a:t>
            </a:r>
            <a:endParaRPr sz="10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2f0ad4d1ec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2f0ad4d1ec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rPr>
              <a:t>Teacher Notes:</a:t>
            </a:r>
            <a:endParaRPr b="1"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Suggested strategy for classrooms grades 6-8</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Ask a question with multiple answers, such as: What are four key characteristics of</a:t>
            </a:r>
            <a:br>
              <a:rPr lang="en" sz="1000">
                <a:solidFill>
                  <a:schemeClr val="dk1"/>
                </a:solidFill>
              </a:rPr>
            </a:br>
            <a:r>
              <a:rPr lang="en" sz="1000">
                <a:solidFill>
                  <a:schemeClr val="dk1"/>
                </a:solidFill>
              </a:rPr>
              <a:t>(a dictator)? What are the five key causes of.</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﻿﻿Have students write down one response and then go around the room asking for three other responses. If they think a response is correct, ask them to write it down.</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﻿﻿Have students keep asking and writing until they have three more responses on</a:t>
            </a:r>
            <a:br>
              <a:rPr lang="en" sz="1000">
                <a:solidFill>
                  <a:schemeClr val="dk1"/>
                </a:solidFill>
              </a:rPr>
            </a:br>
            <a:r>
              <a:rPr lang="en" sz="1000">
                <a:solidFill>
                  <a:schemeClr val="dk1"/>
                </a:solidFill>
              </a:rPr>
              <a:t>their page.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﻿﻿Have students share and discuss responses with the class.</a:t>
            </a:r>
            <a:endParaRPr sz="10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676575" y="1497975"/>
            <a:ext cx="3757800" cy="13869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2"/>
              </a:buClr>
              <a:buSzPts val="5200"/>
              <a:buNone/>
              <a:defRPr sz="4600"/>
            </a:lvl1pPr>
            <a:lvl2pPr lvl="1" rtl="0" algn="ctr">
              <a:spcBef>
                <a:spcPts val="0"/>
              </a:spcBef>
              <a:spcAft>
                <a:spcPts val="0"/>
              </a:spcAft>
              <a:buClr>
                <a:schemeClr val="accent2"/>
              </a:buClr>
              <a:buSzPts val="5200"/>
              <a:buNone/>
              <a:defRPr sz="5200">
                <a:solidFill>
                  <a:schemeClr val="accent2"/>
                </a:solidFill>
              </a:defRPr>
            </a:lvl2pPr>
            <a:lvl3pPr lvl="2" rtl="0" algn="ctr">
              <a:spcBef>
                <a:spcPts val="0"/>
              </a:spcBef>
              <a:spcAft>
                <a:spcPts val="0"/>
              </a:spcAft>
              <a:buClr>
                <a:schemeClr val="accent2"/>
              </a:buClr>
              <a:buSzPts val="5200"/>
              <a:buNone/>
              <a:defRPr sz="5200">
                <a:solidFill>
                  <a:schemeClr val="accent2"/>
                </a:solidFill>
              </a:defRPr>
            </a:lvl3pPr>
            <a:lvl4pPr lvl="3" rtl="0" algn="ctr">
              <a:spcBef>
                <a:spcPts val="0"/>
              </a:spcBef>
              <a:spcAft>
                <a:spcPts val="0"/>
              </a:spcAft>
              <a:buClr>
                <a:schemeClr val="accent2"/>
              </a:buClr>
              <a:buSzPts val="5200"/>
              <a:buNone/>
              <a:defRPr sz="5200">
                <a:solidFill>
                  <a:schemeClr val="accent2"/>
                </a:solidFill>
              </a:defRPr>
            </a:lvl4pPr>
            <a:lvl5pPr lvl="4" rtl="0" algn="ctr">
              <a:spcBef>
                <a:spcPts val="0"/>
              </a:spcBef>
              <a:spcAft>
                <a:spcPts val="0"/>
              </a:spcAft>
              <a:buClr>
                <a:schemeClr val="accent2"/>
              </a:buClr>
              <a:buSzPts val="5200"/>
              <a:buNone/>
              <a:defRPr sz="5200">
                <a:solidFill>
                  <a:schemeClr val="accent2"/>
                </a:solidFill>
              </a:defRPr>
            </a:lvl5pPr>
            <a:lvl6pPr lvl="5" rtl="0" algn="ctr">
              <a:spcBef>
                <a:spcPts val="0"/>
              </a:spcBef>
              <a:spcAft>
                <a:spcPts val="0"/>
              </a:spcAft>
              <a:buClr>
                <a:schemeClr val="accent2"/>
              </a:buClr>
              <a:buSzPts val="5200"/>
              <a:buNone/>
              <a:defRPr sz="5200">
                <a:solidFill>
                  <a:schemeClr val="accent2"/>
                </a:solidFill>
              </a:defRPr>
            </a:lvl6pPr>
            <a:lvl7pPr lvl="6" rtl="0" algn="ctr">
              <a:spcBef>
                <a:spcPts val="0"/>
              </a:spcBef>
              <a:spcAft>
                <a:spcPts val="0"/>
              </a:spcAft>
              <a:buClr>
                <a:schemeClr val="accent2"/>
              </a:buClr>
              <a:buSzPts val="5200"/>
              <a:buNone/>
              <a:defRPr sz="5200">
                <a:solidFill>
                  <a:schemeClr val="accent2"/>
                </a:solidFill>
              </a:defRPr>
            </a:lvl7pPr>
            <a:lvl8pPr lvl="7" rtl="0" algn="ctr">
              <a:spcBef>
                <a:spcPts val="0"/>
              </a:spcBef>
              <a:spcAft>
                <a:spcPts val="0"/>
              </a:spcAft>
              <a:buClr>
                <a:schemeClr val="accent2"/>
              </a:buClr>
              <a:buSzPts val="5200"/>
              <a:buNone/>
              <a:defRPr sz="5200">
                <a:solidFill>
                  <a:schemeClr val="accent2"/>
                </a:solidFill>
              </a:defRPr>
            </a:lvl8pPr>
            <a:lvl9pPr lvl="8" rtl="0" algn="ctr">
              <a:spcBef>
                <a:spcPts val="0"/>
              </a:spcBef>
              <a:spcAft>
                <a:spcPts val="0"/>
              </a:spcAft>
              <a:buClr>
                <a:schemeClr val="accent2"/>
              </a:buClr>
              <a:buSzPts val="5200"/>
              <a:buNone/>
              <a:defRPr sz="5200">
                <a:solidFill>
                  <a:schemeClr val="accent2"/>
                </a:solidFill>
              </a:defRPr>
            </a:lvl9pPr>
          </a:lstStyle>
          <a:p/>
        </p:txBody>
      </p:sp>
      <p:sp>
        <p:nvSpPr>
          <p:cNvPr id="10" name="Google Shape;10;p2"/>
          <p:cNvSpPr txBox="1"/>
          <p:nvPr>
            <p:ph idx="1" type="subTitle"/>
          </p:nvPr>
        </p:nvSpPr>
        <p:spPr>
          <a:xfrm>
            <a:off x="4989250" y="2884875"/>
            <a:ext cx="3444900" cy="7902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2000"/>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6" name="Shape 86"/>
        <p:cNvGrpSpPr/>
        <p:nvPr/>
      </p:nvGrpSpPr>
      <p:grpSpPr>
        <a:xfrm>
          <a:off x="0" y="0"/>
          <a:ext cx="0" cy="0"/>
          <a:chOff x="0" y="0"/>
          <a:chExt cx="0" cy="0"/>
        </a:xfrm>
      </p:grpSpPr>
      <p:sp>
        <p:nvSpPr>
          <p:cNvPr id="87" name="Google Shape;87;p11"/>
          <p:cNvSpPr txBox="1"/>
          <p:nvPr>
            <p:ph hasCustomPrompt="1" type="title"/>
          </p:nvPr>
        </p:nvSpPr>
        <p:spPr>
          <a:xfrm>
            <a:off x="1327050" y="531298"/>
            <a:ext cx="6489900" cy="1093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5000">
                <a:solidFill>
                  <a:schemeClr val="accen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8" name="Google Shape;88;p11"/>
          <p:cNvSpPr txBox="1"/>
          <p:nvPr>
            <p:ph idx="1" type="subTitle"/>
          </p:nvPr>
        </p:nvSpPr>
        <p:spPr>
          <a:xfrm>
            <a:off x="1327050" y="1625088"/>
            <a:ext cx="6489900" cy="470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89" name="Google Shape;89;p11"/>
          <p:cNvGrpSpPr/>
          <p:nvPr/>
        </p:nvGrpSpPr>
        <p:grpSpPr>
          <a:xfrm>
            <a:off x="-1003293" y="-1074205"/>
            <a:ext cx="2972327" cy="2292212"/>
            <a:chOff x="-1003293" y="-1074205"/>
            <a:chExt cx="2972327" cy="2292212"/>
          </a:xfrm>
        </p:grpSpPr>
        <p:sp>
          <p:nvSpPr>
            <p:cNvPr id="90" name="Google Shape;90;p11"/>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4" name="Shape 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_1">
    <p:spTree>
      <p:nvGrpSpPr>
        <p:cNvPr id="95" name="Shape 95"/>
        <p:cNvGrpSpPr/>
        <p:nvPr/>
      </p:nvGrpSpPr>
      <p:grpSpPr>
        <a:xfrm>
          <a:off x="0" y="0"/>
          <a:ext cx="0" cy="0"/>
          <a:chOff x="0" y="0"/>
          <a:chExt cx="0" cy="0"/>
        </a:xfrm>
      </p:grpSpPr>
      <p:sp>
        <p:nvSpPr>
          <p:cNvPr id="96" name="Google Shape;96;p13"/>
          <p:cNvSpPr txBox="1"/>
          <p:nvPr>
            <p:ph idx="1" type="subTitle"/>
          </p:nvPr>
        </p:nvSpPr>
        <p:spPr>
          <a:xfrm>
            <a:off x="2705700" y="3151888"/>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97" name="Google Shape;97;p13"/>
          <p:cNvSpPr txBox="1"/>
          <p:nvPr>
            <p:ph idx="2" type="subTitle"/>
          </p:nvPr>
        </p:nvSpPr>
        <p:spPr>
          <a:xfrm>
            <a:off x="2705700" y="2429863"/>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98" name="Google Shape;98;p13"/>
          <p:cNvSpPr txBox="1"/>
          <p:nvPr>
            <p:ph idx="3" type="subTitle"/>
          </p:nvPr>
        </p:nvSpPr>
        <p:spPr>
          <a:xfrm>
            <a:off x="2705700" y="1707825"/>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99" name="Google Shape;99;p13"/>
          <p:cNvSpPr txBox="1"/>
          <p:nvPr>
            <p:ph idx="4" type="subTitle"/>
          </p:nvPr>
        </p:nvSpPr>
        <p:spPr>
          <a:xfrm>
            <a:off x="2705700" y="3874475"/>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00" name="Google Shape;100;p13"/>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1" name="Google Shape;101;p13"/>
          <p:cNvGrpSpPr/>
          <p:nvPr/>
        </p:nvGrpSpPr>
        <p:grpSpPr>
          <a:xfrm rot="8873883">
            <a:off x="-1569674" y="-994238"/>
            <a:ext cx="4582588" cy="2177116"/>
            <a:chOff x="238125" y="1284825"/>
            <a:chExt cx="7143775" cy="3134400"/>
          </a:xfrm>
        </p:grpSpPr>
        <p:sp>
          <p:nvSpPr>
            <p:cNvPr id="102" name="Google Shape;102;p13"/>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13"/>
          <p:cNvGrpSpPr/>
          <p:nvPr/>
        </p:nvGrpSpPr>
        <p:grpSpPr>
          <a:xfrm rot="-1824645">
            <a:off x="6254773" y="3846765"/>
            <a:ext cx="4582387" cy="2176971"/>
            <a:chOff x="238125" y="1284825"/>
            <a:chExt cx="7143775" cy="3134400"/>
          </a:xfrm>
        </p:grpSpPr>
        <p:sp>
          <p:nvSpPr>
            <p:cNvPr id="106" name="Google Shape;106;p13"/>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109" name="Shape 109"/>
        <p:cNvGrpSpPr/>
        <p:nvPr/>
      </p:nvGrpSpPr>
      <p:grpSpPr>
        <a:xfrm>
          <a:off x="0" y="0"/>
          <a:ext cx="0" cy="0"/>
          <a:chOff x="0" y="0"/>
          <a:chExt cx="0" cy="0"/>
        </a:xfrm>
      </p:grpSpPr>
      <p:sp>
        <p:nvSpPr>
          <p:cNvPr id="110" name="Google Shape;110;p14"/>
          <p:cNvSpPr txBox="1"/>
          <p:nvPr>
            <p:ph type="title"/>
          </p:nvPr>
        </p:nvSpPr>
        <p:spPr>
          <a:xfrm>
            <a:off x="5458450" y="3183625"/>
            <a:ext cx="2975700" cy="455100"/>
          </a:xfrm>
          <a:prstGeom prst="rect">
            <a:avLst/>
          </a:prstGeom>
        </p:spPr>
        <p:txBody>
          <a:bodyPr anchorCtr="0" anchor="t" bIns="91425" lIns="91425" spcFirstLastPara="1" rIns="91425" wrap="square" tIns="91425">
            <a:noAutofit/>
          </a:bodyPr>
          <a:lstStyle>
            <a:lvl1pPr lvl="0" algn="r">
              <a:spcBef>
                <a:spcPts val="0"/>
              </a:spcBef>
              <a:spcAft>
                <a:spcPts val="0"/>
              </a:spcAft>
              <a:buSzPts val="2800"/>
              <a:buNone/>
              <a:defRPr b="0" sz="21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1" name="Google Shape;111;p14"/>
          <p:cNvSpPr txBox="1"/>
          <p:nvPr>
            <p:ph idx="1" type="subTitle"/>
          </p:nvPr>
        </p:nvSpPr>
        <p:spPr>
          <a:xfrm>
            <a:off x="3620675" y="1470025"/>
            <a:ext cx="4813200" cy="1713600"/>
          </a:xfrm>
          <a:prstGeom prst="rect">
            <a:avLst/>
          </a:prstGeom>
        </p:spPr>
        <p:txBody>
          <a:bodyPr anchorCtr="0" anchor="t" bIns="91425" lIns="91425" spcFirstLastPara="1" rIns="91425" wrap="square" tIns="91425">
            <a:noAutofit/>
          </a:bodyPr>
          <a:lstStyle>
            <a:lvl1pPr lvl="0" algn="r">
              <a:spcBef>
                <a:spcPts val="0"/>
              </a:spcBef>
              <a:spcAft>
                <a:spcPts val="0"/>
              </a:spcAft>
              <a:buSzPts val="1800"/>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6">
    <p:spTree>
      <p:nvGrpSpPr>
        <p:cNvPr id="112" name="Shape 112"/>
        <p:cNvGrpSpPr/>
        <p:nvPr/>
      </p:nvGrpSpPr>
      <p:grpSpPr>
        <a:xfrm>
          <a:off x="0" y="0"/>
          <a:ext cx="0" cy="0"/>
          <a:chOff x="0" y="0"/>
          <a:chExt cx="0" cy="0"/>
        </a:xfrm>
      </p:grpSpPr>
      <p:sp>
        <p:nvSpPr>
          <p:cNvPr id="113" name="Google Shape;113;p15"/>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solidFill>
                  <a:schemeClr val="accent2"/>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114" name="Google Shape;114;p15"/>
          <p:cNvSpPr txBox="1"/>
          <p:nvPr>
            <p:ph idx="1" type="subTitle"/>
          </p:nvPr>
        </p:nvSpPr>
        <p:spPr>
          <a:xfrm>
            <a:off x="723900" y="1098525"/>
            <a:ext cx="7734300" cy="35067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solidFill>
                  <a:schemeClr val="dk1"/>
                </a:solidFill>
              </a:defRPr>
            </a:lvl1pPr>
            <a:lvl2pPr lvl="1" rtl="0">
              <a:lnSpc>
                <a:spcPct val="100000"/>
              </a:lnSpc>
              <a:spcBef>
                <a:spcPts val="0"/>
              </a:spcBef>
              <a:spcAft>
                <a:spcPts val="0"/>
              </a:spcAft>
              <a:buSzPts val="1200"/>
              <a:buChar char="○"/>
              <a:defRPr sz="1200"/>
            </a:lvl2pPr>
            <a:lvl3pPr lvl="2" rtl="0">
              <a:lnSpc>
                <a:spcPct val="100000"/>
              </a:lnSpc>
              <a:spcBef>
                <a:spcPts val="0"/>
              </a:spcBef>
              <a:spcAft>
                <a:spcPts val="0"/>
              </a:spcAft>
              <a:buSzPts val="1200"/>
              <a:buChar char="■"/>
              <a:defRPr sz="1200"/>
            </a:lvl3pPr>
            <a:lvl4pPr lvl="3" rtl="0">
              <a:lnSpc>
                <a:spcPct val="100000"/>
              </a:lnSpc>
              <a:spcBef>
                <a:spcPts val="0"/>
              </a:spcBef>
              <a:spcAft>
                <a:spcPts val="0"/>
              </a:spcAft>
              <a:buSzPts val="1200"/>
              <a:buChar char="●"/>
              <a:defRPr sz="1200"/>
            </a:lvl4pPr>
            <a:lvl5pPr lvl="4" rtl="0">
              <a:lnSpc>
                <a:spcPct val="100000"/>
              </a:lnSpc>
              <a:spcBef>
                <a:spcPts val="0"/>
              </a:spcBef>
              <a:spcAft>
                <a:spcPts val="0"/>
              </a:spcAft>
              <a:buSzPts val="1200"/>
              <a:buChar char="○"/>
              <a:defRPr sz="1200"/>
            </a:lvl5pPr>
            <a:lvl6pPr lvl="5" rtl="0">
              <a:lnSpc>
                <a:spcPct val="100000"/>
              </a:lnSpc>
              <a:spcBef>
                <a:spcPts val="0"/>
              </a:spcBef>
              <a:spcAft>
                <a:spcPts val="0"/>
              </a:spcAft>
              <a:buSzPts val="1200"/>
              <a:buChar char="■"/>
              <a:defRPr sz="1200"/>
            </a:lvl6pPr>
            <a:lvl7pPr lvl="6" rtl="0">
              <a:lnSpc>
                <a:spcPct val="100000"/>
              </a:lnSpc>
              <a:spcBef>
                <a:spcPts val="0"/>
              </a:spcBef>
              <a:spcAft>
                <a:spcPts val="0"/>
              </a:spcAft>
              <a:buSzPts val="1200"/>
              <a:buChar char="●"/>
              <a:defRPr sz="1200"/>
            </a:lvl7pPr>
            <a:lvl8pPr lvl="7" rtl="0">
              <a:lnSpc>
                <a:spcPct val="100000"/>
              </a:lnSpc>
              <a:spcBef>
                <a:spcPts val="0"/>
              </a:spcBef>
              <a:spcAft>
                <a:spcPts val="0"/>
              </a:spcAft>
              <a:buSzPts val="1200"/>
              <a:buChar char="○"/>
              <a:defRPr sz="1200"/>
            </a:lvl8pPr>
            <a:lvl9pPr lvl="8" rtl="0">
              <a:lnSpc>
                <a:spcPct val="100000"/>
              </a:lnSpc>
              <a:spcBef>
                <a:spcPts val="0"/>
              </a:spcBef>
              <a:spcAft>
                <a:spcPts val="0"/>
              </a:spcAft>
              <a:buSzPts val="1200"/>
              <a:buChar char="■"/>
              <a:defRPr sz="1200"/>
            </a:lvl9pPr>
          </a:lstStyle>
          <a:p/>
        </p:txBody>
      </p:sp>
      <p:grpSp>
        <p:nvGrpSpPr>
          <p:cNvPr id="115" name="Google Shape;115;p15"/>
          <p:cNvGrpSpPr/>
          <p:nvPr/>
        </p:nvGrpSpPr>
        <p:grpSpPr>
          <a:xfrm>
            <a:off x="-1003293" y="-1074205"/>
            <a:ext cx="2972327" cy="2292212"/>
            <a:chOff x="-1003293" y="-1074205"/>
            <a:chExt cx="2972327" cy="2292212"/>
          </a:xfrm>
        </p:grpSpPr>
        <p:sp>
          <p:nvSpPr>
            <p:cNvPr id="116" name="Google Shape;116;p15"/>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 name="Google Shape;120;p15"/>
          <p:cNvGrpSpPr/>
          <p:nvPr/>
        </p:nvGrpSpPr>
        <p:grpSpPr>
          <a:xfrm rot="10800000">
            <a:off x="7442564" y="3761069"/>
            <a:ext cx="2972327" cy="2292212"/>
            <a:chOff x="-1003293" y="-1074205"/>
            <a:chExt cx="2972327" cy="2292212"/>
          </a:xfrm>
        </p:grpSpPr>
        <p:sp>
          <p:nvSpPr>
            <p:cNvPr id="121" name="Google Shape;121;p15"/>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7">
    <p:spTree>
      <p:nvGrpSpPr>
        <p:cNvPr id="125" name="Shape 125"/>
        <p:cNvGrpSpPr/>
        <p:nvPr/>
      </p:nvGrpSpPr>
      <p:grpSpPr>
        <a:xfrm>
          <a:off x="0" y="0"/>
          <a:ext cx="0" cy="0"/>
          <a:chOff x="0" y="0"/>
          <a:chExt cx="0" cy="0"/>
        </a:xfrm>
      </p:grpSpPr>
      <p:sp>
        <p:nvSpPr>
          <p:cNvPr id="126" name="Google Shape;126;p16"/>
          <p:cNvSpPr txBox="1"/>
          <p:nvPr>
            <p:ph type="title"/>
          </p:nvPr>
        </p:nvSpPr>
        <p:spPr>
          <a:xfrm>
            <a:off x="2414850" y="1636400"/>
            <a:ext cx="4314300" cy="99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000"/>
              <a:buNone/>
              <a:defRPr sz="7200">
                <a:solidFill>
                  <a:schemeClr val="accent1"/>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27" name="Google Shape;127;p16"/>
          <p:cNvSpPr txBox="1"/>
          <p:nvPr>
            <p:ph idx="1" type="subTitle"/>
          </p:nvPr>
        </p:nvSpPr>
        <p:spPr>
          <a:xfrm>
            <a:off x="2414850" y="2800586"/>
            <a:ext cx="4314300" cy="70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800"/>
              <a:buNone/>
              <a:defRPr sz="1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128" name="Google Shape;128;p16"/>
          <p:cNvSpPr/>
          <p:nvPr/>
        </p:nvSpPr>
        <p:spPr>
          <a:xfrm>
            <a:off x="16520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72889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129259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185629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2419994"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2983693"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354739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411108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467478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523848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5802184"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6365883"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a:off x="692958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749327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805697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a:off x="862067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a:off x="16520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p:nvPr/>
        </p:nvSpPr>
        <p:spPr>
          <a:xfrm>
            <a:off x="72889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a:off x="129259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185629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a:off x="2419994"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p:nvPr/>
        </p:nvSpPr>
        <p:spPr>
          <a:xfrm>
            <a:off x="2983693"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354739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411108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a:off x="467478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a:off x="523848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5802184"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a:off x="6365883"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692958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749327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805697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862067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9">
    <p:bg>
      <p:bgPr>
        <a:solidFill>
          <a:schemeClr val="lt2"/>
        </a:solidFill>
      </p:bgPr>
    </p:bg>
    <p:spTree>
      <p:nvGrpSpPr>
        <p:cNvPr id="160" name="Shape 160"/>
        <p:cNvGrpSpPr/>
        <p:nvPr/>
      </p:nvGrpSpPr>
      <p:grpSpPr>
        <a:xfrm>
          <a:off x="0" y="0"/>
          <a:ext cx="0" cy="0"/>
          <a:chOff x="0" y="0"/>
          <a:chExt cx="0" cy="0"/>
        </a:xfrm>
      </p:grpSpPr>
      <p:sp>
        <p:nvSpPr>
          <p:cNvPr id="161" name="Google Shape;161;p17"/>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2" name="Google Shape;162;p17"/>
          <p:cNvSpPr txBox="1"/>
          <p:nvPr>
            <p:ph idx="1" type="subTitle"/>
          </p:nvPr>
        </p:nvSpPr>
        <p:spPr>
          <a:xfrm>
            <a:off x="715850"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3" name="Google Shape;163;p17"/>
          <p:cNvSpPr txBox="1"/>
          <p:nvPr>
            <p:ph idx="2" type="subTitle"/>
          </p:nvPr>
        </p:nvSpPr>
        <p:spPr>
          <a:xfrm>
            <a:off x="3453449"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4" name="Google Shape;164;p17"/>
          <p:cNvSpPr txBox="1"/>
          <p:nvPr>
            <p:ph idx="3" type="subTitle"/>
          </p:nvPr>
        </p:nvSpPr>
        <p:spPr>
          <a:xfrm>
            <a:off x="980532"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5" name="Google Shape;165;p17"/>
          <p:cNvSpPr txBox="1"/>
          <p:nvPr>
            <p:ph idx="4" type="subTitle"/>
          </p:nvPr>
        </p:nvSpPr>
        <p:spPr>
          <a:xfrm>
            <a:off x="3718073"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6" name="Google Shape;166;p17"/>
          <p:cNvSpPr txBox="1"/>
          <p:nvPr>
            <p:ph idx="5" type="subTitle"/>
          </p:nvPr>
        </p:nvSpPr>
        <p:spPr>
          <a:xfrm>
            <a:off x="6191050"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7" name="Google Shape;167;p17"/>
          <p:cNvSpPr txBox="1"/>
          <p:nvPr>
            <p:ph idx="6" type="subTitle"/>
          </p:nvPr>
        </p:nvSpPr>
        <p:spPr>
          <a:xfrm>
            <a:off x="6455645"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8" name="Google Shape;168;p17"/>
          <p:cNvSpPr/>
          <p:nvPr/>
        </p:nvSpPr>
        <p:spPr>
          <a:xfrm>
            <a:off x="16520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72889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129259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185629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241999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a:off x="298369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354739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411108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a:off x="467478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523848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580218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636588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a:off x="692958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749327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a:off x="805697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p:nvPr/>
        </p:nvSpPr>
        <p:spPr>
          <a:xfrm>
            <a:off x="862067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9">
    <p:spTree>
      <p:nvGrpSpPr>
        <p:cNvPr id="184" name="Shape 184"/>
        <p:cNvGrpSpPr/>
        <p:nvPr/>
      </p:nvGrpSpPr>
      <p:grpSpPr>
        <a:xfrm>
          <a:off x="0" y="0"/>
          <a:ext cx="0" cy="0"/>
          <a:chOff x="0" y="0"/>
          <a:chExt cx="0" cy="0"/>
        </a:xfrm>
      </p:grpSpPr>
      <p:sp>
        <p:nvSpPr>
          <p:cNvPr id="185" name="Google Shape;185;p18"/>
          <p:cNvSpPr/>
          <p:nvPr/>
        </p:nvSpPr>
        <p:spPr>
          <a:xfrm>
            <a:off x="2434575" y="-1783699"/>
            <a:ext cx="8931206" cy="8500164"/>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txBox="1"/>
          <p:nvPr>
            <p:ph type="title"/>
          </p:nvPr>
        </p:nvSpPr>
        <p:spPr>
          <a:xfrm>
            <a:off x="4346275" y="1635275"/>
            <a:ext cx="4087800" cy="10389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2800"/>
              <a:buNone/>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187" name="Google Shape;187;p18"/>
          <p:cNvSpPr txBox="1"/>
          <p:nvPr>
            <p:ph idx="1" type="subTitle"/>
          </p:nvPr>
        </p:nvSpPr>
        <p:spPr>
          <a:xfrm>
            <a:off x="5366275" y="2674175"/>
            <a:ext cx="3067800" cy="834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2800"/>
              <a:buNone/>
              <a:defRPr sz="1600"/>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0">
    <p:spTree>
      <p:nvGrpSpPr>
        <p:cNvPr id="188" name="Shape 188"/>
        <p:cNvGrpSpPr/>
        <p:nvPr/>
      </p:nvGrpSpPr>
      <p:grpSpPr>
        <a:xfrm>
          <a:off x="0" y="0"/>
          <a:ext cx="0" cy="0"/>
          <a:chOff x="0" y="0"/>
          <a:chExt cx="0" cy="0"/>
        </a:xfrm>
      </p:grpSpPr>
      <p:sp>
        <p:nvSpPr>
          <p:cNvPr id="189" name="Google Shape;189;p19"/>
          <p:cNvSpPr txBox="1"/>
          <p:nvPr>
            <p:ph idx="1" type="subTitle"/>
          </p:nvPr>
        </p:nvSpPr>
        <p:spPr>
          <a:xfrm>
            <a:off x="6562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0" name="Google Shape;190;p19"/>
          <p:cNvSpPr txBox="1"/>
          <p:nvPr>
            <p:ph idx="2" type="subTitle"/>
          </p:nvPr>
        </p:nvSpPr>
        <p:spPr>
          <a:xfrm>
            <a:off x="3361337" y="3977725"/>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191" name="Google Shape;191;p19"/>
          <p:cNvSpPr txBox="1"/>
          <p:nvPr>
            <p:ph idx="3" type="subTitle"/>
          </p:nvPr>
        </p:nvSpPr>
        <p:spPr>
          <a:xfrm>
            <a:off x="652775" y="3990032"/>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192" name="Google Shape;192;p19"/>
          <p:cNvSpPr txBox="1"/>
          <p:nvPr>
            <p:ph idx="4" type="subTitle"/>
          </p:nvPr>
        </p:nvSpPr>
        <p:spPr>
          <a:xfrm>
            <a:off x="6069925" y="3990032"/>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193" name="Google Shape;193;p19"/>
          <p:cNvSpPr txBox="1"/>
          <p:nvPr>
            <p:ph idx="5" type="subTitle"/>
          </p:nvPr>
        </p:nvSpPr>
        <p:spPr>
          <a:xfrm>
            <a:off x="3361350" y="2265759"/>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4" name="Google Shape;194;p19"/>
          <p:cNvSpPr txBox="1"/>
          <p:nvPr>
            <p:ph idx="6" type="subTitle"/>
          </p:nvPr>
        </p:nvSpPr>
        <p:spPr>
          <a:xfrm>
            <a:off x="33613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5" name="Google Shape;195;p19"/>
          <p:cNvSpPr txBox="1"/>
          <p:nvPr>
            <p:ph idx="7" type="subTitle"/>
          </p:nvPr>
        </p:nvSpPr>
        <p:spPr>
          <a:xfrm>
            <a:off x="6066450" y="2254434"/>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6" name="Google Shape;196;p19"/>
          <p:cNvSpPr txBox="1"/>
          <p:nvPr>
            <p:ph idx="8" type="subTitle"/>
          </p:nvPr>
        </p:nvSpPr>
        <p:spPr>
          <a:xfrm>
            <a:off x="60664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7" name="Google Shape;197;p19"/>
          <p:cNvSpPr txBox="1"/>
          <p:nvPr>
            <p:ph idx="9" type="subTitle"/>
          </p:nvPr>
        </p:nvSpPr>
        <p:spPr>
          <a:xfrm>
            <a:off x="656250" y="2275447"/>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8" name="Google Shape;198;p19"/>
          <p:cNvSpPr txBox="1"/>
          <p:nvPr>
            <p:ph idx="13" type="subTitle"/>
          </p:nvPr>
        </p:nvSpPr>
        <p:spPr>
          <a:xfrm>
            <a:off x="6562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9" name="Google Shape;199;p19"/>
          <p:cNvSpPr txBox="1"/>
          <p:nvPr>
            <p:ph idx="14" type="subTitle"/>
          </p:nvPr>
        </p:nvSpPr>
        <p:spPr>
          <a:xfrm>
            <a:off x="33613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0" name="Google Shape;200;p19"/>
          <p:cNvSpPr txBox="1"/>
          <p:nvPr>
            <p:ph idx="15" type="subTitle"/>
          </p:nvPr>
        </p:nvSpPr>
        <p:spPr>
          <a:xfrm>
            <a:off x="60664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1" name="Google Shape;201;p19"/>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grpSp>
        <p:nvGrpSpPr>
          <p:cNvPr id="202" name="Google Shape;202;p19"/>
          <p:cNvGrpSpPr/>
          <p:nvPr/>
        </p:nvGrpSpPr>
        <p:grpSpPr>
          <a:xfrm rot="8873883">
            <a:off x="-1569674" y="-994238"/>
            <a:ext cx="4582588" cy="2177116"/>
            <a:chOff x="238125" y="1284825"/>
            <a:chExt cx="7143775" cy="3134400"/>
          </a:xfrm>
        </p:grpSpPr>
        <p:sp>
          <p:nvSpPr>
            <p:cNvPr id="203" name="Google Shape;203;p19"/>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19"/>
          <p:cNvGrpSpPr/>
          <p:nvPr/>
        </p:nvGrpSpPr>
        <p:grpSpPr>
          <a:xfrm rot="-1824645">
            <a:off x="6254773" y="3846765"/>
            <a:ext cx="4582387" cy="2176971"/>
            <a:chOff x="238125" y="1284825"/>
            <a:chExt cx="7143775" cy="3134400"/>
          </a:xfrm>
        </p:grpSpPr>
        <p:sp>
          <p:nvSpPr>
            <p:cNvPr id="207" name="Google Shape;207;p19"/>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3">
    <p:bg>
      <p:bgPr>
        <a:solidFill>
          <a:schemeClr val="lt2"/>
        </a:solidFill>
      </p:bgPr>
    </p:bg>
    <p:spTree>
      <p:nvGrpSpPr>
        <p:cNvPr id="210" name="Shape 210"/>
        <p:cNvGrpSpPr/>
        <p:nvPr/>
      </p:nvGrpSpPr>
      <p:grpSpPr>
        <a:xfrm>
          <a:off x="0" y="0"/>
          <a:ext cx="0" cy="0"/>
          <a:chOff x="0" y="0"/>
          <a:chExt cx="0" cy="0"/>
        </a:xfrm>
      </p:grpSpPr>
      <p:sp>
        <p:nvSpPr>
          <p:cNvPr id="211" name="Google Shape;211;p20"/>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
        <p:nvSpPr>
          <p:cNvPr id="212" name="Google Shape;212;p20"/>
          <p:cNvSpPr txBox="1"/>
          <p:nvPr>
            <p:ph idx="1" type="subTitle"/>
          </p:nvPr>
        </p:nvSpPr>
        <p:spPr>
          <a:xfrm>
            <a:off x="2069688" y="3604413"/>
            <a:ext cx="1957500" cy="77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3" name="Google Shape;213;p20"/>
          <p:cNvSpPr txBox="1"/>
          <p:nvPr>
            <p:ph idx="2" type="subTitle"/>
          </p:nvPr>
        </p:nvSpPr>
        <p:spPr>
          <a:xfrm>
            <a:off x="2069688" y="3145538"/>
            <a:ext cx="195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4" name="Google Shape;214;p20"/>
          <p:cNvSpPr txBox="1"/>
          <p:nvPr>
            <p:ph idx="3" type="subTitle"/>
          </p:nvPr>
        </p:nvSpPr>
        <p:spPr>
          <a:xfrm>
            <a:off x="5116759" y="3604413"/>
            <a:ext cx="1957500" cy="77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 name="Google Shape;215;p20"/>
          <p:cNvSpPr txBox="1"/>
          <p:nvPr>
            <p:ph idx="4" type="subTitle"/>
          </p:nvPr>
        </p:nvSpPr>
        <p:spPr>
          <a:xfrm>
            <a:off x="5116752" y="3145538"/>
            <a:ext cx="195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5662924" y="2098200"/>
            <a:ext cx="27711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50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3" name="Google Shape;13;p3"/>
          <p:cNvSpPr txBox="1"/>
          <p:nvPr>
            <p:ph idx="1" type="subTitle"/>
          </p:nvPr>
        </p:nvSpPr>
        <p:spPr>
          <a:xfrm>
            <a:off x="5762681" y="2940000"/>
            <a:ext cx="2571600" cy="65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4" name="Google Shape;14;p3"/>
          <p:cNvSpPr txBox="1"/>
          <p:nvPr>
            <p:ph hasCustomPrompt="1" idx="2" type="title"/>
          </p:nvPr>
        </p:nvSpPr>
        <p:spPr>
          <a:xfrm>
            <a:off x="6443245" y="1546200"/>
            <a:ext cx="1210500" cy="55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15" name="Google Shape;15;p3"/>
          <p:cNvGrpSpPr/>
          <p:nvPr/>
        </p:nvGrpSpPr>
        <p:grpSpPr>
          <a:xfrm>
            <a:off x="6572024" y="1730500"/>
            <a:ext cx="952889" cy="183412"/>
            <a:chOff x="6394624" y="1730500"/>
            <a:chExt cx="952889" cy="183412"/>
          </a:xfrm>
        </p:grpSpPr>
        <p:sp>
          <p:nvSpPr>
            <p:cNvPr id="16" name="Google Shape;16;p3"/>
            <p:cNvSpPr/>
            <p:nvPr/>
          </p:nvSpPr>
          <p:spPr>
            <a:xfrm>
              <a:off x="6394624"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7154799"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1_1_1_1_1_1_1_1_1_1_1">
    <p:spTree>
      <p:nvGrpSpPr>
        <p:cNvPr id="216" name="Shape 216"/>
        <p:cNvGrpSpPr/>
        <p:nvPr/>
      </p:nvGrpSpPr>
      <p:grpSpPr>
        <a:xfrm>
          <a:off x="0" y="0"/>
          <a:ext cx="0" cy="0"/>
          <a:chOff x="0" y="0"/>
          <a:chExt cx="0" cy="0"/>
        </a:xfrm>
      </p:grpSpPr>
      <p:sp>
        <p:nvSpPr>
          <p:cNvPr id="217" name="Google Shape;217;p21"/>
          <p:cNvSpPr txBox="1"/>
          <p:nvPr>
            <p:ph hasCustomPrompt="1" type="title"/>
          </p:nvPr>
        </p:nvSpPr>
        <p:spPr>
          <a:xfrm>
            <a:off x="2012538" y="145752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218" name="Google Shape;218;p21"/>
          <p:cNvSpPr txBox="1"/>
          <p:nvPr>
            <p:ph hasCustomPrompt="1" idx="2" type="title"/>
          </p:nvPr>
        </p:nvSpPr>
        <p:spPr>
          <a:xfrm>
            <a:off x="2012538" y="243237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219" name="Google Shape;219;p21"/>
          <p:cNvSpPr txBox="1"/>
          <p:nvPr>
            <p:ph hasCustomPrompt="1" idx="3" type="title"/>
          </p:nvPr>
        </p:nvSpPr>
        <p:spPr>
          <a:xfrm>
            <a:off x="2012538" y="340722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220" name="Google Shape;220;p21"/>
          <p:cNvSpPr txBox="1"/>
          <p:nvPr>
            <p:ph idx="1" type="subTitle"/>
          </p:nvPr>
        </p:nvSpPr>
        <p:spPr>
          <a:xfrm>
            <a:off x="5713600" y="171087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1" name="Google Shape;221;p21"/>
          <p:cNvSpPr txBox="1"/>
          <p:nvPr>
            <p:ph idx="4" type="subTitle"/>
          </p:nvPr>
        </p:nvSpPr>
        <p:spPr>
          <a:xfrm>
            <a:off x="5713600" y="268572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2" name="Google Shape;222;p21"/>
          <p:cNvSpPr txBox="1"/>
          <p:nvPr>
            <p:ph idx="5" type="subTitle"/>
          </p:nvPr>
        </p:nvSpPr>
        <p:spPr>
          <a:xfrm>
            <a:off x="5713600" y="366057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3" name="Google Shape;223;p21"/>
          <p:cNvSpPr txBox="1"/>
          <p:nvPr>
            <p:ph idx="6"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Tree>
  </p:cSld>
  <p:clrMapOvr>
    <a:masterClrMapping/>
  </p:clrMapOvr>
  <p:extLst>
    <p:ext uri="{DCECCB84-F9BA-43D5-87BE-67443E8EF086}">
      <p15:sldGuideLst>
        <p15:guide id="1" orient="horz" pos="1618">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TITLE_AND_TWO_COLUMNS_1">
    <p:bg>
      <p:bgPr>
        <a:solidFill>
          <a:schemeClr val="lt2"/>
        </a:solidFill>
      </p:bgPr>
    </p:bg>
    <p:spTree>
      <p:nvGrpSpPr>
        <p:cNvPr id="224" name="Shape 224"/>
        <p:cNvGrpSpPr/>
        <p:nvPr/>
      </p:nvGrpSpPr>
      <p:grpSpPr>
        <a:xfrm>
          <a:off x="0" y="0"/>
          <a:ext cx="0" cy="0"/>
          <a:chOff x="0" y="0"/>
          <a:chExt cx="0" cy="0"/>
        </a:xfrm>
      </p:grpSpPr>
      <p:sp>
        <p:nvSpPr>
          <p:cNvPr id="225" name="Google Shape;225;p22"/>
          <p:cNvSpPr txBox="1"/>
          <p:nvPr>
            <p:ph type="ctrTitle"/>
          </p:nvPr>
        </p:nvSpPr>
        <p:spPr>
          <a:xfrm>
            <a:off x="1442650" y="1414501"/>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26" name="Google Shape;226;p22"/>
          <p:cNvSpPr txBox="1"/>
          <p:nvPr>
            <p:ph idx="1" type="subTitle"/>
          </p:nvPr>
        </p:nvSpPr>
        <p:spPr>
          <a:xfrm>
            <a:off x="1255025" y="1676250"/>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27" name="Google Shape;227;p22"/>
          <p:cNvSpPr txBox="1"/>
          <p:nvPr>
            <p:ph idx="2" type="ctrTitle"/>
          </p:nvPr>
        </p:nvSpPr>
        <p:spPr>
          <a:xfrm>
            <a:off x="4951100" y="1414501"/>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28" name="Google Shape;228;p22"/>
          <p:cNvSpPr txBox="1"/>
          <p:nvPr>
            <p:ph idx="3" type="subTitle"/>
          </p:nvPr>
        </p:nvSpPr>
        <p:spPr>
          <a:xfrm>
            <a:off x="4763514" y="1664100"/>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29" name="Google Shape;229;p22"/>
          <p:cNvSpPr txBox="1"/>
          <p:nvPr>
            <p:ph idx="4" type="ctrTitle"/>
          </p:nvPr>
        </p:nvSpPr>
        <p:spPr>
          <a:xfrm>
            <a:off x="1442650" y="26402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30" name="Google Shape;230;p22"/>
          <p:cNvSpPr txBox="1"/>
          <p:nvPr>
            <p:ph idx="5" type="subTitle"/>
          </p:nvPr>
        </p:nvSpPr>
        <p:spPr>
          <a:xfrm>
            <a:off x="1255025" y="2902036"/>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31" name="Google Shape;231;p22"/>
          <p:cNvSpPr txBox="1"/>
          <p:nvPr>
            <p:ph idx="6" type="ctrTitle"/>
          </p:nvPr>
        </p:nvSpPr>
        <p:spPr>
          <a:xfrm>
            <a:off x="4951100" y="26402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32" name="Google Shape;232;p22"/>
          <p:cNvSpPr txBox="1"/>
          <p:nvPr>
            <p:ph idx="7" type="subTitle"/>
          </p:nvPr>
        </p:nvSpPr>
        <p:spPr>
          <a:xfrm>
            <a:off x="4763400" y="2889886"/>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33" name="Google Shape;233;p22"/>
          <p:cNvSpPr txBox="1"/>
          <p:nvPr>
            <p:ph idx="8" type="ctrTitle"/>
          </p:nvPr>
        </p:nvSpPr>
        <p:spPr>
          <a:xfrm>
            <a:off x="1442650" y="38417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34" name="Google Shape;234;p22"/>
          <p:cNvSpPr txBox="1"/>
          <p:nvPr>
            <p:ph idx="9" type="subTitle"/>
          </p:nvPr>
        </p:nvSpPr>
        <p:spPr>
          <a:xfrm>
            <a:off x="1255025" y="4103525"/>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35" name="Google Shape;235;p22"/>
          <p:cNvSpPr txBox="1"/>
          <p:nvPr>
            <p:ph idx="13" type="ctrTitle"/>
          </p:nvPr>
        </p:nvSpPr>
        <p:spPr>
          <a:xfrm>
            <a:off x="4951100" y="38417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36" name="Google Shape;236;p22"/>
          <p:cNvSpPr txBox="1"/>
          <p:nvPr>
            <p:ph idx="14" type="subTitle"/>
          </p:nvPr>
        </p:nvSpPr>
        <p:spPr>
          <a:xfrm>
            <a:off x="4763400" y="4091375"/>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37" name="Google Shape;237;p22"/>
          <p:cNvSpPr txBox="1"/>
          <p:nvPr>
            <p:ph idx="15"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grpSp>
        <p:nvGrpSpPr>
          <p:cNvPr id="238" name="Google Shape;238;p22"/>
          <p:cNvGrpSpPr/>
          <p:nvPr/>
        </p:nvGrpSpPr>
        <p:grpSpPr>
          <a:xfrm flipH="1">
            <a:off x="-1799051" y="-2044693"/>
            <a:ext cx="12873268" cy="9077704"/>
            <a:chOff x="-1799051" y="-2044693"/>
            <a:chExt cx="12873268" cy="9077704"/>
          </a:xfrm>
        </p:grpSpPr>
        <p:grpSp>
          <p:nvGrpSpPr>
            <p:cNvPr id="239" name="Google Shape;239;p22"/>
            <p:cNvGrpSpPr/>
            <p:nvPr/>
          </p:nvGrpSpPr>
          <p:grpSpPr>
            <a:xfrm rot="8873883">
              <a:off x="-1569674" y="-994238"/>
              <a:ext cx="4582588" cy="2177116"/>
              <a:chOff x="238125" y="1284825"/>
              <a:chExt cx="7143775" cy="3134400"/>
            </a:xfrm>
          </p:grpSpPr>
          <p:sp>
            <p:nvSpPr>
              <p:cNvPr id="240" name="Google Shape;240;p22"/>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2"/>
            <p:cNvGrpSpPr/>
            <p:nvPr/>
          </p:nvGrpSpPr>
          <p:grpSpPr>
            <a:xfrm rot="-1824645">
              <a:off x="6254773" y="3846765"/>
              <a:ext cx="4582387" cy="2176971"/>
              <a:chOff x="238125" y="1284825"/>
              <a:chExt cx="7143775" cy="3134400"/>
            </a:xfrm>
          </p:grpSpPr>
          <p:sp>
            <p:nvSpPr>
              <p:cNvPr id="244" name="Google Shape;244;p22"/>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2"/>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extLst>
    <p:ext uri="{DCECCB84-F9BA-43D5-87BE-67443E8EF086}">
      <p15:sldGuideLst>
        <p15:guide id="1" orient="horz" pos="2115">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2">
    <p:spTree>
      <p:nvGrpSpPr>
        <p:cNvPr id="247" name="Shape 247"/>
        <p:cNvGrpSpPr/>
        <p:nvPr/>
      </p:nvGrpSpPr>
      <p:grpSpPr>
        <a:xfrm>
          <a:off x="0" y="0"/>
          <a:ext cx="0" cy="0"/>
          <a:chOff x="0" y="0"/>
          <a:chExt cx="0" cy="0"/>
        </a:xfrm>
      </p:grpSpPr>
      <p:sp>
        <p:nvSpPr>
          <p:cNvPr id="248" name="Google Shape;248;p23"/>
          <p:cNvSpPr txBox="1"/>
          <p:nvPr>
            <p:ph type="title"/>
          </p:nvPr>
        </p:nvSpPr>
        <p:spPr>
          <a:xfrm>
            <a:off x="722625" y="448050"/>
            <a:ext cx="7711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Font typeface="Montserrat ExtraBold"/>
              <a:buNone/>
              <a:defRPr>
                <a:solidFill>
                  <a:schemeClr val="accent2"/>
                </a:solidFill>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249" name="Google Shape;249;p23"/>
          <p:cNvSpPr txBox="1"/>
          <p:nvPr>
            <p:ph idx="1" type="subTitle"/>
          </p:nvPr>
        </p:nvSpPr>
        <p:spPr>
          <a:xfrm>
            <a:off x="4581525" y="1179525"/>
            <a:ext cx="3849000" cy="3416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p:txBody>
      </p:sp>
      <p:sp>
        <p:nvSpPr>
          <p:cNvPr id="250" name="Google Shape;250;p23"/>
          <p:cNvSpPr txBox="1"/>
          <p:nvPr>
            <p:ph idx="2" type="subTitle"/>
          </p:nvPr>
        </p:nvSpPr>
        <p:spPr>
          <a:xfrm>
            <a:off x="713225" y="1179525"/>
            <a:ext cx="3849000" cy="3416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p:txBody>
      </p:sp>
      <p:grpSp>
        <p:nvGrpSpPr>
          <p:cNvPr id="251" name="Google Shape;251;p23"/>
          <p:cNvGrpSpPr/>
          <p:nvPr/>
        </p:nvGrpSpPr>
        <p:grpSpPr>
          <a:xfrm flipH="1">
            <a:off x="-1799051" y="-2044693"/>
            <a:ext cx="12873268" cy="9077704"/>
            <a:chOff x="-1799051" y="-2044693"/>
            <a:chExt cx="12873268" cy="9077704"/>
          </a:xfrm>
        </p:grpSpPr>
        <p:grpSp>
          <p:nvGrpSpPr>
            <p:cNvPr id="252" name="Google Shape;252;p23"/>
            <p:cNvGrpSpPr/>
            <p:nvPr/>
          </p:nvGrpSpPr>
          <p:grpSpPr>
            <a:xfrm rot="8873883">
              <a:off x="-1569674" y="-994238"/>
              <a:ext cx="4582588" cy="2177116"/>
              <a:chOff x="238125" y="1284825"/>
              <a:chExt cx="7143775" cy="3134400"/>
            </a:xfrm>
          </p:grpSpPr>
          <p:sp>
            <p:nvSpPr>
              <p:cNvPr id="253" name="Google Shape;253;p23"/>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 name="Google Shape;256;p23"/>
            <p:cNvGrpSpPr/>
            <p:nvPr/>
          </p:nvGrpSpPr>
          <p:grpSpPr>
            <a:xfrm rot="-1824645">
              <a:off x="6254773" y="3846765"/>
              <a:ext cx="4582387" cy="2176971"/>
              <a:chOff x="238125" y="1284825"/>
              <a:chExt cx="7143775" cy="3134400"/>
            </a:xfrm>
          </p:grpSpPr>
          <p:sp>
            <p:nvSpPr>
              <p:cNvPr id="257" name="Google Shape;257;p23"/>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3"/>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5">
    <p:spTree>
      <p:nvGrpSpPr>
        <p:cNvPr id="260" name="Shape 260"/>
        <p:cNvGrpSpPr/>
        <p:nvPr/>
      </p:nvGrpSpPr>
      <p:grpSpPr>
        <a:xfrm>
          <a:off x="0" y="0"/>
          <a:ext cx="0" cy="0"/>
          <a:chOff x="0" y="0"/>
          <a:chExt cx="0" cy="0"/>
        </a:xfrm>
      </p:grpSpPr>
      <p:sp>
        <p:nvSpPr>
          <p:cNvPr id="261" name="Google Shape;261;p24"/>
          <p:cNvSpPr txBox="1"/>
          <p:nvPr>
            <p:ph type="title"/>
          </p:nvPr>
        </p:nvSpPr>
        <p:spPr>
          <a:xfrm>
            <a:off x="723900" y="552813"/>
            <a:ext cx="4314300" cy="9906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2" name="Google Shape;262;p24"/>
          <p:cNvSpPr txBox="1"/>
          <p:nvPr>
            <p:ph idx="1" type="subTitle"/>
          </p:nvPr>
        </p:nvSpPr>
        <p:spPr>
          <a:xfrm>
            <a:off x="723900" y="1399372"/>
            <a:ext cx="4314300" cy="137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800"/>
              <a:buNone/>
              <a:defRPr sz="1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263" name="Google Shape;263;p24"/>
          <p:cNvSpPr txBox="1"/>
          <p:nvPr/>
        </p:nvSpPr>
        <p:spPr>
          <a:xfrm>
            <a:off x="669225" y="3323525"/>
            <a:ext cx="3785400" cy="7140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Clr>
                <a:schemeClr val="dk1"/>
              </a:buClr>
              <a:buSzPts val="1100"/>
              <a:buFont typeface="Arial"/>
              <a:buNone/>
            </a:pPr>
            <a:r>
              <a:rPr lang="en" sz="1200">
                <a:solidFill>
                  <a:schemeClr val="dk1"/>
                </a:solidFill>
                <a:latin typeface="Public Sans"/>
                <a:ea typeface="Public Sans"/>
                <a:cs typeface="Public Sans"/>
                <a:sym typeface="Public Sans"/>
              </a:rPr>
              <a:t>This presentation template was created by </a:t>
            </a:r>
            <a:r>
              <a:rPr b="1" lang="en" sz="1200">
                <a:solidFill>
                  <a:schemeClr val="dk1"/>
                </a:solidFill>
                <a:uFill>
                  <a:noFill/>
                </a:uFill>
                <a:latin typeface="Public Sans"/>
                <a:ea typeface="Public Sans"/>
                <a:cs typeface="Public Sans"/>
                <a:sym typeface="Public Sans"/>
                <a:hlinkClick r:id="rId2">
                  <a:extLst>
                    <a:ext uri="{A12FA001-AC4F-418D-AE19-62706E023703}">
                      <ahyp:hlinkClr val="tx"/>
                    </a:ext>
                  </a:extLst>
                </a:hlinkClick>
              </a:rPr>
              <a:t>Slidesgo</a:t>
            </a:r>
            <a:r>
              <a:rPr b="1" lang="en" sz="1200">
                <a:solidFill>
                  <a:schemeClr val="dk1"/>
                </a:solidFill>
                <a:latin typeface="Public Sans"/>
                <a:ea typeface="Public Sans"/>
                <a:cs typeface="Public Sans"/>
                <a:sym typeface="Public Sans"/>
              </a:rPr>
              <a:t>,</a:t>
            </a:r>
            <a:r>
              <a:rPr lang="en" sz="1200">
                <a:solidFill>
                  <a:schemeClr val="dk1"/>
                </a:solidFill>
                <a:latin typeface="Public Sans"/>
                <a:ea typeface="Public Sans"/>
                <a:cs typeface="Public Sans"/>
                <a:sym typeface="Public Sans"/>
              </a:rPr>
              <a:t> including icons by </a:t>
            </a:r>
            <a:r>
              <a:rPr b="1" lang="en" sz="1200">
                <a:solidFill>
                  <a:schemeClr val="dk1"/>
                </a:solidFill>
                <a:uFill>
                  <a:noFill/>
                </a:uFill>
                <a:latin typeface="Public Sans"/>
                <a:ea typeface="Public Sans"/>
                <a:cs typeface="Public Sans"/>
                <a:sym typeface="Public Sans"/>
                <a:hlinkClick r:id="rId3">
                  <a:extLst>
                    <a:ext uri="{A12FA001-AC4F-418D-AE19-62706E023703}">
                      <ahyp:hlinkClr val="tx"/>
                    </a:ext>
                  </a:extLst>
                </a:hlinkClick>
              </a:rPr>
              <a:t>Flaticon</a:t>
            </a:r>
            <a:r>
              <a:rPr lang="en" sz="1200">
                <a:solidFill>
                  <a:schemeClr val="dk1"/>
                </a:solidFill>
                <a:latin typeface="Public Sans"/>
                <a:ea typeface="Public Sans"/>
                <a:cs typeface="Public Sans"/>
                <a:sym typeface="Public Sans"/>
              </a:rPr>
              <a:t>, infographics &amp; images by </a:t>
            </a:r>
            <a:r>
              <a:rPr b="1" lang="en" sz="1200">
                <a:solidFill>
                  <a:schemeClr val="dk1"/>
                </a:solidFill>
                <a:uFill>
                  <a:noFill/>
                </a:uFill>
                <a:latin typeface="Public Sans"/>
                <a:ea typeface="Public Sans"/>
                <a:cs typeface="Public Sans"/>
                <a:sym typeface="Public Sans"/>
                <a:hlinkClick r:id="rId4">
                  <a:extLst>
                    <a:ext uri="{A12FA001-AC4F-418D-AE19-62706E023703}">
                      <ahyp:hlinkClr val="tx"/>
                    </a:ext>
                  </a:extLst>
                </a:hlinkClick>
              </a:rPr>
              <a:t>Freepik</a:t>
            </a:r>
            <a:r>
              <a:rPr lang="en" sz="1200">
                <a:solidFill>
                  <a:schemeClr val="dk1"/>
                </a:solidFill>
                <a:latin typeface="Public Sans"/>
                <a:ea typeface="Public Sans"/>
                <a:cs typeface="Public Sans"/>
                <a:sym typeface="Public Sans"/>
              </a:rPr>
              <a:t> and illustrations by </a:t>
            </a:r>
            <a:r>
              <a:rPr b="1" lang="en" sz="1200">
                <a:solidFill>
                  <a:schemeClr val="dk1"/>
                </a:solidFill>
                <a:uFill>
                  <a:noFill/>
                </a:uFill>
                <a:latin typeface="Public Sans"/>
                <a:ea typeface="Public Sans"/>
                <a:cs typeface="Public Sans"/>
                <a:sym typeface="Public Sans"/>
                <a:hlinkClick r:id="rId5">
                  <a:extLst>
                    <a:ext uri="{A12FA001-AC4F-418D-AE19-62706E023703}">
                      <ahyp:hlinkClr val="tx"/>
                    </a:ext>
                  </a:extLst>
                </a:hlinkClick>
              </a:rPr>
              <a:t>Stories</a:t>
            </a:r>
            <a:endParaRPr sz="1200">
              <a:solidFill>
                <a:schemeClr val="dk1"/>
              </a:solidFill>
              <a:latin typeface="Public Sans"/>
              <a:ea typeface="Public Sans"/>
              <a:cs typeface="Public Sans"/>
              <a:sym typeface="Public Sans"/>
            </a:endParaRPr>
          </a:p>
          <a:p>
            <a:pPr indent="0" lvl="0" marL="0" rtl="0" algn="l">
              <a:spcBef>
                <a:spcPts val="300"/>
              </a:spcBef>
              <a:spcAft>
                <a:spcPts val="0"/>
              </a:spcAft>
              <a:buNone/>
            </a:pPr>
            <a:r>
              <a:t/>
            </a:r>
            <a:endParaRPr sz="1000">
              <a:latin typeface="Public Sans"/>
              <a:ea typeface="Public Sans"/>
              <a:cs typeface="Public Sans"/>
              <a:sym typeface="Public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ONLY_1_1_1">
    <p:bg>
      <p:bgPr>
        <a:solidFill>
          <a:schemeClr val="lt2"/>
        </a:solidFill>
      </p:bgPr>
    </p:bg>
    <p:spTree>
      <p:nvGrpSpPr>
        <p:cNvPr id="264" name="Shape 264"/>
        <p:cNvGrpSpPr/>
        <p:nvPr/>
      </p:nvGrpSpPr>
      <p:grpSpPr>
        <a:xfrm>
          <a:off x="0" y="0"/>
          <a:ext cx="0" cy="0"/>
          <a:chOff x="0" y="0"/>
          <a:chExt cx="0" cy="0"/>
        </a:xfrm>
      </p:grpSpPr>
      <p:sp>
        <p:nvSpPr>
          <p:cNvPr id="265" name="Google Shape;265;p25"/>
          <p:cNvSpPr txBox="1"/>
          <p:nvPr>
            <p:ph type="title"/>
          </p:nvPr>
        </p:nvSpPr>
        <p:spPr>
          <a:xfrm>
            <a:off x="713025" y="448050"/>
            <a:ext cx="7761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p:txBody>
      </p:sp>
      <p:sp>
        <p:nvSpPr>
          <p:cNvPr id="266" name="Google Shape;266;p25"/>
          <p:cNvSpPr txBox="1"/>
          <p:nvPr>
            <p:ph idx="1" type="subTitle"/>
          </p:nvPr>
        </p:nvSpPr>
        <p:spPr>
          <a:xfrm>
            <a:off x="711650" y="2313351"/>
            <a:ext cx="2395500" cy="1371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67" name="Google Shape;267;p25"/>
          <p:cNvGrpSpPr/>
          <p:nvPr/>
        </p:nvGrpSpPr>
        <p:grpSpPr>
          <a:xfrm rot="10800000">
            <a:off x="7442564" y="3761069"/>
            <a:ext cx="2972327" cy="2292212"/>
            <a:chOff x="-1003293" y="-1074205"/>
            <a:chExt cx="2972327" cy="2292212"/>
          </a:xfrm>
        </p:grpSpPr>
        <p:sp>
          <p:nvSpPr>
            <p:cNvPr id="268" name="Google Shape;268;p25"/>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5"/>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ONLY_1_1_1_2">
    <p:spTree>
      <p:nvGrpSpPr>
        <p:cNvPr id="272" name="Shape 272"/>
        <p:cNvGrpSpPr/>
        <p:nvPr/>
      </p:nvGrpSpPr>
      <p:grpSpPr>
        <a:xfrm>
          <a:off x="0" y="0"/>
          <a:ext cx="0" cy="0"/>
          <a:chOff x="0" y="0"/>
          <a:chExt cx="0" cy="0"/>
        </a:xfrm>
      </p:grpSpPr>
      <p:sp>
        <p:nvSpPr>
          <p:cNvPr id="273" name="Google Shape;273;p26"/>
          <p:cNvSpPr txBox="1"/>
          <p:nvPr>
            <p:ph type="title"/>
          </p:nvPr>
        </p:nvSpPr>
        <p:spPr>
          <a:xfrm>
            <a:off x="713225" y="448050"/>
            <a:ext cx="7715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4" name="Google Shape;274;p26"/>
          <p:cNvSpPr txBox="1"/>
          <p:nvPr>
            <p:ph idx="1" type="subTitle"/>
          </p:nvPr>
        </p:nvSpPr>
        <p:spPr>
          <a:xfrm>
            <a:off x="6020225" y="2313429"/>
            <a:ext cx="2410500" cy="1371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75" name="Google Shape;275;p26"/>
          <p:cNvGrpSpPr/>
          <p:nvPr/>
        </p:nvGrpSpPr>
        <p:grpSpPr>
          <a:xfrm>
            <a:off x="-1003293" y="-1074205"/>
            <a:ext cx="2972327" cy="2292212"/>
            <a:chOff x="-1003293" y="-1074205"/>
            <a:chExt cx="2972327" cy="2292212"/>
          </a:xfrm>
        </p:grpSpPr>
        <p:sp>
          <p:nvSpPr>
            <p:cNvPr id="276" name="Google Shape;276;p26"/>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3">
    <p:spTree>
      <p:nvGrpSpPr>
        <p:cNvPr id="280" name="Shape 28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Objetives">
  <p:cSld name="Lesson Objetives">
    <p:spTree>
      <p:nvGrpSpPr>
        <p:cNvPr id="281" name="Shape 281"/>
        <p:cNvGrpSpPr/>
        <p:nvPr/>
      </p:nvGrpSpPr>
      <p:grpSpPr>
        <a:xfrm>
          <a:off x="0" y="0"/>
          <a:ext cx="0" cy="0"/>
          <a:chOff x="0" y="0"/>
          <a:chExt cx="0" cy="0"/>
        </a:xfrm>
      </p:grpSpPr>
      <p:sp>
        <p:nvSpPr>
          <p:cNvPr id="282" name="Google Shape;282;p28"/>
          <p:cNvSpPr txBox="1"/>
          <p:nvPr>
            <p:ph type="title"/>
          </p:nvPr>
        </p:nvSpPr>
        <p:spPr>
          <a:xfrm>
            <a:off x="457200" y="542700"/>
            <a:ext cx="7772400" cy="2910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3" name="Google Shape;283;p28"/>
          <p:cNvSpPr txBox="1"/>
          <p:nvPr>
            <p:ph idx="1" type="body"/>
          </p:nvPr>
        </p:nvSpPr>
        <p:spPr>
          <a:xfrm>
            <a:off x="457200" y="934200"/>
            <a:ext cx="6858000" cy="278100"/>
          </a:xfrm>
          <a:prstGeom prst="rect">
            <a:avLst/>
          </a:prstGeom>
          <a:noFill/>
          <a:ln>
            <a:noFill/>
          </a:ln>
        </p:spPr>
        <p:txBody>
          <a:bodyPr anchorCtr="0" anchor="t" bIns="45700" lIns="0" spcFirstLastPara="1" rIns="0" wrap="square" tIns="45700">
            <a:spAutoFit/>
          </a:bodyPr>
          <a:lstStyle>
            <a:lvl1pPr indent="-228600" lvl="0" marL="457200" marR="0" rtl="0" algn="l">
              <a:lnSpc>
                <a:spcPct val="90000"/>
              </a:lnSpc>
              <a:spcBef>
                <a:spcPts val="700"/>
              </a:spcBef>
              <a:spcAft>
                <a:spcPts val="0"/>
              </a:spcAft>
              <a:buClr>
                <a:srgbClr val="595959"/>
              </a:buClr>
              <a:buSzPts val="2000"/>
              <a:buFont typeface="Arial"/>
              <a:buNone/>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4" name="Google Shape;284;p28"/>
          <p:cNvSpPr txBox="1"/>
          <p:nvPr>
            <p:ph idx="2" type="body"/>
          </p:nvPr>
        </p:nvSpPr>
        <p:spPr>
          <a:xfrm>
            <a:off x="457200" y="1306800"/>
            <a:ext cx="6858000" cy="3036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5" name="Google Shape;285;p28"/>
          <p:cNvSpPr txBox="1"/>
          <p:nvPr>
            <p:ph idx="3" type="body"/>
          </p:nvPr>
        </p:nvSpPr>
        <p:spPr>
          <a:xfrm>
            <a:off x="457200" y="2003400"/>
            <a:ext cx="6858000" cy="3051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8C1D5B"/>
              </a:buClr>
              <a:buSzPts val="2200"/>
              <a:buFont typeface="Arial"/>
              <a:buChar char="•"/>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Anno">
  <p:cSld name="Lesson Anno">
    <p:spTree>
      <p:nvGrpSpPr>
        <p:cNvPr id="286" name="Shape 286"/>
        <p:cNvGrpSpPr/>
        <p:nvPr/>
      </p:nvGrpSpPr>
      <p:grpSpPr>
        <a:xfrm>
          <a:off x="0" y="0"/>
          <a:ext cx="0" cy="0"/>
          <a:chOff x="0" y="0"/>
          <a:chExt cx="0" cy="0"/>
        </a:xfrm>
      </p:grpSpPr>
      <p:sp>
        <p:nvSpPr>
          <p:cNvPr id="287" name="Google Shape;287;p29"/>
          <p:cNvSpPr txBox="1"/>
          <p:nvPr>
            <p:ph type="title"/>
          </p:nvPr>
        </p:nvSpPr>
        <p:spPr>
          <a:xfrm>
            <a:off x="457200" y="542700"/>
            <a:ext cx="7772400" cy="2910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2800"/>
              <a:buFont typeface="Arial"/>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8" name="Google Shape;288;p29"/>
          <p:cNvSpPr txBox="1"/>
          <p:nvPr>
            <p:ph idx="1" type="body"/>
          </p:nvPr>
        </p:nvSpPr>
        <p:spPr>
          <a:xfrm>
            <a:off x="457200" y="1247400"/>
            <a:ext cx="4377600" cy="3024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descr="TK" id="289" name="Google Shape;289;p29"/>
          <p:cNvSpPr/>
          <p:nvPr>
            <p:ph idx="2" type="pic"/>
          </p:nvPr>
        </p:nvSpPr>
        <p:spPr>
          <a:xfrm>
            <a:off x="457199" y="1995300"/>
            <a:ext cx="4471200" cy="1900800"/>
          </a:xfrm>
          <a:prstGeom prst="rect">
            <a:avLst/>
          </a:prstGeom>
          <a:noFill/>
          <a:ln>
            <a:noFill/>
          </a:ln>
        </p:spPr>
      </p:sp>
      <p:sp>
        <p:nvSpPr>
          <p:cNvPr id="290" name="Google Shape;290;p29"/>
          <p:cNvSpPr txBox="1"/>
          <p:nvPr>
            <p:ph idx="3" type="body"/>
          </p:nvPr>
        </p:nvSpPr>
        <p:spPr>
          <a:xfrm>
            <a:off x="457200" y="3898800"/>
            <a:ext cx="3294000" cy="280800"/>
          </a:xfrm>
          <a:prstGeom prst="rect">
            <a:avLst/>
          </a:prstGeom>
          <a:noFill/>
          <a:ln>
            <a:noFill/>
          </a:ln>
        </p:spPr>
        <p:txBody>
          <a:bodyPr anchorCtr="0" anchor="t" bIns="45700" lIns="0" spcFirstLastPara="1" rIns="0" wrap="square" tIns="45700">
            <a:noAutofit/>
          </a:bodyPr>
          <a:lstStyle>
            <a:lvl1pPr indent="-228600" lvl="0" marL="457200" marR="0" rtl="0" algn="l">
              <a:lnSpc>
                <a:spcPct val="90000"/>
              </a:lnSpc>
              <a:spcBef>
                <a:spcPts val="100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1" name="Google Shape;291;p29"/>
          <p:cNvSpPr txBox="1"/>
          <p:nvPr>
            <p:ph idx="4" type="body"/>
          </p:nvPr>
        </p:nvSpPr>
        <p:spPr>
          <a:xfrm>
            <a:off x="5630400" y="1244700"/>
            <a:ext cx="3132000" cy="4434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rgbClr val="FF00FF"/>
              </a:buClr>
              <a:buSzPts val="1800"/>
              <a:buFont typeface="Arial"/>
              <a:buNone/>
              <a:defRPr b="0" i="0" sz="1800" u="none" cap="none" strike="noStrike">
                <a:solidFill>
                  <a:srgbClr val="FF00F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2" name="Google Shape;292;p29"/>
          <p:cNvSpPr txBox="1"/>
          <p:nvPr>
            <p:ph idx="5" type="body"/>
          </p:nvPr>
        </p:nvSpPr>
        <p:spPr>
          <a:xfrm>
            <a:off x="5198400" y="2875500"/>
            <a:ext cx="3690000" cy="5310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595959"/>
              </a:buClr>
              <a:buSzPts val="2000"/>
              <a:buFont typeface="Arial"/>
              <a:buNone/>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3" name="Google Shape;293;p29"/>
          <p:cNvSpPr txBox="1"/>
          <p:nvPr>
            <p:ph idx="6" type="body"/>
          </p:nvPr>
        </p:nvSpPr>
        <p:spPr>
          <a:xfrm>
            <a:off x="0" y="4779000"/>
            <a:ext cx="9144000" cy="151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595959"/>
              </a:buClr>
              <a:buSzPts val="800"/>
              <a:buFont typeface="Arial"/>
              <a:buNone/>
              <a:defRPr b="0" i="0" sz="800" u="none" cap="none" strike="noStrike">
                <a:solidFill>
                  <a:srgbClr val="595959"/>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able">
  <p:cSld name="Lesson Table">
    <p:spTree>
      <p:nvGrpSpPr>
        <p:cNvPr id="294" name="Shape 294"/>
        <p:cNvGrpSpPr/>
        <p:nvPr/>
      </p:nvGrpSpPr>
      <p:grpSpPr>
        <a:xfrm>
          <a:off x="0" y="0"/>
          <a:ext cx="0" cy="0"/>
          <a:chOff x="0" y="0"/>
          <a:chExt cx="0" cy="0"/>
        </a:xfrm>
      </p:grpSpPr>
      <p:sp>
        <p:nvSpPr>
          <p:cNvPr id="295" name="Google Shape;295;p30"/>
          <p:cNvSpPr txBox="1"/>
          <p:nvPr>
            <p:ph type="title"/>
          </p:nvPr>
        </p:nvSpPr>
        <p:spPr>
          <a:xfrm>
            <a:off x="457200" y="542700"/>
            <a:ext cx="7772400" cy="291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6" name="Google Shape;296;p30"/>
          <p:cNvSpPr/>
          <p:nvPr>
            <p:ph idx="2" type="tbl"/>
          </p:nvPr>
        </p:nvSpPr>
        <p:spPr>
          <a:xfrm>
            <a:off x="457200" y="1150200"/>
            <a:ext cx="8028000" cy="2473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 name="Google Shape;20;p4"/>
          <p:cNvSpPr txBox="1"/>
          <p:nvPr>
            <p:ph idx="1" type="subTitle"/>
          </p:nvPr>
        </p:nvSpPr>
        <p:spPr>
          <a:xfrm>
            <a:off x="721625"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 name="Google Shape;21;p4"/>
          <p:cNvSpPr txBox="1"/>
          <p:nvPr>
            <p:ph idx="2" type="subTitle"/>
          </p:nvPr>
        </p:nvSpPr>
        <p:spPr>
          <a:xfrm>
            <a:off x="721625"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 name="Google Shape;22;p4"/>
          <p:cNvSpPr txBox="1"/>
          <p:nvPr>
            <p:ph idx="3" type="subTitle"/>
          </p:nvPr>
        </p:nvSpPr>
        <p:spPr>
          <a:xfrm>
            <a:off x="3404144"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 name="Google Shape;23;p4"/>
          <p:cNvSpPr txBox="1"/>
          <p:nvPr>
            <p:ph idx="4" type="subTitle"/>
          </p:nvPr>
        </p:nvSpPr>
        <p:spPr>
          <a:xfrm>
            <a:off x="3404144"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 name="Google Shape;24;p4"/>
          <p:cNvSpPr txBox="1"/>
          <p:nvPr>
            <p:ph idx="5" type="subTitle"/>
          </p:nvPr>
        </p:nvSpPr>
        <p:spPr>
          <a:xfrm>
            <a:off x="6086662"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 name="Google Shape;25;p4"/>
          <p:cNvSpPr txBox="1"/>
          <p:nvPr>
            <p:ph idx="6" type="subTitle"/>
          </p:nvPr>
        </p:nvSpPr>
        <p:spPr>
          <a:xfrm>
            <a:off x="6086662"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 name="Google Shape;26;p4"/>
          <p:cNvSpPr txBox="1"/>
          <p:nvPr>
            <p:ph idx="7" type="subTitle"/>
          </p:nvPr>
        </p:nvSpPr>
        <p:spPr>
          <a:xfrm>
            <a:off x="721625"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 name="Google Shape;27;p4"/>
          <p:cNvSpPr txBox="1"/>
          <p:nvPr>
            <p:ph idx="8" type="subTitle"/>
          </p:nvPr>
        </p:nvSpPr>
        <p:spPr>
          <a:xfrm>
            <a:off x="721625"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 name="Google Shape;28;p4"/>
          <p:cNvSpPr txBox="1"/>
          <p:nvPr>
            <p:ph idx="9" type="subTitle"/>
          </p:nvPr>
        </p:nvSpPr>
        <p:spPr>
          <a:xfrm>
            <a:off x="3404144"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9" name="Google Shape;29;p4"/>
          <p:cNvSpPr txBox="1"/>
          <p:nvPr>
            <p:ph idx="13" type="subTitle"/>
          </p:nvPr>
        </p:nvSpPr>
        <p:spPr>
          <a:xfrm>
            <a:off x="3404144"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 name="Google Shape;30;p4"/>
          <p:cNvSpPr txBox="1"/>
          <p:nvPr>
            <p:ph idx="14" type="subTitle"/>
          </p:nvPr>
        </p:nvSpPr>
        <p:spPr>
          <a:xfrm>
            <a:off x="6086662"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1" name="Google Shape;31;p4"/>
          <p:cNvSpPr txBox="1"/>
          <p:nvPr>
            <p:ph idx="15" type="subTitle"/>
          </p:nvPr>
        </p:nvSpPr>
        <p:spPr>
          <a:xfrm>
            <a:off x="6086662"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2" name="Google Shape;32;p4"/>
          <p:cNvSpPr txBox="1"/>
          <p:nvPr>
            <p:ph hasCustomPrompt="1" idx="16" type="title"/>
          </p:nvPr>
        </p:nvSpPr>
        <p:spPr>
          <a:xfrm>
            <a:off x="1443825" y="1520000"/>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3" name="Google Shape;33;p4"/>
          <p:cNvSpPr txBox="1"/>
          <p:nvPr>
            <p:ph hasCustomPrompt="1" idx="17" type="title"/>
          </p:nvPr>
        </p:nvSpPr>
        <p:spPr>
          <a:xfrm>
            <a:off x="1443825"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4" name="Google Shape;34;p4"/>
          <p:cNvSpPr txBox="1"/>
          <p:nvPr>
            <p:ph hasCustomPrompt="1" idx="18" type="title"/>
          </p:nvPr>
        </p:nvSpPr>
        <p:spPr>
          <a:xfrm>
            <a:off x="4126405" y="1520031"/>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5" name="Google Shape;35;p4"/>
          <p:cNvSpPr txBox="1"/>
          <p:nvPr>
            <p:ph hasCustomPrompt="1" idx="19" type="title"/>
          </p:nvPr>
        </p:nvSpPr>
        <p:spPr>
          <a:xfrm>
            <a:off x="4126476"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6" name="Google Shape;36;p4"/>
          <p:cNvSpPr txBox="1"/>
          <p:nvPr>
            <p:ph hasCustomPrompt="1" idx="20" type="title"/>
          </p:nvPr>
        </p:nvSpPr>
        <p:spPr>
          <a:xfrm>
            <a:off x="6808802" y="1520031"/>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7" name="Google Shape;37;p4"/>
          <p:cNvSpPr txBox="1"/>
          <p:nvPr>
            <p:ph hasCustomPrompt="1" idx="21" type="title"/>
          </p:nvPr>
        </p:nvSpPr>
        <p:spPr>
          <a:xfrm>
            <a:off x="6808727"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38" name="Google Shape;38;p4"/>
          <p:cNvGrpSpPr/>
          <p:nvPr/>
        </p:nvGrpSpPr>
        <p:grpSpPr>
          <a:xfrm rot="8873883">
            <a:off x="-1569674" y="-994238"/>
            <a:ext cx="4582588" cy="2177116"/>
            <a:chOff x="238125" y="1284825"/>
            <a:chExt cx="7143775" cy="3134400"/>
          </a:xfrm>
        </p:grpSpPr>
        <p:sp>
          <p:nvSpPr>
            <p:cNvPr id="39" name="Google Shape;39;p4"/>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4"/>
          <p:cNvGrpSpPr/>
          <p:nvPr/>
        </p:nvGrpSpPr>
        <p:grpSpPr>
          <a:xfrm rot="-1824645">
            <a:off x="6254773" y="3846765"/>
            <a:ext cx="4582387" cy="2176971"/>
            <a:chOff x="238125" y="1284825"/>
            <a:chExt cx="7143775" cy="3134400"/>
          </a:xfrm>
        </p:grpSpPr>
        <p:sp>
          <p:nvSpPr>
            <p:cNvPr id="43" name="Google Shape;43;p4"/>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Numer List">
  <p:cSld name="Lesson Numer List">
    <p:spTree>
      <p:nvGrpSpPr>
        <p:cNvPr id="297" name="Shape 297"/>
        <p:cNvGrpSpPr/>
        <p:nvPr/>
      </p:nvGrpSpPr>
      <p:grpSpPr>
        <a:xfrm>
          <a:off x="0" y="0"/>
          <a:ext cx="0" cy="0"/>
          <a:chOff x="0" y="0"/>
          <a:chExt cx="0" cy="0"/>
        </a:xfrm>
      </p:grpSpPr>
      <p:sp>
        <p:nvSpPr>
          <p:cNvPr id="298" name="Google Shape;298;p31"/>
          <p:cNvSpPr txBox="1"/>
          <p:nvPr>
            <p:ph type="title"/>
          </p:nvPr>
        </p:nvSpPr>
        <p:spPr>
          <a:xfrm>
            <a:off x="457200" y="542700"/>
            <a:ext cx="7772400" cy="291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9" name="Google Shape;299;p31"/>
          <p:cNvSpPr txBox="1"/>
          <p:nvPr>
            <p:ph idx="1" type="body"/>
          </p:nvPr>
        </p:nvSpPr>
        <p:spPr>
          <a:xfrm>
            <a:off x="457200" y="934200"/>
            <a:ext cx="6858000" cy="3024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228600" lvl="1" marL="914400" marR="0" rtl="0" algn="l">
              <a:lnSpc>
                <a:spcPct val="90000"/>
              </a:lnSpc>
              <a:spcBef>
                <a:spcPts val="7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0" name="Google Shape;300;p31"/>
          <p:cNvSpPr txBox="1"/>
          <p:nvPr>
            <p:ph idx="2" type="body"/>
          </p:nvPr>
        </p:nvSpPr>
        <p:spPr>
          <a:xfrm>
            <a:off x="439200" y="1536300"/>
            <a:ext cx="3438000" cy="5562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595959"/>
              </a:buClr>
              <a:buSzPts val="2200"/>
              <a:buFont typeface="Arial"/>
              <a:buAutoNum type="arabicPeriod"/>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descr="TK" id="301" name="Google Shape;301;p31"/>
          <p:cNvSpPr/>
          <p:nvPr>
            <p:ph idx="3" type="pic"/>
          </p:nvPr>
        </p:nvSpPr>
        <p:spPr>
          <a:xfrm>
            <a:off x="4035425" y="1536300"/>
            <a:ext cx="4669200" cy="2108700"/>
          </a:xfrm>
          <a:prstGeom prst="rect">
            <a:avLst/>
          </a:prstGeom>
          <a:noFill/>
          <a:ln>
            <a:noFill/>
          </a:ln>
        </p:spPr>
      </p:sp>
      <p:sp>
        <p:nvSpPr>
          <p:cNvPr id="302" name="Google Shape;302;p31"/>
          <p:cNvSpPr txBox="1"/>
          <p:nvPr>
            <p:ph idx="4" type="body"/>
          </p:nvPr>
        </p:nvSpPr>
        <p:spPr>
          <a:xfrm>
            <a:off x="0" y="4779000"/>
            <a:ext cx="9144000" cy="151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595959"/>
              </a:buClr>
              <a:buSzPts val="800"/>
              <a:buFont typeface="Arial"/>
              <a:buNone/>
              <a:defRPr b="0" i="0" sz="800" u="none" cap="none" strike="noStrike">
                <a:solidFill>
                  <a:srgbClr val="595959"/>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Act on It">
  <p:cSld name="Lesson Act on It">
    <p:spTree>
      <p:nvGrpSpPr>
        <p:cNvPr id="303" name="Shape 303"/>
        <p:cNvGrpSpPr/>
        <p:nvPr/>
      </p:nvGrpSpPr>
      <p:grpSpPr>
        <a:xfrm>
          <a:off x="0" y="0"/>
          <a:ext cx="0" cy="0"/>
          <a:chOff x="0" y="0"/>
          <a:chExt cx="0" cy="0"/>
        </a:xfrm>
      </p:grpSpPr>
      <p:sp>
        <p:nvSpPr>
          <p:cNvPr id="304" name="Google Shape;304;p32"/>
          <p:cNvSpPr txBox="1"/>
          <p:nvPr>
            <p:ph type="title"/>
          </p:nvPr>
        </p:nvSpPr>
        <p:spPr>
          <a:xfrm>
            <a:off x="457200" y="542700"/>
            <a:ext cx="7772400" cy="2910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5" name="Google Shape;305;p32"/>
          <p:cNvSpPr txBox="1"/>
          <p:nvPr>
            <p:ph idx="1" type="body"/>
          </p:nvPr>
        </p:nvSpPr>
        <p:spPr>
          <a:xfrm>
            <a:off x="457200" y="934200"/>
            <a:ext cx="6130800" cy="3036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8C1D5B"/>
              </a:buClr>
              <a:buSzPts val="2200"/>
              <a:buFont typeface="Arial"/>
              <a:buChar char="•"/>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Exit Ticket">
  <p:cSld name="Lesson Exit Ticket">
    <p:spTree>
      <p:nvGrpSpPr>
        <p:cNvPr id="306" name="Shape 306"/>
        <p:cNvGrpSpPr/>
        <p:nvPr/>
      </p:nvGrpSpPr>
      <p:grpSpPr>
        <a:xfrm>
          <a:off x="0" y="0"/>
          <a:ext cx="0" cy="0"/>
          <a:chOff x="0" y="0"/>
          <a:chExt cx="0" cy="0"/>
        </a:xfrm>
      </p:grpSpPr>
      <p:sp>
        <p:nvSpPr>
          <p:cNvPr id="307" name="Google Shape;307;p33"/>
          <p:cNvSpPr txBox="1"/>
          <p:nvPr>
            <p:ph idx="1" type="body"/>
          </p:nvPr>
        </p:nvSpPr>
        <p:spPr>
          <a:xfrm>
            <a:off x="457200" y="658800"/>
            <a:ext cx="6858000" cy="3036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8" name="Google Shape;308;p33"/>
          <p:cNvSpPr txBox="1"/>
          <p:nvPr>
            <p:ph idx="2" type="body"/>
          </p:nvPr>
        </p:nvSpPr>
        <p:spPr>
          <a:xfrm>
            <a:off x="457200" y="1034100"/>
            <a:ext cx="6858000" cy="24408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595959"/>
              </a:buClr>
              <a:buSzPts val="2200"/>
              <a:buFont typeface="Arial"/>
              <a:buAutoNum type="arabicPeriod"/>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ke Action">
  <p:cSld name="Take Action">
    <p:spTree>
      <p:nvGrpSpPr>
        <p:cNvPr id="309" name="Shape 309"/>
        <p:cNvGrpSpPr/>
        <p:nvPr/>
      </p:nvGrpSpPr>
      <p:grpSpPr>
        <a:xfrm>
          <a:off x="0" y="0"/>
          <a:ext cx="0" cy="0"/>
          <a:chOff x="0" y="0"/>
          <a:chExt cx="0" cy="0"/>
        </a:xfrm>
      </p:grpSpPr>
      <p:sp>
        <p:nvSpPr>
          <p:cNvPr id="310" name="Google Shape;310;p34"/>
          <p:cNvSpPr txBox="1"/>
          <p:nvPr>
            <p:ph type="title"/>
          </p:nvPr>
        </p:nvSpPr>
        <p:spPr>
          <a:xfrm>
            <a:off x="457200" y="658800"/>
            <a:ext cx="7772400" cy="291000"/>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rgbClr val="CF2027"/>
              </a:buClr>
              <a:buSzPts val="2800"/>
              <a:buFont typeface="Arial"/>
              <a:buNone/>
              <a:defRPr b="1" i="0" sz="2800" u="none" cap="none" strike="noStrike">
                <a:solidFill>
                  <a:srgbClr val="CF2027"/>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311" name="Google Shape;311;p34"/>
          <p:cNvSpPr txBox="1"/>
          <p:nvPr>
            <p:ph idx="1" type="body"/>
          </p:nvPr>
        </p:nvSpPr>
        <p:spPr>
          <a:xfrm>
            <a:off x="457200" y="1069200"/>
            <a:ext cx="5662800" cy="3036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2" name="Google Shape;312;p34"/>
          <p:cNvSpPr/>
          <p:nvPr>
            <p:ph idx="2" type="tbl"/>
          </p:nvPr>
        </p:nvSpPr>
        <p:spPr>
          <a:xfrm>
            <a:off x="457199" y="1790100"/>
            <a:ext cx="8028000" cy="2802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sp>
        <p:nvSpPr>
          <p:cNvPr id="317" name="Google Shape;317;p36"/>
          <p:cNvSpPr txBox="1"/>
          <p:nvPr>
            <p:ph type="ctrTitle"/>
          </p:nvPr>
        </p:nvSpPr>
        <p:spPr>
          <a:xfrm>
            <a:off x="4676575" y="1497975"/>
            <a:ext cx="3757800" cy="13869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2"/>
              </a:buClr>
              <a:buSzPts val="5200"/>
              <a:buNone/>
              <a:defRPr sz="4600"/>
            </a:lvl1pPr>
            <a:lvl2pPr lvl="1" rtl="0" algn="ctr">
              <a:spcBef>
                <a:spcPts val="0"/>
              </a:spcBef>
              <a:spcAft>
                <a:spcPts val="0"/>
              </a:spcAft>
              <a:buClr>
                <a:schemeClr val="accent2"/>
              </a:buClr>
              <a:buSzPts val="5200"/>
              <a:buNone/>
              <a:defRPr sz="5200">
                <a:solidFill>
                  <a:schemeClr val="accent2"/>
                </a:solidFill>
              </a:defRPr>
            </a:lvl2pPr>
            <a:lvl3pPr lvl="2" rtl="0" algn="ctr">
              <a:spcBef>
                <a:spcPts val="0"/>
              </a:spcBef>
              <a:spcAft>
                <a:spcPts val="0"/>
              </a:spcAft>
              <a:buClr>
                <a:schemeClr val="accent2"/>
              </a:buClr>
              <a:buSzPts val="5200"/>
              <a:buNone/>
              <a:defRPr sz="5200">
                <a:solidFill>
                  <a:schemeClr val="accent2"/>
                </a:solidFill>
              </a:defRPr>
            </a:lvl3pPr>
            <a:lvl4pPr lvl="3" rtl="0" algn="ctr">
              <a:spcBef>
                <a:spcPts val="0"/>
              </a:spcBef>
              <a:spcAft>
                <a:spcPts val="0"/>
              </a:spcAft>
              <a:buClr>
                <a:schemeClr val="accent2"/>
              </a:buClr>
              <a:buSzPts val="5200"/>
              <a:buNone/>
              <a:defRPr sz="5200">
                <a:solidFill>
                  <a:schemeClr val="accent2"/>
                </a:solidFill>
              </a:defRPr>
            </a:lvl4pPr>
            <a:lvl5pPr lvl="4" rtl="0" algn="ctr">
              <a:spcBef>
                <a:spcPts val="0"/>
              </a:spcBef>
              <a:spcAft>
                <a:spcPts val="0"/>
              </a:spcAft>
              <a:buClr>
                <a:schemeClr val="accent2"/>
              </a:buClr>
              <a:buSzPts val="5200"/>
              <a:buNone/>
              <a:defRPr sz="5200">
                <a:solidFill>
                  <a:schemeClr val="accent2"/>
                </a:solidFill>
              </a:defRPr>
            </a:lvl5pPr>
            <a:lvl6pPr lvl="5" rtl="0" algn="ctr">
              <a:spcBef>
                <a:spcPts val="0"/>
              </a:spcBef>
              <a:spcAft>
                <a:spcPts val="0"/>
              </a:spcAft>
              <a:buClr>
                <a:schemeClr val="accent2"/>
              </a:buClr>
              <a:buSzPts val="5200"/>
              <a:buNone/>
              <a:defRPr sz="5200">
                <a:solidFill>
                  <a:schemeClr val="accent2"/>
                </a:solidFill>
              </a:defRPr>
            </a:lvl6pPr>
            <a:lvl7pPr lvl="6" rtl="0" algn="ctr">
              <a:spcBef>
                <a:spcPts val="0"/>
              </a:spcBef>
              <a:spcAft>
                <a:spcPts val="0"/>
              </a:spcAft>
              <a:buClr>
                <a:schemeClr val="accent2"/>
              </a:buClr>
              <a:buSzPts val="5200"/>
              <a:buNone/>
              <a:defRPr sz="5200">
                <a:solidFill>
                  <a:schemeClr val="accent2"/>
                </a:solidFill>
              </a:defRPr>
            </a:lvl7pPr>
            <a:lvl8pPr lvl="7" rtl="0" algn="ctr">
              <a:spcBef>
                <a:spcPts val="0"/>
              </a:spcBef>
              <a:spcAft>
                <a:spcPts val="0"/>
              </a:spcAft>
              <a:buClr>
                <a:schemeClr val="accent2"/>
              </a:buClr>
              <a:buSzPts val="5200"/>
              <a:buNone/>
              <a:defRPr sz="5200">
                <a:solidFill>
                  <a:schemeClr val="accent2"/>
                </a:solidFill>
              </a:defRPr>
            </a:lvl8pPr>
            <a:lvl9pPr lvl="8" rtl="0" algn="ctr">
              <a:spcBef>
                <a:spcPts val="0"/>
              </a:spcBef>
              <a:spcAft>
                <a:spcPts val="0"/>
              </a:spcAft>
              <a:buClr>
                <a:schemeClr val="accent2"/>
              </a:buClr>
              <a:buSzPts val="5200"/>
              <a:buNone/>
              <a:defRPr sz="5200">
                <a:solidFill>
                  <a:schemeClr val="accent2"/>
                </a:solidFill>
              </a:defRPr>
            </a:lvl9pPr>
          </a:lstStyle>
          <a:p/>
        </p:txBody>
      </p:sp>
      <p:sp>
        <p:nvSpPr>
          <p:cNvPr id="318" name="Google Shape;318;p36"/>
          <p:cNvSpPr txBox="1"/>
          <p:nvPr>
            <p:ph idx="1" type="subTitle"/>
          </p:nvPr>
        </p:nvSpPr>
        <p:spPr>
          <a:xfrm>
            <a:off x="4989250" y="2884875"/>
            <a:ext cx="3444900" cy="790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20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9" name="Shape 319"/>
        <p:cNvGrpSpPr/>
        <p:nvPr/>
      </p:nvGrpSpPr>
      <p:grpSpPr>
        <a:xfrm>
          <a:off x="0" y="0"/>
          <a:ext cx="0" cy="0"/>
          <a:chOff x="0" y="0"/>
          <a:chExt cx="0" cy="0"/>
        </a:xfrm>
      </p:grpSpPr>
      <p:sp>
        <p:nvSpPr>
          <p:cNvPr id="320" name="Google Shape;320;p37"/>
          <p:cNvSpPr txBox="1"/>
          <p:nvPr>
            <p:ph type="title"/>
          </p:nvPr>
        </p:nvSpPr>
        <p:spPr>
          <a:xfrm>
            <a:off x="5662924" y="2098200"/>
            <a:ext cx="27711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321" name="Google Shape;321;p37"/>
          <p:cNvSpPr txBox="1"/>
          <p:nvPr>
            <p:ph idx="1" type="subTitle"/>
          </p:nvPr>
        </p:nvSpPr>
        <p:spPr>
          <a:xfrm>
            <a:off x="5762681" y="2940000"/>
            <a:ext cx="2571600" cy="65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22" name="Google Shape;322;p37"/>
          <p:cNvSpPr txBox="1"/>
          <p:nvPr>
            <p:ph hasCustomPrompt="1" idx="2" type="title"/>
          </p:nvPr>
        </p:nvSpPr>
        <p:spPr>
          <a:xfrm>
            <a:off x="6443245" y="1546200"/>
            <a:ext cx="1210500" cy="55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323" name="Google Shape;323;p37"/>
          <p:cNvGrpSpPr/>
          <p:nvPr/>
        </p:nvGrpSpPr>
        <p:grpSpPr>
          <a:xfrm>
            <a:off x="6572024" y="1730500"/>
            <a:ext cx="952889" cy="183412"/>
            <a:chOff x="6394624" y="1730500"/>
            <a:chExt cx="952889" cy="183412"/>
          </a:xfrm>
        </p:grpSpPr>
        <p:sp>
          <p:nvSpPr>
            <p:cNvPr id="324" name="Google Shape;324;p37"/>
            <p:cNvSpPr/>
            <p:nvPr/>
          </p:nvSpPr>
          <p:spPr>
            <a:xfrm>
              <a:off x="6394624"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7"/>
            <p:cNvSpPr/>
            <p:nvPr/>
          </p:nvSpPr>
          <p:spPr>
            <a:xfrm>
              <a:off x="7154799"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tx">
  <p:cSld name="TITLE_AND_BODY">
    <p:spTree>
      <p:nvGrpSpPr>
        <p:cNvPr id="326" name="Shape 326"/>
        <p:cNvGrpSpPr/>
        <p:nvPr/>
      </p:nvGrpSpPr>
      <p:grpSpPr>
        <a:xfrm>
          <a:off x="0" y="0"/>
          <a:ext cx="0" cy="0"/>
          <a:chOff x="0" y="0"/>
          <a:chExt cx="0" cy="0"/>
        </a:xfrm>
      </p:grpSpPr>
      <p:sp>
        <p:nvSpPr>
          <p:cNvPr id="327" name="Google Shape;327;p38"/>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8" name="Google Shape;328;p38"/>
          <p:cNvSpPr txBox="1"/>
          <p:nvPr>
            <p:ph idx="1" type="subTitle"/>
          </p:nvPr>
        </p:nvSpPr>
        <p:spPr>
          <a:xfrm>
            <a:off x="721625"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29" name="Google Shape;329;p38"/>
          <p:cNvSpPr txBox="1"/>
          <p:nvPr>
            <p:ph idx="2" type="subTitle"/>
          </p:nvPr>
        </p:nvSpPr>
        <p:spPr>
          <a:xfrm>
            <a:off x="721625"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0" name="Google Shape;330;p38"/>
          <p:cNvSpPr txBox="1"/>
          <p:nvPr>
            <p:ph idx="3" type="subTitle"/>
          </p:nvPr>
        </p:nvSpPr>
        <p:spPr>
          <a:xfrm>
            <a:off x="3404144"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1" name="Google Shape;331;p38"/>
          <p:cNvSpPr txBox="1"/>
          <p:nvPr>
            <p:ph idx="4" type="subTitle"/>
          </p:nvPr>
        </p:nvSpPr>
        <p:spPr>
          <a:xfrm>
            <a:off x="3404144"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2" name="Google Shape;332;p38"/>
          <p:cNvSpPr txBox="1"/>
          <p:nvPr>
            <p:ph idx="5" type="subTitle"/>
          </p:nvPr>
        </p:nvSpPr>
        <p:spPr>
          <a:xfrm>
            <a:off x="6086662"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3" name="Google Shape;333;p38"/>
          <p:cNvSpPr txBox="1"/>
          <p:nvPr>
            <p:ph idx="6" type="subTitle"/>
          </p:nvPr>
        </p:nvSpPr>
        <p:spPr>
          <a:xfrm>
            <a:off x="6086662"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4" name="Google Shape;334;p38"/>
          <p:cNvSpPr txBox="1"/>
          <p:nvPr>
            <p:ph idx="7" type="subTitle"/>
          </p:nvPr>
        </p:nvSpPr>
        <p:spPr>
          <a:xfrm>
            <a:off x="721625"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5" name="Google Shape;335;p38"/>
          <p:cNvSpPr txBox="1"/>
          <p:nvPr>
            <p:ph idx="8" type="subTitle"/>
          </p:nvPr>
        </p:nvSpPr>
        <p:spPr>
          <a:xfrm>
            <a:off x="721625"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6" name="Google Shape;336;p38"/>
          <p:cNvSpPr txBox="1"/>
          <p:nvPr>
            <p:ph idx="9" type="subTitle"/>
          </p:nvPr>
        </p:nvSpPr>
        <p:spPr>
          <a:xfrm>
            <a:off x="3404144"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7" name="Google Shape;337;p38"/>
          <p:cNvSpPr txBox="1"/>
          <p:nvPr>
            <p:ph idx="13" type="subTitle"/>
          </p:nvPr>
        </p:nvSpPr>
        <p:spPr>
          <a:xfrm>
            <a:off x="3404144"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8" name="Google Shape;338;p38"/>
          <p:cNvSpPr txBox="1"/>
          <p:nvPr>
            <p:ph idx="14" type="subTitle"/>
          </p:nvPr>
        </p:nvSpPr>
        <p:spPr>
          <a:xfrm>
            <a:off x="6086662"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9" name="Google Shape;339;p38"/>
          <p:cNvSpPr txBox="1"/>
          <p:nvPr>
            <p:ph idx="15" type="subTitle"/>
          </p:nvPr>
        </p:nvSpPr>
        <p:spPr>
          <a:xfrm>
            <a:off x="6086662"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0" name="Google Shape;340;p38"/>
          <p:cNvSpPr txBox="1"/>
          <p:nvPr>
            <p:ph hasCustomPrompt="1" idx="16" type="title"/>
          </p:nvPr>
        </p:nvSpPr>
        <p:spPr>
          <a:xfrm>
            <a:off x="1443825" y="1520000"/>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41" name="Google Shape;341;p38"/>
          <p:cNvSpPr txBox="1"/>
          <p:nvPr>
            <p:ph hasCustomPrompt="1" idx="17" type="title"/>
          </p:nvPr>
        </p:nvSpPr>
        <p:spPr>
          <a:xfrm>
            <a:off x="1443825"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42" name="Google Shape;342;p38"/>
          <p:cNvSpPr txBox="1"/>
          <p:nvPr>
            <p:ph hasCustomPrompt="1" idx="18" type="title"/>
          </p:nvPr>
        </p:nvSpPr>
        <p:spPr>
          <a:xfrm>
            <a:off x="4126405" y="1520031"/>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43" name="Google Shape;343;p38"/>
          <p:cNvSpPr txBox="1"/>
          <p:nvPr>
            <p:ph hasCustomPrompt="1" idx="19" type="title"/>
          </p:nvPr>
        </p:nvSpPr>
        <p:spPr>
          <a:xfrm>
            <a:off x="4126476"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44" name="Google Shape;344;p38"/>
          <p:cNvSpPr txBox="1"/>
          <p:nvPr>
            <p:ph hasCustomPrompt="1" idx="20" type="title"/>
          </p:nvPr>
        </p:nvSpPr>
        <p:spPr>
          <a:xfrm>
            <a:off x="6808802" y="1520031"/>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45" name="Google Shape;345;p38"/>
          <p:cNvSpPr txBox="1"/>
          <p:nvPr>
            <p:ph hasCustomPrompt="1" idx="21" type="title"/>
          </p:nvPr>
        </p:nvSpPr>
        <p:spPr>
          <a:xfrm>
            <a:off x="6808727"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346" name="Google Shape;346;p38"/>
          <p:cNvGrpSpPr/>
          <p:nvPr/>
        </p:nvGrpSpPr>
        <p:grpSpPr>
          <a:xfrm rot="8873883">
            <a:off x="-1569674" y="-994238"/>
            <a:ext cx="4582588" cy="2177116"/>
            <a:chOff x="238125" y="1284825"/>
            <a:chExt cx="7143775" cy="3134400"/>
          </a:xfrm>
        </p:grpSpPr>
        <p:sp>
          <p:nvSpPr>
            <p:cNvPr id="347" name="Google Shape;347;p38"/>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8"/>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8"/>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38"/>
          <p:cNvGrpSpPr/>
          <p:nvPr/>
        </p:nvGrpSpPr>
        <p:grpSpPr>
          <a:xfrm rot="-1824645">
            <a:off x="6254773" y="3846765"/>
            <a:ext cx="4582387" cy="2176971"/>
            <a:chOff x="238125" y="1284825"/>
            <a:chExt cx="7143775" cy="3134400"/>
          </a:xfrm>
        </p:grpSpPr>
        <p:sp>
          <p:nvSpPr>
            <p:cNvPr id="351" name="Google Shape;351;p38"/>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8"/>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8"/>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354" name="Shape 354"/>
        <p:cNvGrpSpPr/>
        <p:nvPr/>
      </p:nvGrpSpPr>
      <p:grpSpPr>
        <a:xfrm>
          <a:off x="0" y="0"/>
          <a:ext cx="0" cy="0"/>
          <a:chOff x="0" y="0"/>
          <a:chExt cx="0" cy="0"/>
        </a:xfrm>
      </p:grpSpPr>
      <p:sp>
        <p:nvSpPr>
          <p:cNvPr id="355" name="Google Shape;355;p39"/>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6" name="Google Shape;356;p39"/>
          <p:cNvSpPr txBox="1"/>
          <p:nvPr>
            <p:ph idx="1" type="subTitle"/>
          </p:nvPr>
        </p:nvSpPr>
        <p:spPr>
          <a:xfrm>
            <a:off x="1764525" y="2715100"/>
            <a:ext cx="2519400" cy="923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7" name="Google Shape;357;p39"/>
          <p:cNvSpPr txBox="1"/>
          <p:nvPr>
            <p:ph idx="2" type="subTitle"/>
          </p:nvPr>
        </p:nvSpPr>
        <p:spPr>
          <a:xfrm>
            <a:off x="4860125" y="2715102"/>
            <a:ext cx="2519400" cy="923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8" name="Google Shape;358;p39"/>
          <p:cNvSpPr txBox="1"/>
          <p:nvPr>
            <p:ph idx="3" type="subTitle"/>
          </p:nvPr>
        </p:nvSpPr>
        <p:spPr>
          <a:xfrm>
            <a:off x="1884638" y="2256850"/>
            <a:ext cx="22791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9" name="Google Shape;359;p39"/>
          <p:cNvSpPr txBox="1"/>
          <p:nvPr>
            <p:ph idx="4" type="subTitle"/>
          </p:nvPr>
        </p:nvSpPr>
        <p:spPr>
          <a:xfrm>
            <a:off x="4980263" y="2256850"/>
            <a:ext cx="22791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360" name="Google Shape;360;p39"/>
          <p:cNvGrpSpPr/>
          <p:nvPr/>
        </p:nvGrpSpPr>
        <p:grpSpPr>
          <a:xfrm>
            <a:off x="165201" y="4716375"/>
            <a:ext cx="8806729" cy="332469"/>
            <a:chOff x="165201" y="4716375"/>
            <a:chExt cx="8806729" cy="332469"/>
          </a:xfrm>
        </p:grpSpPr>
        <p:sp>
          <p:nvSpPr>
            <p:cNvPr id="361" name="Google Shape;361;p39"/>
            <p:cNvSpPr/>
            <p:nvPr/>
          </p:nvSpPr>
          <p:spPr>
            <a:xfrm>
              <a:off x="16520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9"/>
            <p:cNvSpPr/>
            <p:nvPr/>
          </p:nvSpPr>
          <p:spPr>
            <a:xfrm>
              <a:off x="72889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9"/>
            <p:cNvSpPr/>
            <p:nvPr/>
          </p:nvSpPr>
          <p:spPr>
            <a:xfrm>
              <a:off x="129259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9"/>
            <p:cNvSpPr/>
            <p:nvPr/>
          </p:nvSpPr>
          <p:spPr>
            <a:xfrm>
              <a:off x="185629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9"/>
            <p:cNvSpPr/>
            <p:nvPr/>
          </p:nvSpPr>
          <p:spPr>
            <a:xfrm>
              <a:off x="241999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9"/>
            <p:cNvSpPr/>
            <p:nvPr/>
          </p:nvSpPr>
          <p:spPr>
            <a:xfrm>
              <a:off x="298369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9"/>
            <p:cNvSpPr/>
            <p:nvPr/>
          </p:nvSpPr>
          <p:spPr>
            <a:xfrm>
              <a:off x="354739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9"/>
            <p:cNvSpPr/>
            <p:nvPr/>
          </p:nvSpPr>
          <p:spPr>
            <a:xfrm>
              <a:off x="411108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9"/>
            <p:cNvSpPr/>
            <p:nvPr/>
          </p:nvSpPr>
          <p:spPr>
            <a:xfrm>
              <a:off x="467478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9"/>
            <p:cNvSpPr/>
            <p:nvPr/>
          </p:nvSpPr>
          <p:spPr>
            <a:xfrm>
              <a:off x="523848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9"/>
            <p:cNvSpPr/>
            <p:nvPr/>
          </p:nvSpPr>
          <p:spPr>
            <a:xfrm>
              <a:off x="580218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9"/>
            <p:cNvSpPr/>
            <p:nvPr/>
          </p:nvSpPr>
          <p:spPr>
            <a:xfrm>
              <a:off x="636588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9"/>
            <p:cNvSpPr/>
            <p:nvPr/>
          </p:nvSpPr>
          <p:spPr>
            <a:xfrm>
              <a:off x="692958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9"/>
            <p:cNvSpPr/>
            <p:nvPr/>
          </p:nvSpPr>
          <p:spPr>
            <a:xfrm>
              <a:off x="749327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9"/>
            <p:cNvSpPr/>
            <p:nvPr/>
          </p:nvSpPr>
          <p:spPr>
            <a:xfrm>
              <a:off x="805697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9"/>
            <p:cNvSpPr/>
            <p:nvPr/>
          </p:nvSpPr>
          <p:spPr>
            <a:xfrm>
              <a:off x="862067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377" name="Shape 377"/>
        <p:cNvGrpSpPr/>
        <p:nvPr/>
      </p:nvGrpSpPr>
      <p:grpSpPr>
        <a:xfrm>
          <a:off x="0" y="0"/>
          <a:ext cx="0" cy="0"/>
          <a:chOff x="0" y="0"/>
          <a:chExt cx="0" cy="0"/>
        </a:xfrm>
      </p:grpSpPr>
      <p:sp>
        <p:nvSpPr>
          <p:cNvPr id="378" name="Google Shape;378;p40"/>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9" name="Shape 379"/>
        <p:cNvGrpSpPr/>
        <p:nvPr/>
      </p:nvGrpSpPr>
      <p:grpSpPr>
        <a:xfrm>
          <a:off x="0" y="0"/>
          <a:ext cx="0" cy="0"/>
          <a:chOff x="0" y="0"/>
          <a:chExt cx="0" cy="0"/>
        </a:xfrm>
      </p:grpSpPr>
      <p:sp>
        <p:nvSpPr>
          <p:cNvPr id="380" name="Google Shape;380;p41"/>
          <p:cNvSpPr txBox="1"/>
          <p:nvPr>
            <p:ph type="title"/>
          </p:nvPr>
        </p:nvSpPr>
        <p:spPr>
          <a:xfrm>
            <a:off x="723900" y="445025"/>
            <a:ext cx="7710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81" name="Google Shape;381;p41"/>
          <p:cNvSpPr txBox="1"/>
          <p:nvPr>
            <p:ph idx="1" type="subTitle"/>
          </p:nvPr>
        </p:nvSpPr>
        <p:spPr>
          <a:xfrm>
            <a:off x="723900" y="1828500"/>
            <a:ext cx="4308600" cy="273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600"/>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46" name="Shape 46"/>
        <p:cNvGrpSpPr/>
        <p:nvPr/>
      </p:nvGrpSpPr>
      <p:grpSpPr>
        <a:xfrm>
          <a:off x="0" y="0"/>
          <a:ext cx="0" cy="0"/>
          <a:chOff x="0" y="0"/>
          <a:chExt cx="0" cy="0"/>
        </a:xfrm>
      </p:grpSpPr>
      <p:sp>
        <p:nvSpPr>
          <p:cNvPr id="47" name="Google Shape;47;p5"/>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solidFill>
                  <a:schemeClr val="accent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5"/>
          <p:cNvSpPr txBox="1"/>
          <p:nvPr>
            <p:ph idx="1" type="subTitle"/>
          </p:nvPr>
        </p:nvSpPr>
        <p:spPr>
          <a:xfrm>
            <a:off x="1764525" y="2715100"/>
            <a:ext cx="2519400" cy="923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5"/>
          <p:cNvSpPr txBox="1"/>
          <p:nvPr>
            <p:ph idx="2" type="subTitle"/>
          </p:nvPr>
        </p:nvSpPr>
        <p:spPr>
          <a:xfrm>
            <a:off x="4860125" y="2715102"/>
            <a:ext cx="2519400" cy="923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 name="Google Shape;50;p5"/>
          <p:cNvSpPr txBox="1"/>
          <p:nvPr>
            <p:ph idx="3" type="subTitle"/>
          </p:nvPr>
        </p:nvSpPr>
        <p:spPr>
          <a:xfrm>
            <a:off x="1884638" y="2256850"/>
            <a:ext cx="22791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1" name="Google Shape;51;p5"/>
          <p:cNvSpPr txBox="1"/>
          <p:nvPr>
            <p:ph idx="4" type="subTitle"/>
          </p:nvPr>
        </p:nvSpPr>
        <p:spPr>
          <a:xfrm>
            <a:off x="4980263" y="2256850"/>
            <a:ext cx="22791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52" name="Google Shape;52;p5"/>
          <p:cNvGrpSpPr/>
          <p:nvPr/>
        </p:nvGrpSpPr>
        <p:grpSpPr>
          <a:xfrm>
            <a:off x="165201" y="4716375"/>
            <a:ext cx="8806729" cy="332469"/>
            <a:chOff x="165201" y="4716375"/>
            <a:chExt cx="8806729" cy="332469"/>
          </a:xfrm>
        </p:grpSpPr>
        <p:sp>
          <p:nvSpPr>
            <p:cNvPr id="53" name="Google Shape;53;p5"/>
            <p:cNvSpPr/>
            <p:nvPr/>
          </p:nvSpPr>
          <p:spPr>
            <a:xfrm>
              <a:off x="16520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72889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129259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185629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241999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298369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354739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411108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467478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523848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580218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636588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692958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749327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805697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862067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2" name="Shape 382"/>
        <p:cNvGrpSpPr/>
        <p:nvPr/>
      </p:nvGrpSpPr>
      <p:grpSpPr>
        <a:xfrm>
          <a:off x="0" y="0"/>
          <a:ext cx="0" cy="0"/>
          <a:chOff x="0" y="0"/>
          <a:chExt cx="0" cy="0"/>
        </a:xfrm>
      </p:grpSpPr>
      <p:sp>
        <p:nvSpPr>
          <p:cNvPr id="383" name="Google Shape;383;p42"/>
          <p:cNvSpPr txBox="1"/>
          <p:nvPr>
            <p:ph type="title"/>
          </p:nvPr>
        </p:nvSpPr>
        <p:spPr>
          <a:xfrm>
            <a:off x="4607950" y="1169350"/>
            <a:ext cx="3826200" cy="2249700"/>
          </a:xfrm>
          <a:prstGeom prst="rect">
            <a:avLst/>
          </a:prstGeom>
        </p:spPr>
        <p:txBody>
          <a:bodyPr anchorCtr="0" anchor="t" bIns="91425" lIns="91425" spcFirstLastPara="1" rIns="91425" wrap="square" tIns="91425">
            <a:noAutofit/>
          </a:bodyPr>
          <a:lstStyle>
            <a:lvl1pPr lvl="0" rtl="0" algn="r">
              <a:lnSpc>
                <a:spcPct val="90000"/>
              </a:lnSpc>
              <a:spcBef>
                <a:spcPts val="0"/>
              </a:spcBef>
              <a:spcAft>
                <a:spcPts val="0"/>
              </a:spcAft>
              <a:buSzPts val="2800"/>
              <a:buNone/>
              <a:defRPr sz="63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4" name="Google Shape;384;p42"/>
          <p:cNvSpPr txBox="1"/>
          <p:nvPr>
            <p:ph idx="1" type="subTitle"/>
          </p:nvPr>
        </p:nvSpPr>
        <p:spPr>
          <a:xfrm>
            <a:off x="5230450" y="3419050"/>
            <a:ext cx="3203700" cy="634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5" name="Shape 385"/>
        <p:cNvGrpSpPr/>
        <p:nvPr/>
      </p:nvGrpSpPr>
      <p:grpSpPr>
        <a:xfrm>
          <a:off x="0" y="0"/>
          <a:ext cx="0" cy="0"/>
          <a:chOff x="0" y="0"/>
          <a:chExt cx="0" cy="0"/>
        </a:xfrm>
      </p:grpSpPr>
      <p:sp>
        <p:nvSpPr>
          <p:cNvPr id="386" name="Google Shape;386;p43"/>
          <p:cNvSpPr txBox="1"/>
          <p:nvPr>
            <p:ph type="title"/>
          </p:nvPr>
        </p:nvSpPr>
        <p:spPr>
          <a:xfrm>
            <a:off x="721625" y="2098200"/>
            <a:ext cx="50841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387" name="Google Shape;387;p43"/>
          <p:cNvSpPr txBox="1"/>
          <p:nvPr>
            <p:ph idx="1" type="subTitle"/>
          </p:nvPr>
        </p:nvSpPr>
        <p:spPr>
          <a:xfrm>
            <a:off x="1977881" y="2940000"/>
            <a:ext cx="2571600" cy="65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88" name="Google Shape;388;p43"/>
          <p:cNvSpPr txBox="1"/>
          <p:nvPr>
            <p:ph hasCustomPrompt="1" idx="2" type="title"/>
          </p:nvPr>
        </p:nvSpPr>
        <p:spPr>
          <a:xfrm>
            <a:off x="2750397" y="1546200"/>
            <a:ext cx="1026600" cy="55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389" name="Google Shape;389;p43"/>
          <p:cNvGrpSpPr/>
          <p:nvPr/>
        </p:nvGrpSpPr>
        <p:grpSpPr>
          <a:xfrm>
            <a:off x="2787224" y="1730500"/>
            <a:ext cx="952889" cy="183412"/>
            <a:chOff x="6394624" y="1730500"/>
            <a:chExt cx="952889" cy="183412"/>
          </a:xfrm>
        </p:grpSpPr>
        <p:sp>
          <p:nvSpPr>
            <p:cNvPr id="390" name="Google Shape;390;p43"/>
            <p:cNvSpPr/>
            <p:nvPr/>
          </p:nvSpPr>
          <p:spPr>
            <a:xfrm>
              <a:off x="6394624"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3"/>
            <p:cNvSpPr/>
            <p:nvPr/>
          </p:nvSpPr>
          <p:spPr>
            <a:xfrm>
              <a:off x="7154799"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2" name="Shape 392"/>
        <p:cNvGrpSpPr/>
        <p:nvPr/>
      </p:nvGrpSpPr>
      <p:grpSpPr>
        <a:xfrm>
          <a:off x="0" y="0"/>
          <a:ext cx="0" cy="0"/>
          <a:chOff x="0" y="0"/>
          <a:chExt cx="0" cy="0"/>
        </a:xfrm>
      </p:grpSpPr>
      <p:sp>
        <p:nvSpPr>
          <p:cNvPr id="393" name="Google Shape;393;p44"/>
          <p:cNvSpPr txBox="1"/>
          <p:nvPr>
            <p:ph type="title"/>
          </p:nvPr>
        </p:nvSpPr>
        <p:spPr>
          <a:xfrm>
            <a:off x="721625" y="527075"/>
            <a:ext cx="3393900" cy="990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3"/>
              </a:buClr>
              <a:buSzPts val="2800"/>
              <a:buNone/>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94" name="Shape 394"/>
        <p:cNvGrpSpPr/>
        <p:nvPr/>
      </p:nvGrpSpPr>
      <p:grpSpPr>
        <a:xfrm>
          <a:off x="0" y="0"/>
          <a:ext cx="0" cy="0"/>
          <a:chOff x="0" y="0"/>
          <a:chExt cx="0" cy="0"/>
        </a:xfrm>
      </p:grpSpPr>
      <p:sp>
        <p:nvSpPr>
          <p:cNvPr id="395" name="Google Shape;395;p45"/>
          <p:cNvSpPr txBox="1"/>
          <p:nvPr>
            <p:ph hasCustomPrompt="1" type="title"/>
          </p:nvPr>
        </p:nvSpPr>
        <p:spPr>
          <a:xfrm>
            <a:off x="1327050" y="531298"/>
            <a:ext cx="6489900" cy="109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96" name="Google Shape;396;p45"/>
          <p:cNvSpPr txBox="1"/>
          <p:nvPr>
            <p:ph idx="1" type="subTitle"/>
          </p:nvPr>
        </p:nvSpPr>
        <p:spPr>
          <a:xfrm>
            <a:off x="1327050" y="1625088"/>
            <a:ext cx="6489900" cy="470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397" name="Google Shape;397;p45"/>
          <p:cNvGrpSpPr/>
          <p:nvPr/>
        </p:nvGrpSpPr>
        <p:grpSpPr>
          <a:xfrm>
            <a:off x="-1003293" y="-1074205"/>
            <a:ext cx="2972327" cy="2292212"/>
            <a:chOff x="-1003293" y="-1074205"/>
            <a:chExt cx="2972327" cy="2292212"/>
          </a:xfrm>
        </p:grpSpPr>
        <p:sp>
          <p:nvSpPr>
            <p:cNvPr id="398" name="Google Shape;398;p45"/>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5"/>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5"/>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5"/>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02" name="Shape 402"/>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_1">
    <p:spTree>
      <p:nvGrpSpPr>
        <p:cNvPr id="403" name="Shape 403"/>
        <p:cNvGrpSpPr/>
        <p:nvPr/>
      </p:nvGrpSpPr>
      <p:grpSpPr>
        <a:xfrm>
          <a:off x="0" y="0"/>
          <a:ext cx="0" cy="0"/>
          <a:chOff x="0" y="0"/>
          <a:chExt cx="0" cy="0"/>
        </a:xfrm>
      </p:grpSpPr>
      <p:sp>
        <p:nvSpPr>
          <p:cNvPr id="404" name="Google Shape;404;p47"/>
          <p:cNvSpPr txBox="1"/>
          <p:nvPr>
            <p:ph idx="1" type="subTitle"/>
          </p:nvPr>
        </p:nvSpPr>
        <p:spPr>
          <a:xfrm>
            <a:off x="2705700" y="3151888"/>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405" name="Google Shape;405;p47"/>
          <p:cNvSpPr txBox="1"/>
          <p:nvPr>
            <p:ph idx="2" type="subTitle"/>
          </p:nvPr>
        </p:nvSpPr>
        <p:spPr>
          <a:xfrm>
            <a:off x="2705700" y="2429863"/>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406" name="Google Shape;406;p47"/>
          <p:cNvSpPr txBox="1"/>
          <p:nvPr>
            <p:ph idx="3" type="subTitle"/>
          </p:nvPr>
        </p:nvSpPr>
        <p:spPr>
          <a:xfrm>
            <a:off x="2705700" y="1707825"/>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407" name="Google Shape;407;p47"/>
          <p:cNvSpPr txBox="1"/>
          <p:nvPr>
            <p:ph idx="4" type="subTitle"/>
          </p:nvPr>
        </p:nvSpPr>
        <p:spPr>
          <a:xfrm>
            <a:off x="2705700" y="3874475"/>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408" name="Google Shape;408;p47"/>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09" name="Google Shape;409;p47"/>
          <p:cNvGrpSpPr/>
          <p:nvPr/>
        </p:nvGrpSpPr>
        <p:grpSpPr>
          <a:xfrm rot="8873883">
            <a:off x="-1569674" y="-994238"/>
            <a:ext cx="4582588" cy="2177116"/>
            <a:chOff x="238125" y="1284825"/>
            <a:chExt cx="7143775" cy="3134400"/>
          </a:xfrm>
        </p:grpSpPr>
        <p:sp>
          <p:nvSpPr>
            <p:cNvPr id="410" name="Google Shape;410;p47"/>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7"/>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7"/>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47"/>
          <p:cNvGrpSpPr/>
          <p:nvPr/>
        </p:nvGrpSpPr>
        <p:grpSpPr>
          <a:xfrm rot="-1824645">
            <a:off x="6254773" y="3846765"/>
            <a:ext cx="4582387" cy="2176971"/>
            <a:chOff x="238125" y="1284825"/>
            <a:chExt cx="7143775" cy="3134400"/>
          </a:xfrm>
        </p:grpSpPr>
        <p:sp>
          <p:nvSpPr>
            <p:cNvPr id="414" name="Google Shape;414;p47"/>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7"/>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7"/>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417" name="Shape 417"/>
        <p:cNvGrpSpPr/>
        <p:nvPr/>
      </p:nvGrpSpPr>
      <p:grpSpPr>
        <a:xfrm>
          <a:off x="0" y="0"/>
          <a:ext cx="0" cy="0"/>
          <a:chOff x="0" y="0"/>
          <a:chExt cx="0" cy="0"/>
        </a:xfrm>
      </p:grpSpPr>
      <p:sp>
        <p:nvSpPr>
          <p:cNvPr id="418" name="Google Shape;418;p48"/>
          <p:cNvSpPr txBox="1"/>
          <p:nvPr>
            <p:ph type="title"/>
          </p:nvPr>
        </p:nvSpPr>
        <p:spPr>
          <a:xfrm>
            <a:off x="5458450" y="3183625"/>
            <a:ext cx="2975700" cy="45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b="0"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9" name="Google Shape;419;p48"/>
          <p:cNvSpPr txBox="1"/>
          <p:nvPr>
            <p:ph idx="1" type="subTitle"/>
          </p:nvPr>
        </p:nvSpPr>
        <p:spPr>
          <a:xfrm>
            <a:off x="3620675" y="1470025"/>
            <a:ext cx="4813200" cy="1713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2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6">
    <p:spTree>
      <p:nvGrpSpPr>
        <p:cNvPr id="420" name="Shape 420"/>
        <p:cNvGrpSpPr/>
        <p:nvPr/>
      </p:nvGrpSpPr>
      <p:grpSpPr>
        <a:xfrm>
          <a:off x="0" y="0"/>
          <a:ext cx="0" cy="0"/>
          <a:chOff x="0" y="0"/>
          <a:chExt cx="0" cy="0"/>
        </a:xfrm>
      </p:grpSpPr>
      <p:sp>
        <p:nvSpPr>
          <p:cNvPr id="421" name="Google Shape;421;p49"/>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422" name="Google Shape;422;p49"/>
          <p:cNvSpPr txBox="1"/>
          <p:nvPr>
            <p:ph idx="1" type="subTitle"/>
          </p:nvPr>
        </p:nvSpPr>
        <p:spPr>
          <a:xfrm>
            <a:off x="723900" y="1098525"/>
            <a:ext cx="7734300" cy="35067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solidFill>
                  <a:schemeClr val="dk1"/>
                </a:solidFill>
              </a:defRPr>
            </a:lvl1pPr>
            <a:lvl2pPr lvl="1" rtl="0">
              <a:lnSpc>
                <a:spcPct val="100000"/>
              </a:lnSpc>
              <a:spcBef>
                <a:spcPts val="0"/>
              </a:spcBef>
              <a:spcAft>
                <a:spcPts val="0"/>
              </a:spcAft>
              <a:buSzPts val="1200"/>
              <a:buChar char="○"/>
              <a:defRPr sz="1200"/>
            </a:lvl2pPr>
            <a:lvl3pPr lvl="2" rtl="0">
              <a:lnSpc>
                <a:spcPct val="100000"/>
              </a:lnSpc>
              <a:spcBef>
                <a:spcPts val="0"/>
              </a:spcBef>
              <a:spcAft>
                <a:spcPts val="0"/>
              </a:spcAft>
              <a:buSzPts val="1200"/>
              <a:buChar char="■"/>
              <a:defRPr sz="1200"/>
            </a:lvl3pPr>
            <a:lvl4pPr lvl="3" rtl="0">
              <a:lnSpc>
                <a:spcPct val="100000"/>
              </a:lnSpc>
              <a:spcBef>
                <a:spcPts val="0"/>
              </a:spcBef>
              <a:spcAft>
                <a:spcPts val="0"/>
              </a:spcAft>
              <a:buSzPts val="1200"/>
              <a:buChar char="●"/>
              <a:defRPr sz="1200"/>
            </a:lvl4pPr>
            <a:lvl5pPr lvl="4" rtl="0">
              <a:lnSpc>
                <a:spcPct val="100000"/>
              </a:lnSpc>
              <a:spcBef>
                <a:spcPts val="0"/>
              </a:spcBef>
              <a:spcAft>
                <a:spcPts val="0"/>
              </a:spcAft>
              <a:buSzPts val="1200"/>
              <a:buChar char="○"/>
              <a:defRPr sz="1200"/>
            </a:lvl5pPr>
            <a:lvl6pPr lvl="5" rtl="0">
              <a:lnSpc>
                <a:spcPct val="100000"/>
              </a:lnSpc>
              <a:spcBef>
                <a:spcPts val="0"/>
              </a:spcBef>
              <a:spcAft>
                <a:spcPts val="0"/>
              </a:spcAft>
              <a:buSzPts val="1200"/>
              <a:buChar char="■"/>
              <a:defRPr sz="1200"/>
            </a:lvl6pPr>
            <a:lvl7pPr lvl="6" rtl="0">
              <a:lnSpc>
                <a:spcPct val="100000"/>
              </a:lnSpc>
              <a:spcBef>
                <a:spcPts val="0"/>
              </a:spcBef>
              <a:spcAft>
                <a:spcPts val="0"/>
              </a:spcAft>
              <a:buSzPts val="1200"/>
              <a:buChar char="●"/>
              <a:defRPr sz="1200"/>
            </a:lvl7pPr>
            <a:lvl8pPr lvl="7" rtl="0">
              <a:lnSpc>
                <a:spcPct val="100000"/>
              </a:lnSpc>
              <a:spcBef>
                <a:spcPts val="0"/>
              </a:spcBef>
              <a:spcAft>
                <a:spcPts val="0"/>
              </a:spcAft>
              <a:buSzPts val="1200"/>
              <a:buChar char="○"/>
              <a:defRPr sz="1200"/>
            </a:lvl8pPr>
            <a:lvl9pPr lvl="8" rtl="0">
              <a:lnSpc>
                <a:spcPct val="100000"/>
              </a:lnSpc>
              <a:spcBef>
                <a:spcPts val="0"/>
              </a:spcBef>
              <a:spcAft>
                <a:spcPts val="0"/>
              </a:spcAft>
              <a:buSzPts val="1200"/>
              <a:buChar char="■"/>
              <a:defRPr sz="1200"/>
            </a:lvl9pPr>
          </a:lstStyle>
          <a:p/>
        </p:txBody>
      </p:sp>
      <p:grpSp>
        <p:nvGrpSpPr>
          <p:cNvPr id="423" name="Google Shape;423;p49"/>
          <p:cNvGrpSpPr/>
          <p:nvPr/>
        </p:nvGrpSpPr>
        <p:grpSpPr>
          <a:xfrm>
            <a:off x="-1003293" y="-1074205"/>
            <a:ext cx="2972327" cy="2292212"/>
            <a:chOff x="-1003293" y="-1074205"/>
            <a:chExt cx="2972327" cy="2292212"/>
          </a:xfrm>
        </p:grpSpPr>
        <p:sp>
          <p:nvSpPr>
            <p:cNvPr id="424" name="Google Shape;424;p49"/>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9"/>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9"/>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9"/>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 name="Google Shape;428;p49"/>
          <p:cNvGrpSpPr/>
          <p:nvPr/>
        </p:nvGrpSpPr>
        <p:grpSpPr>
          <a:xfrm rot="10800000">
            <a:off x="7442564" y="3761069"/>
            <a:ext cx="2972327" cy="2292212"/>
            <a:chOff x="-1003293" y="-1074205"/>
            <a:chExt cx="2972327" cy="2292212"/>
          </a:xfrm>
        </p:grpSpPr>
        <p:sp>
          <p:nvSpPr>
            <p:cNvPr id="429" name="Google Shape;429;p49"/>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9"/>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9"/>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9"/>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7">
    <p:spTree>
      <p:nvGrpSpPr>
        <p:cNvPr id="433" name="Shape 433"/>
        <p:cNvGrpSpPr/>
        <p:nvPr/>
      </p:nvGrpSpPr>
      <p:grpSpPr>
        <a:xfrm>
          <a:off x="0" y="0"/>
          <a:ext cx="0" cy="0"/>
          <a:chOff x="0" y="0"/>
          <a:chExt cx="0" cy="0"/>
        </a:xfrm>
      </p:grpSpPr>
      <p:sp>
        <p:nvSpPr>
          <p:cNvPr id="434" name="Google Shape;434;p50"/>
          <p:cNvSpPr txBox="1"/>
          <p:nvPr>
            <p:ph type="title"/>
          </p:nvPr>
        </p:nvSpPr>
        <p:spPr>
          <a:xfrm>
            <a:off x="2414850" y="1636400"/>
            <a:ext cx="4314300" cy="99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000"/>
              <a:buNone/>
              <a:defRPr sz="7200">
                <a:solidFill>
                  <a:schemeClr val="accent1"/>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435" name="Google Shape;435;p50"/>
          <p:cNvSpPr txBox="1"/>
          <p:nvPr>
            <p:ph idx="1" type="subTitle"/>
          </p:nvPr>
        </p:nvSpPr>
        <p:spPr>
          <a:xfrm>
            <a:off x="2414850" y="2800586"/>
            <a:ext cx="4314300" cy="70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800"/>
              <a:buNone/>
              <a:defRPr sz="1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436" name="Google Shape;436;p50"/>
          <p:cNvSpPr/>
          <p:nvPr/>
        </p:nvSpPr>
        <p:spPr>
          <a:xfrm>
            <a:off x="16520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0"/>
          <p:cNvSpPr/>
          <p:nvPr/>
        </p:nvSpPr>
        <p:spPr>
          <a:xfrm>
            <a:off x="72889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0"/>
          <p:cNvSpPr/>
          <p:nvPr/>
        </p:nvSpPr>
        <p:spPr>
          <a:xfrm>
            <a:off x="129259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0"/>
          <p:cNvSpPr/>
          <p:nvPr/>
        </p:nvSpPr>
        <p:spPr>
          <a:xfrm>
            <a:off x="185629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0"/>
          <p:cNvSpPr/>
          <p:nvPr/>
        </p:nvSpPr>
        <p:spPr>
          <a:xfrm>
            <a:off x="2419994"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0"/>
          <p:cNvSpPr/>
          <p:nvPr/>
        </p:nvSpPr>
        <p:spPr>
          <a:xfrm>
            <a:off x="2983693"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0"/>
          <p:cNvSpPr/>
          <p:nvPr/>
        </p:nvSpPr>
        <p:spPr>
          <a:xfrm>
            <a:off x="354739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0"/>
          <p:cNvSpPr/>
          <p:nvPr/>
        </p:nvSpPr>
        <p:spPr>
          <a:xfrm>
            <a:off x="411108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0"/>
          <p:cNvSpPr/>
          <p:nvPr/>
        </p:nvSpPr>
        <p:spPr>
          <a:xfrm>
            <a:off x="467478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0"/>
          <p:cNvSpPr/>
          <p:nvPr/>
        </p:nvSpPr>
        <p:spPr>
          <a:xfrm>
            <a:off x="523848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0"/>
          <p:cNvSpPr/>
          <p:nvPr/>
        </p:nvSpPr>
        <p:spPr>
          <a:xfrm>
            <a:off x="5802184"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0"/>
          <p:cNvSpPr/>
          <p:nvPr/>
        </p:nvSpPr>
        <p:spPr>
          <a:xfrm>
            <a:off x="6365883"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0"/>
          <p:cNvSpPr/>
          <p:nvPr/>
        </p:nvSpPr>
        <p:spPr>
          <a:xfrm>
            <a:off x="692958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0"/>
          <p:cNvSpPr/>
          <p:nvPr/>
        </p:nvSpPr>
        <p:spPr>
          <a:xfrm>
            <a:off x="749327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0"/>
          <p:cNvSpPr/>
          <p:nvPr/>
        </p:nvSpPr>
        <p:spPr>
          <a:xfrm>
            <a:off x="805697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0"/>
          <p:cNvSpPr/>
          <p:nvPr/>
        </p:nvSpPr>
        <p:spPr>
          <a:xfrm>
            <a:off x="862067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0"/>
          <p:cNvSpPr/>
          <p:nvPr/>
        </p:nvSpPr>
        <p:spPr>
          <a:xfrm>
            <a:off x="16520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0"/>
          <p:cNvSpPr/>
          <p:nvPr/>
        </p:nvSpPr>
        <p:spPr>
          <a:xfrm>
            <a:off x="72889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0"/>
          <p:cNvSpPr/>
          <p:nvPr/>
        </p:nvSpPr>
        <p:spPr>
          <a:xfrm>
            <a:off x="129259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0"/>
          <p:cNvSpPr/>
          <p:nvPr/>
        </p:nvSpPr>
        <p:spPr>
          <a:xfrm>
            <a:off x="185629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0"/>
          <p:cNvSpPr/>
          <p:nvPr/>
        </p:nvSpPr>
        <p:spPr>
          <a:xfrm>
            <a:off x="2419994"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0"/>
          <p:cNvSpPr/>
          <p:nvPr/>
        </p:nvSpPr>
        <p:spPr>
          <a:xfrm>
            <a:off x="2983693"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0"/>
          <p:cNvSpPr/>
          <p:nvPr/>
        </p:nvSpPr>
        <p:spPr>
          <a:xfrm>
            <a:off x="354739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0"/>
          <p:cNvSpPr/>
          <p:nvPr/>
        </p:nvSpPr>
        <p:spPr>
          <a:xfrm>
            <a:off x="411108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0"/>
          <p:cNvSpPr/>
          <p:nvPr/>
        </p:nvSpPr>
        <p:spPr>
          <a:xfrm>
            <a:off x="467478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0"/>
          <p:cNvSpPr/>
          <p:nvPr/>
        </p:nvSpPr>
        <p:spPr>
          <a:xfrm>
            <a:off x="523848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0"/>
          <p:cNvSpPr/>
          <p:nvPr/>
        </p:nvSpPr>
        <p:spPr>
          <a:xfrm>
            <a:off x="5802184"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0"/>
          <p:cNvSpPr/>
          <p:nvPr/>
        </p:nvSpPr>
        <p:spPr>
          <a:xfrm>
            <a:off x="6365883"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0"/>
          <p:cNvSpPr/>
          <p:nvPr/>
        </p:nvSpPr>
        <p:spPr>
          <a:xfrm>
            <a:off x="692958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0"/>
          <p:cNvSpPr/>
          <p:nvPr/>
        </p:nvSpPr>
        <p:spPr>
          <a:xfrm>
            <a:off x="749327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0"/>
          <p:cNvSpPr/>
          <p:nvPr/>
        </p:nvSpPr>
        <p:spPr>
          <a:xfrm>
            <a:off x="805697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0"/>
          <p:cNvSpPr/>
          <p:nvPr/>
        </p:nvSpPr>
        <p:spPr>
          <a:xfrm>
            <a:off x="862067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9">
    <p:bg>
      <p:bgPr>
        <a:solidFill>
          <a:schemeClr val="lt2"/>
        </a:solidFill>
      </p:bgPr>
    </p:bg>
    <p:spTree>
      <p:nvGrpSpPr>
        <p:cNvPr id="468" name="Shape 468"/>
        <p:cNvGrpSpPr/>
        <p:nvPr/>
      </p:nvGrpSpPr>
      <p:grpSpPr>
        <a:xfrm>
          <a:off x="0" y="0"/>
          <a:ext cx="0" cy="0"/>
          <a:chOff x="0" y="0"/>
          <a:chExt cx="0" cy="0"/>
        </a:xfrm>
      </p:grpSpPr>
      <p:sp>
        <p:nvSpPr>
          <p:cNvPr id="469" name="Google Shape;469;p51"/>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0" name="Google Shape;470;p51"/>
          <p:cNvSpPr txBox="1"/>
          <p:nvPr>
            <p:ph idx="1" type="subTitle"/>
          </p:nvPr>
        </p:nvSpPr>
        <p:spPr>
          <a:xfrm>
            <a:off x="715850"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1" name="Google Shape;471;p51"/>
          <p:cNvSpPr txBox="1"/>
          <p:nvPr>
            <p:ph idx="2" type="subTitle"/>
          </p:nvPr>
        </p:nvSpPr>
        <p:spPr>
          <a:xfrm>
            <a:off x="3453449"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2" name="Google Shape;472;p51"/>
          <p:cNvSpPr txBox="1"/>
          <p:nvPr>
            <p:ph idx="3" type="subTitle"/>
          </p:nvPr>
        </p:nvSpPr>
        <p:spPr>
          <a:xfrm>
            <a:off x="980532"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3" name="Google Shape;473;p51"/>
          <p:cNvSpPr txBox="1"/>
          <p:nvPr>
            <p:ph idx="4" type="subTitle"/>
          </p:nvPr>
        </p:nvSpPr>
        <p:spPr>
          <a:xfrm>
            <a:off x="3718073"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4" name="Google Shape;474;p51"/>
          <p:cNvSpPr txBox="1"/>
          <p:nvPr>
            <p:ph idx="5" type="subTitle"/>
          </p:nvPr>
        </p:nvSpPr>
        <p:spPr>
          <a:xfrm>
            <a:off x="6191050"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5" name="Google Shape;475;p51"/>
          <p:cNvSpPr txBox="1"/>
          <p:nvPr>
            <p:ph idx="6" type="subTitle"/>
          </p:nvPr>
        </p:nvSpPr>
        <p:spPr>
          <a:xfrm>
            <a:off x="6455645"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6" name="Google Shape;476;p51"/>
          <p:cNvSpPr/>
          <p:nvPr/>
        </p:nvSpPr>
        <p:spPr>
          <a:xfrm>
            <a:off x="16520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1"/>
          <p:cNvSpPr/>
          <p:nvPr/>
        </p:nvSpPr>
        <p:spPr>
          <a:xfrm>
            <a:off x="72889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1"/>
          <p:cNvSpPr/>
          <p:nvPr/>
        </p:nvSpPr>
        <p:spPr>
          <a:xfrm>
            <a:off x="129259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1"/>
          <p:cNvSpPr/>
          <p:nvPr/>
        </p:nvSpPr>
        <p:spPr>
          <a:xfrm>
            <a:off x="185629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1"/>
          <p:cNvSpPr/>
          <p:nvPr/>
        </p:nvSpPr>
        <p:spPr>
          <a:xfrm>
            <a:off x="241999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1"/>
          <p:cNvSpPr/>
          <p:nvPr/>
        </p:nvSpPr>
        <p:spPr>
          <a:xfrm>
            <a:off x="298369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1"/>
          <p:cNvSpPr/>
          <p:nvPr/>
        </p:nvSpPr>
        <p:spPr>
          <a:xfrm>
            <a:off x="354739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1"/>
          <p:cNvSpPr/>
          <p:nvPr/>
        </p:nvSpPr>
        <p:spPr>
          <a:xfrm>
            <a:off x="411108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1"/>
          <p:cNvSpPr/>
          <p:nvPr/>
        </p:nvSpPr>
        <p:spPr>
          <a:xfrm>
            <a:off x="467478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1"/>
          <p:cNvSpPr/>
          <p:nvPr/>
        </p:nvSpPr>
        <p:spPr>
          <a:xfrm>
            <a:off x="523848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1"/>
          <p:cNvSpPr/>
          <p:nvPr/>
        </p:nvSpPr>
        <p:spPr>
          <a:xfrm>
            <a:off x="580218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1"/>
          <p:cNvSpPr/>
          <p:nvPr/>
        </p:nvSpPr>
        <p:spPr>
          <a:xfrm>
            <a:off x="636588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1"/>
          <p:cNvSpPr/>
          <p:nvPr/>
        </p:nvSpPr>
        <p:spPr>
          <a:xfrm>
            <a:off x="692958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1"/>
          <p:cNvSpPr/>
          <p:nvPr/>
        </p:nvSpPr>
        <p:spPr>
          <a:xfrm>
            <a:off x="749327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1"/>
          <p:cNvSpPr/>
          <p:nvPr/>
        </p:nvSpPr>
        <p:spPr>
          <a:xfrm>
            <a:off x="805697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1"/>
          <p:cNvSpPr/>
          <p:nvPr/>
        </p:nvSpPr>
        <p:spPr>
          <a:xfrm>
            <a:off x="862067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69" name="Shape 69"/>
        <p:cNvGrpSpPr/>
        <p:nvPr/>
      </p:nvGrpSpPr>
      <p:grpSpPr>
        <a:xfrm>
          <a:off x="0" y="0"/>
          <a:ext cx="0" cy="0"/>
          <a:chOff x="0" y="0"/>
          <a:chExt cx="0" cy="0"/>
        </a:xfrm>
      </p:grpSpPr>
      <p:sp>
        <p:nvSpPr>
          <p:cNvPr id="70" name="Google Shape;70;p6"/>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9">
    <p:spTree>
      <p:nvGrpSpPr>
        <p:cNvPr id="492" name="Shape 492"/>
        <p:cNvGrpSpPr/>
        <p:nvPr/>
      </p:nvGrpSpPr>
      <p:grpSpPr>
        <a:xfrm>
          <a:off x="0" y="0"/>
          <a:ext cx="0" cy="0"/>
          <a:chOff x="0" y="0"/>
          <a:chExt cx="0" cy="0"/>
        </a:xfrm>
      </p:grpSpPr>
      <p:sp>
        <p:nvSpPr>
          <p:cNvPr id="493" name="Google Shape;493;p52"/>
          <p:cNvSpPr/>
          <p:nvPr/>
        </p:nvSpPr>
        <p:spPr>
          <a:xfrm>
            <a:off x="2434575" y="-1783699"/>
            <a:ext cx="8931206" cy="8500164"/>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2"/>
          <p:cNvSpPr txBox="1"/>
          <p:nvPr>
            <p:ph type="title"/>
          </p:nvPr>
        </p:nvSpPr>
        <p:spPr>
          <a:xfrm>
            <a:off x="4346275" y="1635275"/>
            <a:ext cx="4087800" cy="10389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2800"/>
              <a:buNone/>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495" name="Google Shape;495;p52"/>
          <p:cNvSpPr txBox="1"/>
          <p:nvPr>
            <p:ph idx="1" type="subTitle"/>
          </p:nvPr>
        </p:nvSpPr>
        <p:spPr>
          <a:xfrm>
            <a:off x="5366275" y="2674175"/>
            <a:ext cx="3067800" cy="834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2800"/>
              <a:buNone/>
              <a:defRPr sz="1600"/>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0">
    <p:spTree>
      <p:nvGrpSpPr>
        <p:cNvPr id="496" name="Shape 496"/>
        <p:cNvGrpSpPr/>
        <p:nvPr/>
      </p:nvGrpSpPr>
      <p:grpSpPr>
        <a:xfrm>
          <a:off x="0" y="0"/>
          <a:ext cx="0" cy="0"/>
          <a:chOff x="0" y="0"/>
          <a:chExt cx="0" cy="0"/>
        </a:xfrm>
      </p:grpSpPr>
      <p:sp>
        <p:nvSpPr>
          <p:cNvPr id="497" name="Google Shape;497;p53"/>
          <p:cNvSpPr txBox="1"/>
          <p:nvPr>
            <p:ph idx="1" type="subTitle"/>
          </p:nvPr>
        </p:nvSpPr>
        <p:spPr>
          <a:xfrm>
            <a:off x="6562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8" name="Google Shape;498;p53"/>
          <p:cNvSpPr txBox="1"/>
          <p:nvPr>
            <p:ph idx="2" type="subTitle"/>
          </p:nvPr>
        </p:nvSpPr>
        <p:spPr>
          <a:xfrm>
            <a:off x="3361337" y="3977725"/>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499" name="Google Shape;499;p53"/>
          <p:cNvSpPr txBox="1"/>
          <p:nvPr>
            <p:ph idx="3" type="subTitle"/>
          </p:nvPr>
        </p:nvSpPr>
        <p:spPr>
          <a:xfrm>
            <a:off x="652775" y="3990032"/>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500" name="Google Shape;500;p53"/>
          <p:cNvSpPr txBox="1"/>
          <p:nvPr>
            <p:ph idx="4" type="subTitle"/>
          </p:nvPr>
        </p:nvSpPr>
        <p:spPr>
          <a:xfrm>
            <a:off x="6069925" y="3990032"/>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501" name="Google Shape;501;p53"/>
          <p:cNvSpPr txBox="1"/>
          <p:nvPr>
            <p:ph idx="5" type="subTitle"/>
          </p:nvPr>
        </p:nvSpPr>
        <p:spPr>
          <a:xfrm>
            <a:off x="3361350" y="2265759"/>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2" name="Google Shape;502;p53"/>
          <p:cNvSpPr txBox="1"/>
          <p:nvPr>
            <p:ph idx="6" type="subTitle"/>
          </p:nvPr>
        </p:nvSpPr>
        <p:spPr>
          <a:xfrm>
            <a:off x="33613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3" name="Google Shape;503;p53"/>
          <p:cNvSpPr txBox="1"/>
          <p:nvPr>
            <p:ph idx="7" type="subTitle"/>
          </p:nvPr>
        </p:nvSpPr>
        <p:spPr>
          <a:xfrm>
            <a:off x="6066450" y="2254434"/>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4" name="Google Shape;504;p53"/>
          <p:cNvSpPr txBox="1"/>
          <p:nvPr>
            <p:ph idx="8" type="subTitle"/>
          </p:nvPr>
        </p:nvSpPr>
        <p:spPr>
          <a:xfrm>
            <a:off x="60664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5" name="Google Shape;505;p53"/>
          <p:cNvSpPr txBox="1"/>
          <p:nvPr>
            <p:ph idx="9" type="subTitle"/>
          </p:nvPr>
        </p:nvSpPr>
        <p:spPr>
          <a:xfrm>
            <a:off x="656250" y="2275447"/>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6" name="Google Shape;506;p53"/>
          <p:cNvSpPr txBox="1"/>
          <p:nvPr>
            <p:ph idx="13" type="subTitle"/>
          </p:nvPr>
        </p:nvSpPr>
        <p:spPr>
          <a:xfrm>
            <a:off x="6562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7" name="Google Shape;507;p53"/>
          <p:cNvSpPr txBox="1"/>
          <p:nvPr>
            <p:ph idx="14" type="subTitle"/>
          </p:nvPr>
        </p:nvSpPr>
        <p:spPr>
          <a:xfrm>
            <a:off x="33613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8" name="Google Shape;508;p53"/>
          <p:cNvSpPr txBox="1"/>
          <p:nvPr>
            <p:ph idx="15" type="subTitle"/>
          </p:nvPr>
        </p:nvSpPr>
        <p:spPr>
          <a:xfrm>
            <a:off x="60664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9" name="Google Shape;509;p53"/>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grpSp>
        <p:nvGrpSpPr>
          <p:cNvPr id="510" name="Google Shape;510;p53"/>
          <p:cNvGrpSpPr/>
          <p:nvPr/>
        </p:nvGrpSpPr>
        <p:grpSpPr>
          <a:xfrm rot="8873883">
            <a:off x="-1569674" y="-994238"/>
            <a:ext cx="4582588" cy="2177116"/>
            <a:chOff x="238125" y="1284825"/>
            <a:chExt cx="7143775" cy="3134400"/>
          </a:xfrm>
        </p:grpSpPr>
        <p:sp>
          <p:nvSpPr>
            <p:cNvPr id="511" name="Google Shape;511;p53"/>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3"/>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3"/>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 name="Google Shape;514;p53"/>
          <p:cNvGrpSpPr/>
          <p:nvPr/>
        </p:nvGrpSpPr>
        <p:grpSpPr>
          <a:xfrm rot="-1824645">
            <a:off x="6254773" y="3846765"/>
            <a:ext cx="4582387" cy="2176971"/>
            <a:chOff x="238125" y="1284825"/>
            <a:chExt cx="7143775" cy="3134400"/>
          </a:xfrm>
        </p:grpSpPr>
        <p:sp>
          <p:nvSpPr>
            <p:cNvPr id="515" name="Google Shape;515;p53"/>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3"/>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3"/>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3">
    <p:bg>
      <p:bgPr>
        <a:solidFill>
          <a:schemeClr val="lt2"/>
        </a:solidFill>
      </p:bgPr>
    </p:bg>
    <p:spTree>
      <p:nvGrpSpPr>
        <p:cNvPr id="518" name="Shape 518"/>
        <p:cNvGrpSpPr/>
        <p:nvPr/>
      </p:nvGrpSpPr>
      <p:grpSpPr>
        <a:xfrm>
          <a:off x="0" y="0"/>
          <a:ext cx="0" cy="0"/>
          <a:chOff x="0" y="0"/>
          <a:chExt cx="0" cy="0"/>
        </a:xfrm>
      </p:grpSpPr>
      <p:sp>
        <p:nvSpPr>
          <p:cNvPr id="519" name="Google Shape;519;p54"/>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
        <p:nvSpPr>
          <p:cNvPr id="520" name="Google Shape;520;p54"/>
          <p:cNvSpPr txBox="1"/>
          <p:nvPr>
            <p:ph idx="1" type="subTitle"/>
          </p:nvPr>
        </p:nvSpPr>
        <p:spPr>
          <a:xfrm>
            <a:off x="2069688" y="3604413"/>
            <a:ext cx="1957500" cy="77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1" name="Google Shape;521;p54"/>
          <p:cNvSpPr txBox="1"/>
          <p:nvPr>
            <p:ph idx="2" type="subTitle"/>
          </p:nvPr>
        </p:nvSpPr>
        <p:spPr>
          <a:xfrm>
            <a:off x="2069688" y="3145538"/>
            <a:ext cx="195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2" name="Google Shape;522;p54"/>
          <p:cNvSpPr txBox="1"/>
          <p:nvPr>
            <p:ph idx="3" type="subTitle"/>
          </p:nvPr>
        </p:nvSpPr>
        <p:spPr>
          <a:xfrm>
            <a:off x="5116759" y="3604413"/>
            <a:ext cx="1957500" cy="77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3" name="Google Shape;523;p54"/>
          <p:cNvSpPr txBox="1"/>
          <p:nvPr>
            <p:ph idx="4" type="subTitle"/>
          </p:nvPr>
        </p:nvSpPr>
        <p:spPr>
          <a:xfrm>
            <a:off x="5116752" y="3145538"/>
            <a:ext cx="195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1_1_1_1_1_1_1_1_1_1_1">
    <p:spTree>
      <p:nvGrpSpPr>
        <p:cNvPr id="524" name="Shape 524"/>
        <p:cNvGrpSpPr/>
        <p:nvPr/>
      </p:nvGrpSpPr>
      <p:grpSpPr>
        <a:xfrm>
          <a:off x="0" y="0"/>
          <a:ext cx="0" cy="0"/>
          <a:chOff x="0" y="0"/>
          <a:chExt cx="0" cy="0"/>
        </a:xfrm>
      </p:grpSpPr>
      <p:sp>
        <p:nvSpPr>
          <p:cNvPr id="525" name="Google Shape;525;p55"/>
          <p:cNvSpPr txBox="1"/>
          <p:nvPr>
            <p:ph hasCustomPrompt="1" type="title"/>
          </p:nvPr>
        </p:nvSpPr>
        <p:spPr>
          <a:xfrm>
            <a:off x="2012538" y="145752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526" name="Google Shape;526;p55"/>
          <p:cNvSpPr txBox="1"/>
          <p:nvPr>
            <p:ph hasCustomPrompt="1" idx="2" type="title"/>
          </p:nvPr>
        </p:nvSpPr>
        <p:spPr>
          <a:xfrm>
            <a:off x="2012538" y="243237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527" name="Google Shape;527;p55"/>
          <p:cNvSpPr txBox="1"/>
          <p:nvPr>
            <p:ph hasCustomPrompt="1" idx="3" type="title"/>
          </p:nvPr>
        </p:nvSpPr>
        <p:spPr>
          <a:xfrm>
            <a:off x="2012538" y="340722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528" name="Google Shape;528;p55"/>
          <p:cNvSpPr txBox="1"/>
          <p:nvPr>
            <p:ph idx="1" type="subTitle"/>
          </p:nvPr>
        </p:nvSpPr>
        <p:spPr>
          <a:xfrm>
            <a:off x="5713600" y="171087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9" name="Google Shape;529;p55"/>
          <p:cNvSpPr txBox="1"/>
          <p:nvPr>
            <p:ph idx="4" type="subTitle"/>
          </p:nvPr>
        </p:nvSpPr>
        <p:spPr>
          <a:xfrm>
            <a:off x="5713600" y="268572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0" name="Google Shape;530;p55"/>
          <p:cNvSpPr txBox="1"/>
          <p:nvPr>
            <p:ph idx="5" type="subTitle"/>
          </p:nvPr>
        </p:nvSpPr>
        <p:spPr>
          <a:xfrm>
            <a:off x="5713600" y="366057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1" name="Google Shape;531;p55"/>
          <p:cNvSpPr txBox="1"/>
          <p:nvPr>
            <p:ph idx="6"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Tree>
  </p:cSld>
  <p:clrMapOvr>
    <a:masterClrMapping/>
  </p:clrMapOvr>
  <p:extLst>
    <p:ext uri="{DCECCB84-F9BA-43D5-87BE-67443E8EF086}">
      <p15:sldGuideLst>
        <p15:guide id="1" orient="horz" pos="1618">
          <p15:clr>
            <a:srgbClr val="FA7B17"/>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TITLE_AND_TWO_COLUMNS_1">
    <p:bg>
      <p:bgPr>
        <a:solidFill>
          <a:schemeClr val="lt2"/>
        </a:solidFill>
      </p:bgPr>
    </p:bg>
    <p:spTree>
      <p:nvGrpSpPr>
        <p:cNvPr id="532" name="Shape 532"/>
        <p:cNvGrpSpPr/>
        <p:nvPr/>
      </p:nvGrpSpPr>
      <p:grpSpPr>
        <a:xfrm>
          <a:off x="0" y="0"/>
          <a:ext cx="0" cy="0"/>
          <a:chOff x="0" y="0"/>
          <a:chExt cx="0" cy="0"/>
        </a:xfrm>
      </p:grpSpPr>
      <p:sp>
        <p:nvSpPr>
          <p:cNvPr id="533" name="Google Shape;533;p56"/>
          <p:cNvSpPr txBox="1"/>
          <p:nvPr>
            <p:ph type="ctrTitle"/>
          </p:nvPr>
        </p:nvSpPr>
        <p:spPr>
          <a:xfrm>
            <a:off x="1442650" y="1414501"/>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534" name="Google Shape;534;p56"/>
          <p:cNvSpPr txBox="1"/>
          <p:nvPr>
            <p:ph idx="1" type="subTitle"/>
          </p:nvPr>
        </p:nvSpPr>
        <p:spPr>
          <a:xfrm>
            <a:off x="1255025" y="1676250"/>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535" name="Google Shape;535;p56"/>
          <p:cNvSpPr txBox="1"/>
          <p:nvPr>
            <p:ph idx="2" type="ctrTitle"/>
          </p:nvPr>
        </p:nvSpPr>
        <p:spPr>
          <a:xfrm>
            <a:off x="4951100" y="1414501"/>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536" name="Google Shape;536;p56"/>
          <p:cNvSpPr txBox="1"/>
          <p:nvPr>
            <p:ph idx="3" type="subTitle"/>
          </p:nvPr>
        </p:nvSpPr>
        <p:spPr>
          <a:xfrm>
            <a:off x="4763514" y="1664100"/>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537" name="Google Shape;537;p56"/>
          <p:cNvSpPr txBox="1"/>
          <p:nvPr>
            <p:ph idx="4" type="ctrTitle"/>
          </p:nvPr>
        </p:nvSpPr>
        <p:spPr>
          <a:xfrm>
            <a:off x="1442650" y="26402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538" name="Google Shape;538;p56"/>
          <p:cNvSpPr txBox="1"/>
          <p:nvPr>
            <p:ph idx="5" type="subTitle"/>
          </p:nvPr>
        </p:nvSpPr>
        <p:spPr>
          <a:xfrm>
            <a:off x="1255025" y="2902036"/>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539" name="Google Shape;539;p56"/>
          <p:cNvSpPr txBox="1"/>
          <p:nvPr>
            <p:ph idx="6" type="ctrTitle"/>
          </p:nvPr>
        </p:nvSpPr>
        <p:spPr>
          <a:xfrm>
            <a:off x="4951100" y="26402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540" name="Google Shape;540;p56"/>
          <p:cNvSpPr txBox="1"/>
          <p:nvPr>
            <p:ph idx="7" type="subTitle"/>
          </p:nvPr>
        </p:nvSpPr>
        <p:spPr>
          <a:xfrm>
            <a:off x="4763400" y="2889886"/>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541" name="Google Shape;541;p56"/>
          <p:cNvSpPr txBox="1"/>
          <p:nvPr>
            <p:ph idx="8" type="ctrTitle"/>
          </p:nvPr>
        </p:nvSpPr>
        <p:spPr>
          <a:xfrm>
            <a:off x="1442650" y="38417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542" name="Google Shape;542;p56"/>
          <p:cNvSpPr txBox="1"/>
          <p:nvPr>
            <p:ph idx="9" type="subTitle"/>
          </p:nvPr>
        </p:nvSpPr>
        <p:spPr>
          <a:xfrm>
            <a:off x="1255025" y="4103525"/>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543" name="Google Shape;543;p56"/>
          <p:cNvSpPr txBox="1"/>
          <p:nvPr>
            <p:ph idx="13" type="ctrTitle"/>
          </p:nvPr>
        </p:nvSpPr>
        <p:spPr>
          <a:xfrm>
            <a:off x="4951100" y="38417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544" name="Google Shape;544;p56"/>
          <p:cNvSpPr txBox="1"/>
          <p:nvPr>
            <p:ph idx="14" type="subTitle"/>
          </p:nvPr>
        </p:nvSpPr>
        <p:spPr>
          <a:xfrm>
            <a:off x="4763400" y="4091375"/>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545" name="Google Shape;545;p56"/>
          <p:cNvSpPr txBox="1"/>
          <p:nvPr>
            <p:ph idx="15"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grpSp>
        <p:nvGrpSpPr>
          <p:cNvPr id="546" name="Google Shape;546;p56"/>
          <p:cNvGrpSpPr/>
          <p:nvPr/>
        </p:nvGrpSpPr>
        <p:grpSpPr>
          <a:xfrm flipH="1">
            <a:off x="-1799051" y="-2044693"/>
            <a:ext cx="12873268" cy="9077704"/>
            <a:chOff x="-1799051" y="-2044693"/>
            <a:chExt cx="12873268" cy="9077704"/>
          </a:xfrm>
        </p:grpSpPr>
        <p:grpSp>
          <p:nvGrpSpPr>
            <p:cNvPr id="547" name="Google Shape;547;p56"/>
            <p:cNvGrpSpPr/>
            <p:nvPr/>
          </p:nvGrpSpPr>
          <p:grpSpPr>
            <a:xfrm rot="8873883">
              <a:off x="-1569674" y="-994238"/>
              <a:ext cx="4582588" cy="2177116"/>
              <a:chOff x="238125" y="1284825"/>
              <a:chExt cx="7143775" cy="3134400"/>
            </a:xfrm>
          </p:grpSpPr>
          <p:sp>
            <p:nvSpPr>
              <p:cNvPr id="548" name="Google Shape;548;p56"/>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6"/>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6"/>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 name="Google Shape;551;p56"/>
            <p:cNvGrpSpPr/>
            <p:nvPr/>
          </p:nvGrpSpPr>
          <p:grpSpPr>
            <a:xfrm rot="-1824645">
              <a:off x="6254773" y="3846765"/>
              <a:ext cx="4582387" cy="2176971"/>
              <a:chOff x="238125" y="1284825"/>
              <a:chExt cx="7143775" cy="3134400"/>
            </a:xfrm>
          </p:grpSpPr>
          <p:sp>
            <p:nvSpPr>
              <p:cNvPr id="552" name="Google Shape;552;p56"/>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6"/>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6"/>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extLst>
    <p:ext uri="{DCECCB84-F9BA-43D5-87BE-67443E8EF086}">
      <p15:sldGuideLst>
        <p15:guide id="1" orient="horz" pos="2115">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2">
    <p:spTree>
      <p:nvGrpSpPr>
        <p:cNvPr id="555" name="Shape 555"/>
        <p:cNvGrpSpPr/>
        <p:nvPr/>
      </p:nvGrpSpPr>
      <p:grpSpPr>
        <a:xfrm>
          <a:off x="0" y="0"/>
          <a:ext cx="0" cy="0"/>
          <a:chOff x="0" y="0"/>
          <a:chExt cx="0" cy="0"/>
        </a:xfrm>
      </p:grpSpPr>
      <p:sp>
        <p:nvSpPr>
          <p:cNvPr id="556" name="Google Shape;556;p57"/>
          <p:cNvSpPr txBox="1"/>
          <p:nvPr>
            <p:ph type="title"/>
          </p:nvPr>
        </p:nvSpPr>
        <p:spPr>
          <a:xfrm>
            <a:off x="722625" y="448050"/>
            <a:ext cx="7711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Font typeface="Montserrat ExtraBold"/>
              <a:buNone/>
              <a:defRPr>
                <a:solidFill>
                  <a:schemeClr val="accent2"/>
                </a:solidFill>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557" name="Google Shape;557;p57"/>
          <p:cNvSpPr txBox="1"/>
          <p:nvPr>
            <p:ph idx="1" type="subTitle"/>
          </p:nvPr>
        </p:nvSpPr>
        <p:spPr>
          <a:xfrm>
            <a:off x="4581525" y="1179525"/>
            <a:ext cx="3849000" cy="3416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p:txBody>
      </p:sp>
      <p:sp>
        <p:nvSpPr>
          <p:cNvPr id="558" name="Google Shape;558;p57"/>
          <p:cNvSpPr txBox="1"/>
          <p:nvPr>
            <p:ph idx="2" type="subTitle"/>
          </p:nvPr>
        </p:nvSpPr>
        <p:spPr>
          <a:xfrm>
            <a:off x="713225" y="1179525"/>
            <a:ext cx="3849000" cy="3416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p:txBody>
      </p:sp>
      <p:grpSp>
        <p:nvGrpSpPr>
          <p:cNvPr id="559" name="Google Shape;559;p57"/>
          <p:cNvGrpSpPr/>
          <p:nvPr/>
        </p:nvGrpSpPr>
        <p:grpSpPr>
          <a:xfrm flipH="1">
            <a:off x="-1799051" y="-2044693"/>
            <a:ext cx="12873268" cy="9077704"/>
            <a:chOff x="-1799051" y="-2044693"/>
            <a:chExt cx="12873268" cy="9077704"/>
          </a:xfrm>
        </p:grpSpPr>
        <p:grpSp>
          <p:nvGrpSpPr>
            <p:cNvPr id="560" name="Google Shape;560;p57"/>
            <p:cNvGrpSpPr/>
            <p:nvPr/>
          </p:nvGrpSpPr>
          <p:grpSpPr>
            <a:xfrm rot="8873883">
              <a:off x="-1569674" y="-994238"/>
              <a:ext cx="4582588" cy="2177116"/>
              <a:chOff x="238125" y="1284825"/>
              <a:chExt cx="7143775" cy="3134400"/>
            </a:xfrm>
          </p:grpSpPr>
          <p:sp>
            <p:nvSpPr>
              <p:cNvPr id="561" name="Google Shape;561;p57"/>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7"/>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7"/>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57"/>
            <p:cNvGrpSpPr/>
            <p:nvPr/>
          </p:nvGrpSpPr>
          <p:grpSpPr>
            <a:xfrm rot="-1824645">
              <a:off x="6254773" y="3846765"/>
              <a:ext cx="4582387" cy="2176971"/>
              <a:chOff x="238125" y="1284825"/>
              <a:chExt cx="7143775" cy="3134400"/>
            </a:xfrm>
          </p:grpSpPr>
          <p:sp>
            <p:nvSpPr>
              <p:cNvPr id="565" name="Google Shape;565;p57"/>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7"/>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7"/>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5">
    <p:spTree>
      <p:nvGrpSpPr>
        <p:cNvPr id="568" name="Shape 568"/>
        <p:cNvGrpSpPr/>
        <p:nvPr/>
      </p:nvGrpSpPr>
      <p:grpSpPr>
        <a:xfrm>
          <a:off x="0" y="0"/>
          <a:ext cx="0" cy="0"/>
          <a:chOff x="0" y="0"/>
          <a:chExt cx="0" cy="0"/>
        </a:xfrm>
      </p:grpSpPr>
      <p:sp>
        <p:nvSpPr>
          <p:cNvPr id="569" name="Google Shape;569;p58"/>
          <p:cNvSpPr txBox="1"/>
          <p:nvPr>
            <p:ph type="title"/>
          </p:nvPr>
        </p:nvSpPr>
        <p:spPr>
          <a:xfrm>
            <a:off x="723900" y="552813"/>
            <a:ext cx="4314300" cy="9906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0" name="Google Shape;570;p58"/>
          <p:cNvSpPr txBox="1"/>
          <p:nvPr>
            <p:ph idx="1" type="subTitle"/>
          </p:nvPr>
        </p:nvSpPr>
        <p:spPr>
          <a:xfrm>
            <a:off x="723900" y="1399372"/>
            <a:ext cx="4314300" cy="137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800"/>
              <a:buNone/>
              <a:defRPr sz="1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571" name="Google Shape;571;p58"/>
          <p:cNvSpPr txBox="1"/>
          <p:nvPr/>
        </p:nvSpPr>
        <p:spPr>
          <a:xfrm>
            <a:off x="669225" y="3323525"/>
            <a:ext cx="3785400" cy="7140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Clr>
                <a:schemeClr val="dk1"/>
              </a:buClr>
              <a:buSzPts val="1100"/>
              <a:buFont typeface="Arial"/>
              <a:buNone/>
            </a:pPr>
            <a:r>
              <a:rPr lang="en" sz="1200">
                <a:solidFill>
                  <a:schemeClr val="dk1"/>
                </a:solidFill>
                <a:latin typeface="Public Sans"/>
                <a:ea typeface="Public Sans"/>
                <a:cs typeface="Public Sans"/>
                <a:sym typeface="Public Sans"/>
              </a:rPr>
              <a:t>This presentation template was created by </a:t>
            </a:r>
            <a:r>
              <a:rPr b="1" lang="en" sz="1200">
                <a:solidFill>
                  <a:schemeClr val="dk1"/>
                </a:solidFill>
                <a:uFill>
                  <a:noFill/>
                </a:uFill>
                <a:latin typeface="Public Sans"/>
                <a:ea typeface="Public Sans"/>
                <a:cs typeface="Public Sans"/>
                <a:sym typeface="Public Sans"/>
                <a:hlinkClick r:id="rId2">
                  <a:extLst>
                    <a:ext uri="{A12FA001-AC4F-418D-AE19-62706E023703}">
                      <ahyp:hlinkClr val="tx"/>
                    </a:ext>
                  </a:extLst>
                </a:hlinkClick>
              </a:rPr>
              <a:t>Slidesgo</a:t>
            </a:r>
            <a:r>
              <a:rPr b="1" lang="en" sz="1200">
                <a:solidFill>
                  <a:schemeClr val="dk1"/>
                </a:solidFill>
                <a:latin typeface="Public Sans"/>
                <a:ea typeface="Public Sans"/>
                <a:cs typeface="Public Sans"/>
                <a:sym typeface="Public Sans"/>
              </a:rPr>
              <a:t>,</a:t>
            </a:r>
            <a:r>
              <a:rPr lang="en" sz="1200">
                <a:solidFill>
                  <a:schemeClr val="dk1"/>
                </a:solidFill>
                <a:latin typeface="Public Sans"/>
                <a:ea typeface="Public Sans"/>
                <a:cs typeface="Public Sans"/>
                <a:sym typeface="Public Sans"/>
              </a:rPr>
              <a:t> including icons by </a:t>
            </a:r>
            <a:r>
              <a:rPr b="1" lang="en" sz="1200">
                <a:solidFill>
                  <a:schemeClr val="dk1"/>
                </a:solidFill>
                <a:uFill>
                  <a:noFill/>
                </a:uFill>
                <a:latin typeface="Public Sans"/>
                <a:ea typeface="Public Sans"/>
                <a:cs typeface="Public Sans"/>
                <a:sym typeface="Public Sans"/>
                <a:hlinkClick r:id="rId3">
                  <a:extLst>
                    <a:ext uri="{A12FA001-AC4F-418D-AE19-62706E023703}">
                      <ahyp:hlinkClr val="tx"/>
                    </a:ext>
                  </a:extLst>
                </a:hlinkClick>
              </a:rPr>
              <a:t>Flaticon</a:t>
            </a:r>
            <a:r>
              <a:rPr lang="en" sz="1200">
                <a:solidFill>
                  <a:schemeClr val="dk1"/>
                </a:solidFill>
                <a:latin typeface="Public Sans"/>
                <a:ea typeface="Public Sans"/>
                <a:cs typeface="Public Sans"/>
                <a:sym typeface="Public Sans"/>
              </a:rPr>
              <a:t>, infographics &amp; images by </a:t>
            </a:r>
            <a:r>
              <a:rPr b="1" lang="en" sz="1200">
                <a:solidFill>
                  <a:schemeClr val="dk1"/>
                </a:solidFill>
                <a:uFill>
                  <a:noFill/>
                </a:uFill>
                <a:latin typeface="Public Sans"/>
                <a:ea typeface="Public Sans"/>
                <a:cs typeface="Public Sans"/>
                <a:sym typeface="Public Sans"/>
                <a:hlinkClick r:id="rId4">
                  <a:extLst>
                    <a:ext uri="{A12FA001-AC4F-418D-AE19-62706E023703}">
                      <ahyp:hlinkClr val="tx"/>
                    </a:ext>
                  </a:extLst>
                </a:hlinkClick>
              </a:rPr>
              <a:t>Freepik</a:t>
            </a:r>
            <a:r>
              <a:rPr lang="en" sz="1200">
                <a:solidFill>
                  <a:schemeClr val="dk1"/>
                </a:solidFill>
                <a:latin typeface="Public Sans"/>
                <a:ea typeface="Public Sans"/>
                <a:cs typeface="Public Sans"/>
                <a:sym typeface="Public Sans"/>
              </a:rPr>
              <a:t> and illustrations by </a:t>
            </a:r>
            <a:r>
              <a:rPr b="1" lang="en" sz="1200">
                <a:solidFill>
                  <a:schemeClr val="dk1"/>
                </a:solidFill>
                <a:uFill>
                  <a:noFill/>
                </a:uFill>
                <a:latin typeface="Public Sans"/>
                <a:ea typeface="Public Sans"/>
                <a:cs typeface="Public Sans"/>
                <a:sym typeface="Public Sans"/>
                <a:hlinkClick r:id="rId5">
                  <a:extLst>
                    <a:ext uri="{A12FA001-AC4F-418D-AE19-62706E023703}">
                      <ahyp:hlinkClr val="tx"/>
                    </a:ext>
                  </a:extLst>
                </a:hlinkClick>
              </a:rPr>
              <a:t>Stories</a:t>
            </a:r>
            <a:endParaRPr sz="1200">
              <a:solidFill>
                <a:schemeClr val="dk1"/>
              </a:solidFill>
              <a:latin typeface="Public Sans"/>
              <a:ea typeface="Public Sans"/>
              <a:cs typeface="Public Sans"/>
              <a:sym typeface="Public Sans"/>
            </a:endParaRPr>
          </a:p>
          <a:p>
            <a:pPr indent="0" lvl="0" marL="0" rtl="0" algn="l">
              <a:spcBef>
                <a:spcPts val="300"/>
              </a:spcBef>
              <a:spcAft>
                <a:spcPts val="0"/>
              </a:spcAft>
              <a:buNone/>
            </a:pPr>
            <a:r>
              <a:t/>
            </a:r>
            <a:endParaRPr sz="1000">
              <a:latin typeface="Public Sans"/>
              <a:ea typeface="Public Sans"/>
              <a:cs typeface="Public Sans"/>
              <a:sym typeface="Public San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ONLY_1_1_1">
    <p:bg>
      <p:bgPr>
        <a:solidFill>
          <a:schemeClr val="lt2"/>
        </a:solidFill>
      </p:bgPr>
    </p:bg>
    <p:spTree>
      <p:nvGrpSpPr>
        <p:cNvPr id="572" name="Shape 572"/>
        <p:cNvGrpSpPr/>
        <p:nvPr/>
      </p:nvGrpSpPr>
      <p:grpSpPr>
        <a:xfrm>
          <a:off x="0" y="0"/>
          <a:ext cx="0" cy="0"/>
          <a:chOff x="0" y="0"/>
          <a:chExt cx="0" cy="0"/>
        </a:xfrm>
      </p:grpSpPr>
      <p:sp>
        <p:nvSpPr>
          <p:cNvPr id="573" name="Google Shape;573;p59"/>
          <p:cNvSpPr txBox="1"/>
          <p:nvPr>
            <p:ph type="title"/>
          </p:nvPr>
        </p:nvSpPr>
        <p:spPr>
          <a:xfrm>
            <a:off x="713025" y="448050"/>
            <a:ext cx="7761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p:txBody>
      </p:sp>
      <p:sp>
        <p:nvSpPr>
          <p:cNvPr id="574" name="Google Shape;574;p59"/>
          <p:cNvSpPr txBox="1"/>
          <p:nvPr>
            <p:ph idx="1" type="subTitle"/>
          </p:nvPr>
        </p:nvSpPr>
        <p:spPr>
          <a:xfrm>
            <a:off x="711650" y="2313351"/>
            <a:ext cx="2395500" cy="1371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75" name="Google Shape;575;p59"/>
          <p:cNvGrpSpPr/>
          <p:nvPr/>
        </p:nvGrpSpPr>
        <p:grpSpPr>
          <a:xfrm rot="10800000">
            <a:off x="7442564" y="3761069"/>
            <a:ext cx="2972327" cy="2292212"/>
            <a:chOff x="-1003293" y="-1074205"/>
            <a:chExt cx="2972327" cy="2292212"/>
          </a:xfrm>
        </p:grpSpPr>
        <p:sp>
          <p:nvSpPr>
            <p:cNvPr id="576" name="Google Shape;576;p59"/>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9"/>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9"/>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9"/>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ONLY_1_1_1_2">
    <p:spTree>
      <p:nvGrpSpPr>
        <p:cNvPr id="580" name="Shape 580"/>
        <p:cNvGrpSpPr/>
        <p:nvPr/>
      </p:nvGrpSpPr>
      <p:grpSpPr>
        <a:xfrm>
          <a:off x="0" y="0"/>
          <a:ext cx="0" cy="0"/>
          <a:chOff x="0" y="0"/>
          <a:chExt cx="0" cy="0"/>
        </a:xfrm>
      </p:grpSpPr>
      <p:sp>
        <p:nvSpPr>
          <p:cNvPr id="581" name="Google Shape;581;p60"/>
          <p:cNvSpPr txBox="1"/>
          <p:nvPr>
            <p:ph type="title"/>
          </p:nvPr>
        </p:nvSpPr>
        <p:spPr>
          <a:xfrm>
            <a:off x="713225" y="448050"/>
            <a:ext cx="7715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2" name="Google Shape;582;p60"/>
          <p:cNvSpPr txBox="1"/>
          <p:nvPr>
            <p:ph idx="1" type="subTitle"/>
          </p:nvPr>
        </p:nvSpPr>
        <p:spPr>
          <a:xfrm>
            <a:off x="6020225" y="2313429"/>
            <a:ext cx="2410500" cy="1371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83" name="Google Shape;583;p60"/>
          <p:cNvGrpSpPr/>
          <p:nvPr/>
        </p:nvGrpSpPr>
        <p:grpSpPr>
          <a:xfrm>
            <a:off x="-1003293" y="-1074205"/>
            <a:ext cx="2972327" cy="2292212"/>
            <a:chOff x="-1003293" y="-1074205"/>
            <a:chExt cx="2972327" cy="2292212"/>
          </a:xfrm>
        </p:grpSpPr>
        <p:sp>
          <p:nvSpPr>
            <p:cNvPr id="584" name="Google Shape;584;p60"/>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60"/>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60"/>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60"/>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3">
    <p:spTree>
      <p:nvGrpSpPr>
        <p:cNvPr id="588" name="Shape 58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 name="Shape 71"/>
        <p:cNvGrpSpPr/>
        <p:nvPr/>
      </p:nvGrpSpPr>
      <p:grpSpPr>
        <a:xfrm>
          <a:off x="0" y="0"/>
          <a:ext cx="0" cy="0"/>
          <a:chOff x="0" y="0"/>
          <a:chExt cx="0" cy="0"/>
        </a:xfrm>
      </p:grpSpPr>
      <p:sp>
        <p:nvSpPr>
          <p:cNvPr id="72" name="Google Shape;72;p7"/>
          <p:cNvSpPr txBox="1"/>
          <p:nvPr>
            <p:ph type="title"/>
          </p:nvPr>
        </p:nvSpPr>
        <p:spPr>
          <a:xfrm>
            <a:off x="723900" y="445025"/>
            <a:ext cx="7710000" cy="5727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3" name="Google Shape;73;p7"/>
          <p:cNvSpPr txBox="1"/>
          <p:nvPr>
            <p:ph idx="1" type="subTitle"/>
          </p:nvPr>
        </p:nvSpPr>
        <p:spPr>
          <a:xfrm>
            <a:off x="723900" y="1828500"/>
            <a:ext cx="4308600" cy="273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600"/>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Objetives">
  <p:cSld name="Lesson Objetives">
    <p:spTree>
      <p:nvGrpSpPr>
        <p:cNvPr id="589" name="Shape 589"/>
        <p:cNvGrpSpPr/>
        <p:nvPr/>
      </p:nvGrpSpPr>
      <p:grpSpPr>
        <a:xfrm>
          <a:off x="0" y="0"/>
          <a:ext cx="0" cy="0"/>
          <a:chOff x="0" y="0"/>
          <a:chExt cx="0" cy="0"/>
        </a:xfrm>
      </p:grpSpPr>
      <p:sp>
        <p:nvSpPr>
          <p:cNvPr id="590" name="Google Shape;590;p62"/>
          <p:cNvSpPr txBox="1"/>
          <p:nvPr>
            <p:ph type="title"/>
          </p:nvPr>
        </p:nvSpPr>
        <p:spPr>
          <a:xfrm>
            <a:off x="457200" y="542700"/>
            <a:ext cx="7772400" cy="2910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1" name="Google Shape;591;p62"/>
          <p:cNvSpPr txBox="1"/>
          <p:nvPr>
            <p:ph idx="1" type="body"/>
          </p:nvPr>
        </p:nvSpPr>
        <p:spPr>
          <a:xfrm>
            <a:off x="457200" y="934200"/>
            <a:ext cx="6858000" cy="278100"/>
          </a:xfrm>
          <a:prstGeom prst="rect">
            <a:avLst/>
          </a:prstGeom>
          <a:noFill/>
          <a:ln>
            <a:noFill/>
          </a:ln>
        </p:spPr>
        <p:txBody>
          <a:bodyPr anchorCtr="0" anchor="t" bIns="45700" lIns="0" spcFirstLastPara="1" rIns="0" wrap="square" tIns="45700">
            <a:spAutoFit/>
          </a:bodyPr>
          <a:lstStyle>
            <a:lvl1pPr indent="-228600" lvl="0" marL="457200" marR="0" rtl="0" algn="l">
              <a:lnSpc>
                <a:spcPct val="90000"/>
              </a:lnSpc>
              <a:spcBef>
                <a:spcPts val="700"/>
              </a:spcBef>
              <a:spcAft>
                <a:spcPts val="0"/>
              </a:spcAft>
              <a:buClr>
                <a:srgbClr val="595959"/>
              </a:buClr>
              <a:buSzPts val="2000"/>
              <a:buFont typeface="Arial"/>
              <a:buNone/>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2" name="Google Shape;592;p62"/>
          <p:cNvSpPr txBox="1"/>
          <p:nvPr>
            <p:ph idx="2" type="body"/>
          </p:nvPr>
        </p:nvSpPr>
        <p:spPr>
          <a:xfrm>
            <a:off x="457200" y="1306800"/>
            <a:ext cx="6858000" cy="3036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3" name="Google Shape;593;p62"/>
          <p:cNvSpPr txBox="1"/>
          <p:nvPr>
            <p:ph idx="3" type="body"/>
          </p:nvPr>
        </p:nvSpPr>
        <p:spPr>
          <a:xfrm>
            <a:off x="457200" y="2003400"/>
            <a:ext cx="6858000" cy="3051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8C1D5B"/>
              </a:buClr>
              <a:buSzPts val="2200"/>
              <a:buFont typeface="Arial"/>
              <a:buChar char="•"/>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Anno">
  <p:cSld name="Lesson Anno">
    <p:spTree>
      <p:nvGrpSpPr>
        <p:cNvPr id="594" name="Shape 594"/>
        <p:cNvGrpSpPr/>
        <p:nvPr/>
      </p:nvGrpSpPr>
      <p:grpSpPr>
        <a:xfrm>
          <a:off x="0" y="0"/>
          <a:ext cx="0" cy="0"/>
          <a:chOff x="0" y="0"/>
          <a:chExt cx="0" cy="0"/>
        </a:xfrm>
      </p:grpSpPr>
      <p:sp>
        <p:nvSpPr>
          <p:cNvPr id="595" name="Google Shape;595;p63"/>
          <p:cNvSpPr txBox="1"/>
          <p:nvPr>
            <p:ph type="title"/>
          </p:nvPr>
        </p:nvSpPr>
        <p:spPr>
          <a:xfrm>
            <a:off x="457200" y="542700"/>
            <a:ext cx="7772400" cy="2910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2800"/>
              <a:buFont typeface="Arial"/>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6" name="Google Shape;596;p63"/>
          <p:cNvSpPr txBox="1"/>
          <p:nvPr>
            <p:ph idx="1" type="body"/>
          </p:nvPr>
        </p:nvSpPr>
        <p:spPr>
          <a:xfrm>
            <a:off x="457200" y="1247400"/>
            <a:ext cx="4377600" cy="3024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descr="TK" id="597" name="Google Shape;597;p63"/>
          <p:cNvSpPr/>
          <p:nvPr>
            <p:ph idx="2" type="pic"/>
          </p:nvPr>
        </p:nvSpPr>
        <p:spPr>
          <a:xfrm>
            <a:off x="457199" y="1995300"/>
            <a:ext cx="4471200" cy="1900800"/>
          </a:xfrm>
          <a:prstGeom prst="rect">
            <a:avLst/>
          </a:prstGeom>
          <a:noFill/>
          <a:ln>
            <a:noFill/>
          </a:ln>
        </p:spPr>
      </p:sp>
      <p:sp>
        <p:nvSpPr>
          <p:cNvPr id="598" name="Google Shape;598;p63"/>
          <p:cNvSpPr txBox="1"/>
          <p:nvPr>
            <p:ph idx="3" type="body"/>
          </p:nvPr>
        </p:nvSpPr>
        <p:spPr>
          <a:xfrm>
            <a:off x="457200" y="3898800"/>
            <a:ext cx="3294000" cy="280800"/>
          </a:xfrm>
          <a:prstGeom prst="rect">
            <a:avLst/>
          </a:prstGeom>
          <a:noFill/>
          <a:ln>
            <a:noFill/>
          </a:ln>
        </p:spPr>
        <p:txBody>
          <a:bodyPr anchorCtr="0" anchor="t" bIns="45700" lIns="0" spcFirstLastPara="1" rIns="0" wrap="square" tIns="45700">
            <a:noAutofit/>
          </a:bodyPr>
          <a:lstStyle>
            <a:lvl1pPr indent="-228600" lvl="0" marL="457200" marR="0" rtl="0" algn="l">
              <a:lnSpc>
                <a:spcPct val="90000"/>
              </a:lnSpc>
              <a:spcBef>
                <a:spcPts val="100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9" name="Google Shape;599;p63"/>
          <p:cNvSpPr txBox="1"/>
          <p:nvPr>
            <p:ph idx="4" type="body"/>
          </p:nvPr>
        </p:nvSpPr>
        <p:spPr>
          <a:xfrm>
            <a:off x="5630400" y="1244700"/>
            <a:ext cx="3132000" cy="4434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rgbClr val="FF00FF"/>
              </a:buClr>
              <a:buSzPts val="1800"/>
              <a:buFont typeface="Arial"/>
              <a:buNone/>
              <a:defRPr b="0" i="0" sz="1800" u="none" cap="none" strike="noStrike">
                <a:solidFill>
                  <a:srgbClr val="FF00F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0" name="Google Shape;600;p63"/>
          <p:cNvSpPr txBox="1"/>
          <p:nvPr>
            <p:ph idx="5" type="body"/>
          </p:nvPr>
        </p:nvSpPr>
        <p:spPr>
          <a:xfrm>
            <a:off x="5198400" y="2875500"/>
            <a:ext cx="3690000" cy="5310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595959"/>
              </a:buClr>
              <a:buSzPts val="2000"/>
              <a:buFont typeface="Arial"/>
              <a:buNone/>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1" name="Google Shape;601;p63"/>
          <p:cNvSpPr txBox="1"/>
          <p:nvPr>
            <p:ph idx="6" type="body"/>
          </p:nvPr>
        </p:nvSpPr>
        <p:spPr>
          <a:xfrm>
            <a:off x="0" y="4779000"/>
            <a:ext cx="9144000" cy="151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595959"/>
              </a:buClr>
              <a:buSzPts val="800"/>
              <a:buFont typeface="Arial"/>
              <a:buNone/>
              <a:defRPr b="0" i="0" sz="800" u="none" cap="none" strike="noStrike">
                <a:solidFill>
                  <a:srgbClr val="595959"/>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able">
  <p:cSld name="Lesson Table">
    <p:spTree>
      <p:nvGrpSpPr>
        <p:cNvPr id="602" name="Shape 602"/>
        <p:cNvGrpSpPr/>
        <p:nvPr/>
      </p:nvGrpSpPr>
      <p:grpSpPr>
        <a:xfrm>
          <a:off x="0" y="0"/>
          <a:ext cx="0" cy="0"/>
          <a:chOff x="0" y="0"/>
          <a:chExt cx="0" cy="0"/>
        </a:xfrm>
      </p:grpSpPr>
      <p:sp>
        <p:nvSpPr>
          <p:cNvPr id="603" name="Google Shape;603;p64"/>
          <p:cNvSpPr txBox="1"/>
          <p:nvPr>
            <p:ph type="title"/>
          </p:nvPr>
        </p:nvSpPr>
        <p:spPr>
          <a:xfrm>
            <a:off x="457200" y="542700"/>
            <a:ext cx="7772400" cy="291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4" name="Google Shape;604;p64"/>
          <p:cNvSpPr/>
          <p:nvPr>
            <p:ph idx="2" type="tbl"/>
          </p:nvPr>
        </p:nvSpPr>
        <p:spPr>
          <a:xfrm>
            <a:off x="457200" y="1150200"/>
            <a:ext cx="8028000" cy="2473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Numer List">
  <p:cSld name="Lesson Numer List">
    <p:spTree>
      <p:nvGrpSpPr>
        <p:cNvPr id="605" name="Shape 605"/>
        <p:cNvGrpSpPr/>
        <p:nvPr/>
      </p:nvGrpSpPr>
      <p:grpSpPr>
        <a:xfrm>
          <a:off x="0" y="0"/>
          <a:ext cx="0" cy="0"/>
          <a:chOff x="0" y="0"/>
          <a:chExt cx="0" cy="0"/>
        </a:xfrm>
      </p:grpSpPr>
      <p:sp>
        <p:nvSpPr>
          <p:cNvPr id="606" name="Google Shape;606;p65"/>
          <p:cNvSpPr txBox="1"/>
          <p:nvPr>
            <p:ph type="title"/>
          </p:nvPr>
        </p:nvSpPr>
        <p:spPr>
          <a:xfrm>
            <a:off x="457200" y="542700"/>
            <a:ext cx="7772400" cy="291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7" name="Google Shape;607;p65"/>
          <p:cNvSpPr txBox="1"/>
          <p:nvPr>
            <p:ph idx="1" type="body"/>
          </p:nvPr>
        </p:nvSpPr>
        <p:spPr>
          <a:xfrm>
            <a:off x="457200" y="934200"/>
            <a:ext cx="6858000" cy="3024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228600" lvl="1" marL="914400" marR="0" rtl="0" algn="l">
              <a:lnSpc>
                <a:spcPct val="90000"/>
              </a:lnSpc>
              <a:spcBef>
                <a:spcPts val="7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8" name="Google Shape;608;p65"/>
          <p:cNvSpPr txBox="1"/>
          <p:nvPr>
            <p:ph idx="2" type="body"/>
          </p:nvPr>
        </p:nvSpPr>
        <p:spPr>
          <a:xfrm>
            <a:off x="439200" y="1536300"/>
            <a:ext cx="3438000" cy="5562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595959"/>
              </a:buClr>
              <a:buSzPts val="2200"/>
              <a:buFont typeface="Arial"/>
              <a:buAutoNum type="arabicPeriod"/>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descr="TK" id="609" name="Google Shape;609;p65"/>
          <p:cNvSpPr/>
          <p:nvPr>
            <p:ph idx="3" type="pic"/>
          </p:nvPr>
        </p:nvSpPr>
        <p:spPr>
          <a:xfrm>
            <a:off x="4035425" y="1536300"/>
            <a:ext cx="4669200" cy="2108700"/>
          </a:xfrm>
          <a:prstGeom prst="rect">
            <a:avLst/>
          </a:prstGeom>
          <a:noFill/>
          <a:ln>
            <a:noFill/>
          </a:ln>
        </p:spPr>
      </p:sp>
      <p:sp>
        <p:nvSpPr>
          <p:cNvPr id="610" name="Google Shape;610;p65"/>
          <p:cNvSpPr txBox="1"/>
          <p:nvPr>
            <p:ph idx="4" type="body"/>
          </p:nvPr>
        </p:nvSpPr>
        <p:spPr>
          <a:xfrm>
            <a:off x="0" y="4779000"/>
            <a:ext cx="9144000" cy="151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595959"/>
              </a:buClr>
              <a:buSzPts val="800"/>
              <a:buFont typeface="Arial"/>
              <a:buNone/>
              <a:defRPr b="0" i="0" sz="800" u="none" cap="none" strike="noStrike">
                <a:solidFill>
                  <a:srgbClr val="595959"/>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Act on It">
  <p:cSld name="Lesson Act on It">
    <p:spTree>
      <p:nvGrpSpPr>
        <p:cNvPr id="611" name="Shape 611"/>
        <p:cNvGrpSpPr/>
        <p:nvPr/>
      </p:nvGrpSpPr>
      <p:grpSpPr>
        <a:xfrm>
          <a:off x="0" y="0"/>
          <a:ext cx="0" cy="0"/>
          <a:chOff x="0" y="0"/>
          <a:chExt cx="0" cy="0"/>
        </a:xfrm>
      </p:grpSpPr>
      <p:sp>
        <p:nvSpPr>
          <p:cNvPr id="612" name="Google Shape;612;p66"/>
          <p:cNvSpPr txBox="1"/>
          <p:nvPr>
            <p:ph type="title"/>
          </p:nvPr>
        </p:nvSpPr>
        <p:spPr>
          <a:xfrm>
            <a:off x="457200" y="542700"/>
            <a:ext cx="7772400" cy="2910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3" name="Google Shape;613;p66"/>
          <p:cNvSpPr txBox="1"/>
          <p:nvPr>
            <p:ph idx="1" type="body"/>
          </p:nvPr>
        </p:nvSpPr>
        <p:spPr>
          <a:xfrm>
            <a:off x="457200" y="934200"/>
            <a:ext cx="6130800" cy="3036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8C1D5B"/>
              </a:buClr>
              <a:buSzPts val="2200"/>
              <a:buFont typeface="Arial"/>
              <a:buChar char="•"/>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Exit Ticket">
  <p:cSld name="Lesson Exit Ticket">
    <p:spTree>
      <p:nvGrpSpPr>
        <p:cNvPr id="614" name="Shape 614"/>
        <p:cNvGrpSpPr/>
        <p:nvPr/>
      </p:nvGrpSpPr>
      <p:grpSpPr>
        <a:xfrm>
          <a:off x="0" y="0"/>
          <a:ext cx="0" cy="0"/>
          <a:chOff x="0" y="0"/>
          <a:chExt cx="0" cy="0"/>
        </a:xfrm>
      </p:grpSpPr>
      <p:sp>
        <p:nvSpPr>
          <p:cNvPr id="615" name="Google Shape;615;p67"/>
          <p:cNvSpPr txBox="1"/>
          <p:nvPr>
            <p:ph idx="1" type="body"/>
          </p:nvPr>
        </p:nvSpPr>
        <p:spPr>
          <a:xfrm>
            <a:off x="457200" y="658800"/>
            <a:ext cx="6858000" cy="3036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16" name="Google Shape;616;p67"/>
          <p:cNvSpPr txBox="1"/>
          <p:nvPr>
            <p:ph idx="2" type="body"/>
          </p:nvPr>
        </p:nvSpPr>
        <p:spPr>
          <a:xfrm>
            <a:off x="457200" y="1034100"/>
            <a:ext cx="6858000" cy="24408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595959"/>
              </a:buClr>
              <a:buSzPts val="2200"/>
              <a:buFont typeface="Arial"/>
              <a:buAutoNum type="arabicPeriod"/>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ke Action">
  <p:cSld name="Take Action">
    <p:spTree>
      <p:nvGrpSpPr>
        <p:cNvPr id="617" name="Shape 617"/>
        <p:cNvGrpSpPr/>
        <p:nvPr/>
      </p:nvGrpSpPr>
      <p:grpSpPr>
        <a:xfrm>
          <a:off x="0" y="0"/>
          <a:ext cx="0" cy="0"/>
          <a:chOff x="0" y="0"/>
          <a:chExt cx="0" cy="0"/>
        </a:xfrm>
      </p:grpSpPr>
      <p:sp>
        <p:nvSpPr>
          <p:cNvPr id="618" name="Google Shape;618;p68"/>
          <p:cNvSpPr txBox="1"/>
          <p:nvPr>
            <p:ph type="title"/>
          </p:nvPr>
        </p:nvSpPr>
        <p:spPr>
          <a:xfrm>
            <a:off x="457200" y="658800"/>
            <a:ext cx="7772400" cy="291000"/>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rgbClr val="CF2027"/>
              </a:buClr>
              <a:buSzPts val="2800"/>
              <a:buFont typeface="Arial"/>
              <a:buNone/>
              <a:defRPr b="1" i="0" sz="2800" u="none" cap="none" strike="noStrike">
                <a:solidFill>
                  <a:srgbClr val="CF2027"/>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19" name="Google Shape;619;p68"/>
          <p:cNvSpPr txBox="1"/>
          <p:nvPr>
            <p:ph idx="1" type="body"/>
          </p:nvPr>
        </p:nvSpPr>
        <p:spPr>
          <a:xfrm>
            <a:off x="457200" y="1069200"/>
            <a:ext cx="5662800" cy="3036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0" name="Google Shape;620;p68"/>
          <p:cNvSpPr/>
          <p:nvPr>
            <p:ph idx="2" type="tbl"/>
          </p:nvPr>
        </p:nvSpPr>
        <p:spPr>
          <a:xfrm>
            <a:off x="457199" y="1790100"/>
            <a:ext cx="8028000" cy="2802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4" name="Shape 624"/>
        <p:cNvGrpSpPr/>
        <p:nvPr/>
      </p:nvGrpSpPr>
      <p:grpSpPr>
        <a:xfrm>
          <a:off x="0" y="0"/>
          <a:ext cx="0" cy="0"/>
          <a:chOff x="0" y="0"/>
          <a:chExt cx="0" cy="0"/>
        </a:xfrm>
      </p:grpSpPr>
      <p:sp>
        <p:nvSpPr>
          <p:cNvPr id="625" name="Google Shape;625;p70"/>
          <p:cNvSpPr txBox="1"/>
          <p:nvPr>
            <p:ph type="ctrTitle"/>
          </p:nvPr>
        </p:nvSpPr>
        <p:spPr>
          <a:xfrm>
            <a:off x="4676575" y="1497975"/>
            <a:ext cx="3757800" cy="13869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2"/>
              </a:buClr>
              <a:buSzPts val="5200"/>
              <a:buNone/>
              <a:defRPr sz="4600"/>
            </a:lvl1pPr>
            <a:lvl2pPr lvl="1" rtl="0" algn="ctr">
              <a:spcBef>
                <a:spcPts val="0"/>
              </a:spcBef>
              <a:spcAft>
                <a:spcPts val="0"/>
              </a:spcAft>
              <a:buClr>
                <a:schemeClr val="accent2"/>
              </a:buClr>
              <a:buSzPts val="5200"/>
              <a:buNone/>
              <a:defRPr sz="5200">
                <a:solidFill>
                  <a:schemeClr val="accent2"/>
                </a:solidFill>
              </a:defRPr>
            </a:lvl2pPr>
            <a:lvl3pPr lvl="2" rtl="0" algn="ctr">
              <a:spcBef>
                <a:spcPts val="0"/>
              </a:spcBef>
              <a:spcAft>
                <a:spcPts val="0"/>
              </a:spcAft>
              <a:buClr>
                <a:schemeClr val="accent2"/>
              </a:buClr>
              <a:buSzPts val="5200"/>
              <a:buNone/>
              <a:defRPr sz="5200">
                <a:solidFill>
                  <a:schemeClr val="accent2"/>
                </a:solidFill>
              </a:defRPr>
            </a:lvl3pPr>
            <a:lvl4pPr lvl="3" rtl="0" algn="ctr">
              <a:spcBef>
                <a:spcPts val="0"/>
              </a:spcBef>
              <a:spcAft>
                <a:spcPts val="0"/>
              </a:spcAft>
              <a:buClr>
                <a:schemeClr val="accent2"/>
              </a:buClr>
              <a:buSzPts val="5200"/>
              <a:buNone/>
              <a:defRPr sz="5200">
                <a:solidFill>
                  <a:schemeClr val="accent2"/>
                </a:solidFill>
              </a:defRPr>
            </a:lvl4pPr>
            <a:lvl5pPr lvl="4" rtl="0" algn="ctr">
              <a:spcBef>
                <a:spcPts val="0"/>
              </a:spcBef>
              <a:spcAft>
                <a:spcPts val="0"/>
              </a:spcAft>
              <a:buClr>
                <a:schemeClr val="accent2"/>
              </a:buClr>
              <a:buSzPts val="5200"/>
              <a:buNone/>
              <a:defRPr sz="5200">
                <a:solidFill>
                  <a:schemeClr val="accent2"/>
                </a:solidFill>
              </a:defRPr>
            </a:lvl5pPr>
            <a:lvl6pPr lvl="5" rtl="0" algn="ctr">
              <a:spcBef>
                <a:spcPts val="0"/>
              </a:spcBef>
              <a:spcAft>
                <a:spcPts val="0"/>
              </a:spcAft>
              <a:buClr>
                <a:schemeClr val="accent2"/>
              </a:buClr>
              <a:buSzPts val="5200"/>
              <a:buNone/>
              <a:defRPr sz="5200">
                <a:solidFill>
                  <a:schemeClr val="accent2"/>
                </a:solidFill>
              </a:defRPr>
            </a:lvl6pPr>
            <a:lvl7pPr lvl="6" rtl="0" algn="ctr">
              <a:spcBef>
                <a:spcPts val="0"/>
              </a:spcBef>
              <a:spcAft>
                <a:spcPts val="0"/>
              </a:spcAft>
              <a:buClr>
                <a:schemeClr val="accent2"/>
              </a:buClr>
              <a:buSzPts val="5200"/>
              <a:buNone/>
              <a:defRPr sz="5200">
                <a:solidFill>
                  <a:schemeClr val="accent2"/>
                </a:solidFill>
              </a:defRPr>
            </a:lvl7pPr>
            <a:lvl8pPr lvl="7" rtl="0" algn="ctr">
              <a:spcBef>
                <a:spcPts val="0"/>
              </a:spcBef>
              <a:spcAft>
                <a:spcPts val="0"/>
              </a:spcAft>
              <a:buClr>
                <a:schemeClr val="accent2"/>
              </a:buClr>
              <a:buSzPts val="5200"/>
              <a:buNone/>
              <a:defRPr sz="5200">
                <a:solidFill>
                  <a:schemeClr val="accent2"/>
                </a:solidFill>
              </a:defRPr>
            </a:lvl8pPr>
            <a:lvl9pPr lvl="8" rtl="0" algn="ctr">
              <a:spcBef>
                <a:spcPts val="0"/>
              </a:spcBef>
              <a:spcAft>
                <a:spcPts val="0"/>
              </a:spcAft>
              <a:buClr>
                <a:schemeClr val="accent2"/>
              </a:buClr>
              <a:buSzPts val="5200"/>
              <a:buNone/>
              <a:defRPr sz="5200">
                <a:solidFill>
                  <a:schemeClr val="accent2"/>
                </a:solidFill>
              </a:defRPr>
            </a:lvl9pPr>
          </a:lstStyle>
          <a:p/>
        </p:txBody>
      </p:sp>
      <p:sp>
        <p:nvSpPr>
          <p:cNvPr id="626" name="Google Shape;626;p70"/>
          <p:cNvSpPr txBox="1"/>
          <p:nvPr>
            <p:ph idx="1" type="subTitle"/>
          </p:nvPr>
        </p:nvSpPr>
        <p:spPr>
          <a:xfrm>
            <a:off x="4989250" y="2884875"/>
            <a:ext cx="3444900" cy="790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20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7" name="Shape 627"/>
        <p:cNvGrpSpPr/>
        <p:nvPr/>
      </p:nvGrpSpPr>
      <p:grpSpPr>
        <a:xfrm>
          <a:off x="0" y="0"/>
          <a:ext cx="0" cy="0"/>
          <a:chOff x="0" y="0"/>
          <a:chExt cx="0" cy="0"/>
        </a:xfrm>
      </p:grpSpPr>
      <p:sp>
        <p:nvSpPr>
          <p:cNvPr id="628" name="Google Shape;628;p71"/>
          <p:cNvSpPr txBox="1"/>
          <p:nvPr>
            <p:ph type="title"/>
          </p:nvPr>
        </p:nvSpPr>
        <p:spPr>
          <a:xfrm>
            <a:off x="5662924" y="2098200"/>
            <a:ext cx="27711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29" name="Google Shape;629;p71"/>
          <p:cNvSpPr txBox="1"/>
          <p:nvPr>
            <p:ph idx="1" type="subTitle"/>
          </p:nvPr>
        </p:nvSpPr>
        <p:spPr>
          <a:xfrm>
            <a:off x="5762681" y="2940000"/>
            <a:ext cx="2571600" cy="65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630" name="Google Shape;630;p71"/>
          <p:cNvSpPr txBox="1"/>
          <p:nvPr>
            <p:ph hasCustomPrompt="1" idx="2" type="title"/>
          </p:nvPr>
        </p:nvSpPr>
        <p:spPr>
          <a:xfrm>
            <a:off x="6443245" y="1546200"/>
            <a:ext cx="1210500" cy="55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631" name="Google Shape;631;p71"/>
          <p:cNvGrpSpPr/>
          <p:nvPr/>
        </p:nvGrpSpPr>
        <p:grpSpPr>
          <a:xfrm>
            <a:off x="6572024" y="1730500"/>
            <a:ext cx="952889" cy="183412"/>
            <a:chOff x="6394624" y="1730500"/>
            <a:chExt cx="952889" cy="183412"/>
          </a:xfrm>
        </p:grpSpPr>
        <p:sp>
          <p:nvSpPr>
            <p:cNvPr id="632" name="Google Shape;632;p71"/>
            <p:cNvSpPr/>
            <p:nvPr/>
          </p:nvSpPr>
          <p:spPr>
            <a:xfrm>
              <a:off x="6394624"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1"/>
            <p:cNvSpPr/>
            <p:nvPr/>
          </p:nvSpPr>
          <p:spPr>
            <a:xfrm>
              <a:off x="7154799"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tx">
  <p:cSld name="TITLE_AND_BODY">
    <p:spTree>
      <p:nvGrpSpPr>
        <p:cNvPr id="634" name="Shape 634"/>
        <p:cNvGrpSpPr/>
        <p:nvPr/>
      </p:nvGrpSpPr>
      <p:grpSpPr>
        <a:xfrm>
          <a:off x="0" y="0"/>
          <a:ext cx="0" cy="0"/>
          <a:chOff x="0" y="0"/>
          <a:chExt cx="0" cy="0"/>
        </a:xfrm>
      </p:grpSpPr>
      <p:sp>
        <p:nvSpPr>
          <p:cNvPr id="635" name="Google Shape;635;p72"/>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6" name="Google Shape;636;p72"/>
          <p:cNvSpPr txBox="1"/>
          <p:nvPr>
            <p:ph idx="1" type="subTitle"/>
          </p:nvPr>
        </p:nvSpPr>
        <p:spPr>
          <a:xfrm>
            <a:off x="721625"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37" name="Google Shape;637;p72"/>
          <p:cNvSpPr txBox="1"/>
          <p:nvPr>
            <p:ph idx="2" type="subTitle"/>
          </p:nvPr>
        </p:nvSpPr>
        <p:spPr>
          <a:xfrm>
            <a:off x="721625"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38" name="Google Shape;638;p72"/>
          <p:cNvSpPr txBox="1"/>
          <p:nvPr>
            <p:ph idx="3" type="subTitle"/>
          </p:nvPr>
        </p:nvSpPr>
        <p:spPr>
          <a:xfrm>
            <a:off x="3404144"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39" name="Google Shape;639;p72"/>
          <p:cNvSpPr txBox="1"/>
          <p:nvPr>
            <p:ph idx="4" type="subTitle"/>
          </p:nvPr>
        </p:nvSpPr>
        <p:spPr>
          <a:xfrm>
            <a:off x="3404144"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0" name="Google Shape;640;p72"/>
          <p:cNvSpPr txBox="1"/>
          <p:nvPr>
            <p:ph idx="5" type="subTitle"/>
          </p:nvPr>
        </p:nvSpPr>
        <p:spPr>
          <a:xfrm>
            <a:off x="6086662"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1" name="Google Shape;641;p72"/>
          <p:cNvSpPr txBox="1"/>
          <p:nvPr>
            <p:ph idx="6" type="subTitle"/>
          </p:nvPr>
        </p:nvSpPr>
        <p:spPr>
          <a:xfrm>
            <a:off x="6086662"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2" name="Google Shape;642;p72"/>
          <p:cNvSpPr txBox="1"/>
          <p:nvPr>
            <p:ph idx="7" type="subTitle"/>
          </p:nvPr>
        </p:nvSpPr>
        <p:spPr>
          <a:xfrm>
            <a:off x="721625"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3" name="Google Shape;643;p72"/>
          <p:cNvSpPr txBox="1"/>
          <p:nvPr>
            <p:ph idx="8" type="subTitle"/>
          </p:nvPr>
        </p:nvSpPr>
        <p:spPr>
          <a:xfrm>
            <a:off x="721625"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4" name="Google Shape;644;p72"/>
          <p:cNvSpPr txBox="1"/>
          <p:nvPr>
            <p:ph idx="9" type="subTitle"/>
          </p:nvPr>
        </p:nvSpPr>
        <p:spPr>
          <a:xfrm>
            <a:off x="3404144"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5" name="Google Shape;645;p72"/>
          <p:cNvSpPr txBox="1"/>
          <p:nvPr>
            <p:ph idx="13" type="subTitle"/>
          </p:nvPr>
        </p:nvSpPr>
        <p:spPr>
          <a:xfrm>
            <a:off x="3404144"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6" name="Google Shape;646;p72"/>
          <p:cNvSpPr txBox="1"/>
          <p:nvPr>
            <p:ph idx="14" type="subTitle"/>
          </p:nvPr>
        </p:nvSpPr>
        <p:spPr>
          <a:xfrm>
            <a:off x="6086662"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7" name="Google Shape;647;p72"/>
          <p:cNvSpPr txBox="1"/>
          <p:nvPr>
            <p:ph idx="15" type="subTitle"/>
          </p:nvPr>
        </p:nvSpPr>
        <p:spPr>
          <a:xfrm>
            <a:off x="6086662"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8" name="Google Shape;648;p72"/>
          <p:cNvSpPr txBox="1"/>
          <p:nvPr>
            <p:ph hasCustomPrompt="1" idx="16" type="title"/>
          </p:nvPr>
        </p:nvSpPr>
        <p:spPr>
          <a:xfrm>
            <a:off x="1443825" y="1520000"/>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649" name="Google Shape;649;p72"/>
          <p:cNvSpPr txBox="1"/>
          <p:nvPr>
            <p:ph hasCustomPrompt="1" idx="17" type="title"/>
          </p:nvPr>
        </p:nvSpPr>
        <p:spPr>
          <a:xfrm>
            <a:off x="1443825"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650" name="Google Shape;650;p72"/>
          <p:cNvSpPr txBox="1"/>
          <p:nvPr>
            <p:ph hasCustomPrompt="1" idx="18" type="title"/>
          </p:nvPr>
        </p:nvSpPr>
        <p:spPr>
          <a:xfrm>
            <a:off x="4126405" y="1520031"/>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651" name="Google Shape;651;p72"/>
          <p:cNvSpPr txBox="1"/>
          <p:nvPr>
            <p:ph hasCustomPrompt="1" idx="19" type="title"/>
          </p:nvPr>
        </p:nvSpPr>
        <p:spPr>
          <a:xfrm>
            <a:off x="4126476"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652" name="Google Shape;652;p72"/>
          <p:cNvSpPr txBox="1"/>
          <p:nvPr>
            <p:ph hasCustomPrompt="1" idx="20" type="title"/>
          </p:nvPr>
        </p:nvSpPr>
        <p:spPr>
          <a:xfrm>
            <a:off x="6808802" y="1520031"/>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653" name="Google Shape;653;p72"/>
          <p:cNvSpPr txBox="1"/>
          <p:nvPr>
            <p:ph hasCustomPrompt="1" idx="21" type="title"/>
          </p:nvPr>
        </p:nvSpPr>
        <p:spPr>
          <a:xfrm>
            <a:off x="6808727"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654" name="Google Shape;654;p72"/>
          <p:cNvGrpSpPr/>
          <p:nvPr/>
        </p:nvGrpSpPr>
        <p:grpSpPr>
          <a:xfrm rot="8873883">
            <a:off x="-1569674" y="-994238"/>
            <a:ext cx="4582588" cy="2177116"/>
            <a:chOff x="238125" y="1284825"/>
            <a:chExt cx="7143775" cy="3134400"/>
          </a:xfrm>
        </p:grpSpPr>
        <p:sp>
          <p:nvSpPr>
            <p:cNvPr id="655" name="Google Shape;655;p72"/>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2"/>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2"/>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72"/>
          <p:cNvGrpSpPr/>
          <p:nvPr/>
        </p:nvGrpSpPr>
        <p:grpSpPr>
          <a:xfrm rot="-1824645">
            <a:off x="6254773" y="3846765"/>
            <a:ext cx="4582387" cy="2176971"/>
            <a:chOff x="238125" y="1284825"/>
            <a:chExt cx="7143775" cy="3134400"/>
          </a:xfrm>
        </p:grpSpPr>
        <p:sp>
          <p:nvSpPr>
            <p:cNvPr id="659" name="Google Shape;659;p72"/>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72"/>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72"/>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4" name="Shape 74"/>
        <p:cNvGrpSpPr/>
        <p:nvPr/>
      </p:nvGrpSpPr>
      <p:grpSpPr>
        <a:xfrm>
          <a:off x="0" y="0"/>
          <a:ext cx="0" cy="0"/>
          <a:chOff x="0" y="0"/>
          <a:chExt cx="0" cy="0"/>
        </a:xfrm>
      </p:grpSpPr>
      <p:sp>
        <p:nvSpPr>
          <p:cNvPr id="75" name="Google Shape;75;p8"/>
          <p:cNvSpPr txBox="1"/>
          <p:nvPr>
            <p:ph type="title"/>
          </p:nvPr>
        </p:nvSpPr>
        <p:spPr>
          <a:xfrm>
            <a:off x="4607950" y="1169350"/>
            <a:ext cx="3826200" cy="2249700"/>
          </a:xfrm>
          <a:prstGeom prst="rect">
            <a:avLst/>
          </a:prstGeom>
        </p:spPr>
        <p:txBody>
          <a:bodyPr anchorCtr="0" anchor="t" bIns="91425" lIns="91425" spcFirstLastPara="1" rIns="91425" wrap="square" tIns="91425">
            <a:noAutofit/>
          </a:bodyPr>
          <a:lstStyle>
            <a:lvl1pPr lvl="0" rtl="0" algn="r">
              <a:lnSpc>
                <a:spcPct val="90000"/>
              </a:lnSpc>
              <a:spcBef>
                <a:spcPts val="0"/>
              </a:spcBef>
              <a:spcAft>
                <a:spcPts val="0"/>
              </a:spcAft>
              <a:buSzPts val="2800"/>
              <a:buNone/>
              <a:defRPr sz="63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8"/>
          <p:cNvSpPr txBox="1"/>
          <p:nvPr>
            <p:ph idx="1" type="subTitle"/>
          </p:nvPr>
        </p:nvSpPr>
        <p:spPr>
          <a:xfrm>
            <a:off x="5230450" y="3419050"/>
            <a:ext cx="3203700" cy="634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662" name="Shape 662"/>
        <p:cNvGrpSpPr/>
        <p:nvPr/>
      </p:nvGrpSpPr>
      <p:grpSpPr>
        <a:xfrm>
          <a:off x="0" y="0"/>
          <a:ext cx="0" cy="0"/>
          <a:chOff x="0" y="0"/>
          <a:chExt cx="0" cy="0"/>
        </a:xfrm>
      </p:grpSpPr>
      <p:sp>
        <p:nvSpPr>
          <p:cNvPr id="663" name="Google Shape;663;p73"/>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4" name="Google Shape;664;p73"/>
          <p:cNvSpPr txBox="1"/>
          <p:nvPr>
            <p:ph idx="1" type="subTitle"/>
          </p:nvPr>
        </p:nvSpPr>
        <p:spPr>
          <a:xfrm>
            <a:off x="1764525" y="2715100"/>
            <a:ext cx="2519400" cy="923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5" name="Google Shape;665;p73"/>
          <p:cNvSpPr txBox="1"/>
          <p:nvPr>
            <p:ph idx="2" type="subTitle"/>
          </p:nvPr>
        </p:nvSpPr>
        <p:spPr>
          <a:xfrm>
            <a:off x="4860125" y="2715102"/>
            <a:ext cx="2519400" cy="923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6" name="Google Shape;666;p73"/>
          <p:cNvSpPr txBox="1"/>
          <p:nvPr>
            <p:ph idx="3" type="subTitle"/>
          </p:nvPr>
        </p:nvSpPr>
        <p:spPr>
          <a:xfrm>
            <a:off x="1884638" y="2256850"/>
            <a:ext cx="22791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7" name="Google Shape;667;p73"/>
          <p:cNvSpPr txBox="1"/>
          <p:nvPr>
            <p:ph idx="4" type="subTitle"/>
          </p:nvPr>
        </p:nvSpPr>
        <p:spPr>
          <a:xfrm>
            <a:off x="4980263" y="2256850"/>
            <a:ext cx="22791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668" name="Google Shape;668;p73"/>
          <p:cNvGrpSpPr/>
          <p:nvPr/>
        </p:nvGrpSpPr>
        <p:grpSpPr>
          <a:xfrm>
            <a:off x="165201" y="4716375"/>
            <a:ext cx="8806729" cy="332469"/>
            <a:chOff x="165201" y="4716375"/>
            <a:chExt cx="8806729" cy="332469"/>
          </a:xfrm>
        </p:grpSpPr>
        <p:sp>
          <p:nvSpPr>
            <p:cNvPr id="669" name="Google Shape;669;p73"/>
            <p:cNvSpPr/>
            <p:nvPr/>
          </p:nvSpPr>
          <p:spPr>
            <a:xfrm>
              <a:off x="16520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73"/>
            <p:cNvSpPr/>
            <p:nvPr/>
          </p:nvSpPr>
          <p:spPr>
            <a:xfrm>
              <a:off x="72889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73"/>
            <p:cNvSpPr/>
            <p:nvPr/>
          </p:nvSpPr>
          <p:spPr>
            <a:xfrm>
              <a:off x="129259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73"/>
            <p:cNvSpPr/>
            <p:nvPr/>
          </p:nvSpPr>
          <p:spPr>
            <a:xfrm>
              <a:off x="185629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3"/>
            <p:cNvSpPr/>
            <p:nvPr/>
          </p:nvSpPr>
          <p:spPr>
            <a:xfrm>
              <a:off x="241999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73"/>
            <p:cNvSpPr/>
            <p:nvPr/>
          </p:nvSpPr>
          <p:spPr>
            <a:xfrm>
              <a:off x="298369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3"/>
            <p:cNvSpPr/>
            <p:nvPr/>
          </p:nvSpPr>
          <p:spPr>
            <a:xfrm>
              <a:off x="354739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3"/>
            <p:cNvSpPr/>
            <p:nvPr/>
          </p:nvSpPr>
          <p:spPr>
            <a:xfrm>
              <a:off x="411108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73"/>
            <p:cNvSpPr/>
            <p:nvPr/>
          </p:nvSpPr>
          <p:spPr>
            <a:xfrm>
              <a:off x="467478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73"/>
            <p:cNvSpPr/>
            <p:nvPr/>
          </p:nvSpPr>
          <p:spPr>
            <a:xfrm>
              <a:off x="523848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3"/>
            <p:cNvSpPr/>
            <p:nvPr/>
          </p:nvSpPr>
          <p:spPr>
            <a:xfrm>
              <a:off x="580218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73"/>
            <p:cNvSpPr/>
            <p:nvPr/>
          </p:nvSpPr>
          <p:spPr>
            <a:xfrm>
              <a:off x="636588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3"/>
            <p:cNvSpPr/>
            <p:nvPr/>
          </p:nvSpPr>
          <p:spPr>
            <a:xfrm>
              <a:off x="692958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73"/>
            <p:cNvSpPr/>
            <p:nvPr/>
          </p:nvSpPr>
          <p:spPr>
            <a:xfrm>
              <a:off x="749327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3"/>
            <p:cNvSpPr/>
            <p:nvPr/>
          </p:nvSpPr>
          <p:spPr>
            <a:xfrm>
              <a:off x="805697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3"/>
            <p:cNvSpPr/>
            <p:nvPr/>
          </p:nvSpPr>
          <p:spPr>
            <a:xfrm>
              <a:off x="862067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685" name="Shape 685"/>
        <p:cNvGrpSpPr/>
        <p:nvPr/>
      </p:nvGrpSpPr>
      <p:grpSpPr>
        <a:xfrm>
          <a:off x="0" y="0"/>
          <a:ext cx="0" cy="0"/>
          <a:chOff x="0" y="0"/>
          <a:chExt cx="0" cy="0"/>
        </a:xfrm>
      </p:grpSpPr>
      <p:sp>
        <p:nvSpPr>
          <p:cNvPr id="686" name="Google Shape;686;p74"/>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7" name="Shape 687"/>
        <p:cNvGrpSpPr/>
        <p:nvPr/>
      </p:nvGrpSpPr>
      <p:grpSpPr>
        <a:xfrm>
          <a:off x="0" y="0"/>
          <a:ext cx="0" cy="0"/>
          <a:chOff x="0" y="0"/>
          <a:chExt cx="0" cy="0"/>
        </a:xfrm>
      </p:grpSpPr>
      <p:sp>
        <p:nvSpPr>
          <p:cNvPr id="688" name="Google Shape;688;p75"/>
          <p:cNvSpPr txBox="1"/>
          <p:nvPr>
            <p:ph type="title"/>
          </p:nvPr>
        </p:nvSpPr>
        <p:spPr>
          <a:xfrm>
            <a:off x="723900" y="445025"/>
            <a:ext cx="7710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89" name="Google Shape;689;p75"/>
          <p:cNvSpPr txBox="1"/>
          <p:nvPr>
            <p:ph idx="1" type="subTitle"/>
          </p:nvPr>
        </p:nvSpPr>
        <p:spPr>
          <a:xfrm>
            <a:off x="723900" y="1828500"/>
            <a:ext cx="4308600" cy="273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600"/>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0" name="Shape 690"/>
        <p:cNvGrpSpPr/>
        <p:nvPr/>
      </p:nvGrpSpPr>
      <p:grpSpPr>
        <a:xfrm>
          <a:off x="0" y="0"/>
          <a:ext cx="0" cy="0"/>
          <a:chOff x="0" y="0"/>
          <a:chExt cx="0" cy="0"/>
        </a:xfrm>
      </p:grpSpPr>
      <p:sp>
        <p:nvSpPr>
          <p:cNvPr id="691" name="Google Shape;691;p76"/>
          <p:cNvSpPr txBox="1"/>
          <p:nvPr>
            <p:ph type="title"/>
          </p:nvPr>
        </p:nvSpPr>
        <p:spPr>
          <a:xfrm>
            <a:off x="4607950" y="1169350"/>
            <a:ext cx="3826200" cy="2249700"/>
          </a:xfrm>
          <a:prstGeom prst="rect">
            <a:avLst/>
          </a:prstGeom>
        </p:spPr>
        <p:txBody>
          <a:bodyPr anchorCtr="0" anchor="t" bIns="91425" lIns="91425" spcFirstLastPara="1" rIns="91425" wrap="square" tIns="91425">
            <a:noAutofit/>
          </a:bodyPr>
          <a:lstStyle>
            <a:lvl1pPr lvl="0" rtl="0" algn="r">
              <a:lnSpc>
                <a:spcPct val="90000"/>
              </a:lnSpc>
              <a:spcBef>
                <a:spcPts val="0"/>
              </a:spcBef>
              <a:spcAft>
                <a:spcPts val="0"/>
              </a:spcAft>
              <a:buSzPts val="2800"/>
              <a:buNone/>
              <a:defRPr sz="63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2" name="Google Shape;692;p76"/>
          <p:cNvSpPr txBox="1"/>
          <p:nvPr>
            <p:ph idx="1" type="subTitle"/>
          </p:nvPr>
        </p:nvSpPr>
        <p:spPr>
          <a:xfrm>
            <a:off x="5230450" y="3419050"/>
            <a:ext cx="3203700" cy="634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93" name="Shape 693"/>
        <p:cNvGrpSpPr/>
        <p:nvPr/>
      </p:nvGrpSpPr>
      <p:grpSpPr>
        <a:xfrm>
          <a:off x="0" y="0"/>
          <a:ext cx="0" cy="0"/>
          <a:chOff x="0" y="0"/>
          <a:chExt cx="0" cy="0"/>
        </a:xfrm>
      </p:grpSpPr>
      <p:sp>
        <p:nvSpPr>
          <p:cNvPr id="694" name="Google Shape;694;p77"/>
          <p:cNvSpPr txBox="1"/>
          <p:nvPr>
            <p:ph type="title"/>
          </p:nvPr>
        </p:nvSpPr>
        <p:spPr>
          <a:xfrm>
            <a:off x="721625" y="2098200"/>
            <a:ext cx="50841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95" name="Google Shape;695;p77"/>
          <p:cNvSpPr txBox="1"/>
          <p:nvPr>
            <p:ph idx="1" type="subTitle"/>
          </p:nvPr>
        </p:nvSpPr>
        <p:spPr>
          <a:xfrm>
            <a:off x="1977881" y="2940000"/>
            <a:ext cx="2571600" cy="65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696" name="Google Shape;696;p77"/>
          <p:cNvSpPr txBox="1"/>
          <p:nvPr>
            <p:ph hasCustomPrompt="1" idx="2" type="title"/>
          </p:nvPr>
        </p:nvSpPr>
        <p:spPr>
          <a:xfrm>
            <a:off x="2750397" y="1546200"/>
            <a:ext cx="1026600" cy="55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697" name="Google Shape;697;p77"/>
          <p:cNvGrpSpPr/>
          <p:nvPr/>
        </p:nvGrpSpPr>
        <p:grpSpPr>
          <a:xfrm>
            <a:off x="2787224" y="1730500"/>
            <a:ext cx="952889" cy="183412"/>
            <a:chOff x="6394624" y="1730500"/>
            <a:chExt cx="952889" cy="183412"/>
          </a:xfrm>
        </p:grpSpPr>
        <p:sp>
          <p:nvSpPr>
            <p:cNvPr id="698" name="Google Shape;698;p77"/>
            <p:cNvSpPr/>
            <p:nvPr/>
          </p:nvSpPr>
          <p:spPr>
            <a:xfrm>
              <a:off x="6394624"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7"/>
            <p:cNvSpPr/>
            <p:nvPr/>
          </p:nvSpPr>
          <p:spPr>
            <a:xfrm>
              <a:off x="7154799"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0" name="Shape 700"/>
        <p:cNvGrpSpPr/>
        <p:nvPr/>
      </p:nvGrpSpPr>
      <p:grpSpPr>
        <a:xfrm>
          <a:off x="0" y="0"/>
          <a:ext cx="0" cy="0"/>
          <a:chOff x="0" y="0"/>
          <a:chExt cx="0" cy="0"/>
        </a:xfrm>
      </p:grpSpPr>
      <p:sp>
        <p:nvSpPr>
          <p:cNvPr id="701" name="Google Shape;701;p78"/>
          <p:cNvSpPr txBox="1"/>
          <p:nvPr>
            <p:ph type="title"/>
          </p:nvPr>
        </p:nvSpPr>
        <p:spPr>
          <a:xfrm>
            <a:off x="721625" y="527075"/>
            <a:ext cx="3393900" cy="990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3"/>
              </a:buClr>
              <a:buSzPts val="2800"/>
              <a:buNone/>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2" name="Shape 702"/>
        <p:cNvGrpSpPr/>
        <p:nvPr/>
      </p:nvGrpSpPr>
      <p:grpSpPr>
        <a:xfrm>
          <a:off x="0" y="0"/>
          <a:ext cx="0" cy="0"/>
          <a:chOff x="0" y="0"/>
          <a:chExt cx="0" cy="0"/>
        </a:xfrm>
      </p:grpSpPr>
      <p:sp>
        <p:nvSpPr>
          <p:cNvPr id="703" name="Google Shape;703;p79"/>
          <p:cNvSpPr txBox="1"/>
          <p:nvPr>
            <p:ph hasCustomPrompt="1" type="title"/>
          </p:nvPr>
        </p:nvSpPr>
        <p:spPr>
          <a:xfrm>
            <a:off x="1327050" y="531298"/>
            <a:ext cx="6489900" cy="109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04" name="Google Shape;704;p79"/>
          <p:cNvSpPr txBox="1"/>
          <p:nvPr>
            <p:ph idx="1" type="subTitle"/>
          </p:nvPr>
        </p:nvSpPr>
        <p:spPr>
          <a:xfrm>
            <a:off x="1327050" y="1625088"/>
            <a:ext cx="6489900" cy="470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705" name="Google Shape;705;p79"/>
          <p:cNvGrpSpPr/>
          <p:nvPr/>
        </p:nvGrpSpPr>
        <p:grpSpPr>
          <a:xfrm>
            <a:off x="-1003293" y="-1074205"/>
            <a:ext cx="2972327" cy="2292212"/>
            <a:chOff x="-1003293" y="-1074205"/>
            <a:chExt cx="2972327" cy="2292212"/>
          </a:xfrm>
        </p:grpSpPr>
        <p:sp>
          <p:nvSpPr>
            <p:cNvPr id="706" name="Google Shape;706;p79"/>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9"/>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9"/>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9"/>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10" name="Shape 710"/>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_1">
    <p:spTree>
      <p:nvGrpSpPr>
        <p:cNvPr id="711" name="Shape 711"/>
        <p:cNvGrpSpPr/>
        <p:nvPr/>
      </p:nvGrpSpPr>
      <p:grpSpPr>
        <a:xfrm>
          <a:off x="0" y="0"/>
          <a:ext cx="0" cy="0"/>
          <a:chOff x="0" y="0"/>
          <a:chExt cx="0" cy="0"/>
        </a:xfrm>
      </p:grpSpPr>
      <p:sp>
        <p:nvSpPr>
          <p:cNvPr id="712" name="Google Shape;712;p81"/>
          <p:cNvSpPr txBox="1"/>
          <p:nvPr>
            <p:ph idx="1" type="subTitle"/>
          </p:nvPr>
        </p:nvSpPr>
        <p:spPr>
          <a:xfrm>
            <a:off x="2705700" y="3151888"/>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713" name="Google Shape;713;p81"/>
          <p:cNvSpPr txBox="1"/>
          <p:nvPr>
            <p:ph idx="2" type="subTitle"/>
          </p:nvPr>
        </p:nvSpPr>
        <p:spPr>
          <a:xfrm>
            <a:off x="2705700" y="2429863"/>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714" name="Google Shape;714;p81"/>
          <p:cNvSpPr txBox="1"/>
          <p:nvPr>
            <p:ph idx="3" type="subTitle"/>
          </p:nvPr>
        </p:nvSpPr>
        <p:spPr>
          <a:xfrm>
            <a:off x="2705700" y="1707825"/>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715" name="Google Shape;715;p81"/>
          <p:cNvSpPr txBox="1"/>
          <p:nvPr>
            <p:ph idx="4" type="subTitle"/>
          </p:nvPr>
        </p:nvSpPr>
        <p:spPr>
          <a:xfrm>
            <a:off x="2705700" y="3874475"/>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716" name="Google Shape;716;p81"/>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717" name="Google Shape;717;p81"/>
          <p:cNvGrpSpPr/>
          <p:nvPr/>
        </p:nvGrpSpPr>
        <p:grpSpPr>
          <a:xfrm rot="8873883">
            <a:off x="-1569674" y="-994238"/>
            <a:ext cx="4582588" cy="2177116"/>
            <a:chOff x="238125" y="1284825"/>
            <a:chExt cx="7143775" cy="3134400"/>
          </a:xfrm>
        </p:grpSpPr>
        <p:sp>
          <p:nvSpPr>
            <p:cNvPr id="718" name="Google Shape;718;p81"/>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81"/>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81"/>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 name="Google Shape;721;p81"/>
          <p:cNvGrpSpPr/>
          <p:nvPr/>
        </p:nvGrpSpPr>
        <p:grpSpPr>
          <a:xfrm rot="-1824645">
            <a:off x="6254773" y="3846765"/>
            <a:ext cx="4582387" cy="2176971"/>
            <a:chOff x="238125" y="1284825"/>
            <a:chExt cx="7143775" cy="3134400"/>
          </a:xfrm>
        </p:grpSpPr>
        <p:sp>
          <p:nvSpPr>
            <p:cNvPr id="722" name="Google Shape;722;p81"/>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81"/>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81"/>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725" name="Shape 725"/>
        <p:cNvGrpSpPr/>
        <p:nvPr/>
      </p:nvGrpSpPr>
      <p:grpSpPr>
        <a:xfrm>
          <a:off x="0" y="0"/>
          <a:ext cx="0" cy="0"/>
          <a:chOff x="0" y="0"/>
          <a:chExt cx="0" cy="0"/>
        </a:xfrm>
      </p:grpSpPr>
      <p:sp>
        <p:nvSpPr>
          <p:cNvPr id="726" name="Google Shape;726;p82"/>
          <p:cNvSpPr txBox="1"/>
          <p:nvPr>
            <p:ph type="title"/>
          </p:nvPr>
        </p:nvSpPr>
        <p:spPr>
          <a:xfrm>
            <a:off x="5458450" y="3183625"/>
            <a:ext cx="2975700" cy="45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b="0"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7" name="Google Shape;727;p82"/>
          <p:cNvSpPr txBox="1"/>
          <p:nvPr>
            <p:ph idx="1" type="subTitle"/>
          </p:nvPr>
        </p:nvSpPr>
        <p:spPr>
          <a:xfrm>
            <a:off x="3620675" y="1470025"/>
            <a:ext cx="4813200" cy="1713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2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7" name="Shape 77"/>
        <p:cNvGrpSpPr/>
        <p:nvPr/>
      </p:nvGrpSpPr>
      <p:grpSpPr>
        <a:xfrm>
          <a:off x="0" y="0"/>
          <a:ext cx="0" cy="0"/>
          <a:chOff x="0" y="0"/>
          <a:chExt cx="0" cy="0"/>
        </a:xfrm>
      </p:grpSpPr>
      <p:sp>
        <p:nvSpPr>
          <p:cNvPr id="78" name="Google Shape;78;p9"/>
          <p:cNvSpPr txBox="1"/>
          <p:nvPr>
            <p:ph type="title"/>
          </p:nvPr>
        </p:nvSpPr>
        <p:spPr>
          <a:xfrm>
            <a:off x="721625" y="2098200"/>
            <a:ext cx="50841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9" name="Google Shape;79;p9"/>
          <p:cNvSpPr txBox="1"/>
          <p:nvPr>
            <p:ph idx="1" type="subTitle"/>
          </p:nvPr>
        </p:nvSpPr>
        <p:spPr>
          <a:xfrm>
            <a:off x="1977881" y="2940000"/>
            <a:ext cx="2571600" cy="65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80" name="Google Shape;80;p9"/>
          <p:cNvSpPr txBox="1"/>
          <p:nvPr>
            <p:ph hasCustomPrompt="1" idx="2" type="title"/>
          </p:nvPr>
        </p:nvSpPr>
        <p:spPr>
          <a:xfrm>
            <a:off x="2750397" y="1546200"/>
            <a:ext cx="1026600" cy="55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81" name="Google Shape;81;p9"/>
          <p:cNvGrpSpPr/>
          <p:nvPr/>
        </p:nvGrpSpPr>
        <p:grpSpPr>
          <a:xfrm>
            <a:off x="2787224" y="1730500"/>
            <a:ext cx="952889" cy="183412"/>
            <a:chOff x="6394624" y="1730500"/>
            <a:chExt cx="952889" cy="183412"/>
          </a:xfrm>
        </p:grpSpPr>
        <p:sp>
          <p:nvSpPr>
            <p:cNvPr id="82" name="Google Shape;82;p9"/>
            <p:cNvSpPr/>
            <p:nvPr/>
          </p:nvSpPr>
          <p:spPr>
            <a:xfrm>
              <a:off x="6394624"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a:off x="7154799"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6">
    <p:spTree>
      <p:nvGrpSpPr>
        <p:cNvPr id="728" name="Shape 728"/>
        <p:cNvGrpSpPr/>
        <p:nvPr/>
      </p:nvGrpSpPr>
      <p:grpSpPr>
        <a:xfrm>
          <a:off x="0" y="0"/>
          <a:ext cx="0" cy="0"/>
          <a:chOff x="0" y="0"/>
          <a:chExt cx="0" cy="0"/>
        </a:xfrm>
      </p:grpSpPr>
      <p:sp>
        <p:nvSpPr>
          <p:cNvPr id="729" name="Google Shape;729;p83"/>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730" name="Google Shape;730;p83"/>
          <p:cNvSpPr txBox="1"/>
          <p:nvPr>
            <p:ph idx="1" type="subTitle"/>
          </p:nvPr>
        </p:nvSpPr>
        <p:spPr>
          <a:xfrm>
            <a:off x="723900" y="1098525"/>
            <a:ext cx="7734300" cy="35067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solidFill>
                  <a:schemeClr val="dk1"/>
                </a:solidFill>
              </a:defRPr>
            </a:lvl1pPr>
            <a:lvl2pPr lvl="1" rtl="0">
              <a:lnSpc>
                <a:spcPct val="100000"/>
              </a:lnSpc>
              <a:spcBef>
                <a:spcPts val="0"/>
              </a:spcBef>
              <a:spcAft>
                <a:spcPts val="0"/>
              </a:spcAft>
              <a:buSzPts val="1200"/>
              <a:buChar char="○"/>
              <a:defRPr sz="1200"/>
            </a:lvl2pPr>
            <a:lvl3pPr lvl="2" rtl="0">
              <a:lnSpc>
                <a:spcPct val="100000"/>
              </a:lnSpc>
              <a:spcBef>
                <a:spcPts val="0"/>
              </a:spcBef>
              <a:spcAft>
                <a:spcPts val="0"/>
              </a:spcAft>
              <a:buSzPts val="1200"/>
              <a:buChar char="■"/>
              <a:defRPr sz="1200"/>
            </a:lvl3pPr>
            <a:lvl4pPr lvl="3" rtl="0">
              <a:lnSpc>
                <a:spcPct val="100000"/>
              </a:lnSpc>
              <a:spcBef>
                <a:spcPts val="0"/>
              </a:spcBef>
              <a:spcAft>
                <a:spcPts val="0"/>
              </a:spcAft>
              <a:buSzPts val="1200"/>
              <a:buChar char="●"/>
              <a:defRPr sz="1200"/>
            </a:lvl4pPr>
            <a:lvl5pPr lvl="4" rtl="0">
              <a:lnSpc>
                <a:spcPct val="100000"/>
              </a:lnSpc>
              <a:spcBef>
                <a:spcPts val="0"/>
              </a:spcBef>
              <a:spcAft>
                <a:spcPts val="0"/>
              </a:spcAft>
              <a:buSzPts val="1200"/>
              <a:buChar char="○"/>
              <a:defRPr sz="1200"/>
            </a:lvl5pPr>
            <a:lvl6pPr lvl="5" rtl="0">
              <a:lnSpc>
                <a:spcPct val="100000"/>
              </a:lnSpc>
              <a:spcBef>
                <a:spcPts val="0"/>
              </a:spcBef>
              <a:spcAft>
                <a:spcPts val="0"/>
              </a:spcAft>
              <a:buSzPts val="1200"/>
              <a:buChar char="■"/>
              <a:defRPr sz="1200"/>
            </a:lvl6pPr>
            <a:lvl7pPr lvl="6" rtl="0">
              <a:lnSpc>
                <a:spcPct val="100000"/>
              </a:lnSpc>
              <a:spcBef>
                <a:spcPts val="0"/>
              </a:spcBef>
              <a:spcAft>
                <a:spcPts val="0"/>
              </a:spcAft>
              <a:buSzPts val="1200"/>
              <a:buChar char="●"/>
              <a:defRPr sz="1200"/>
            </a:lvl7pPr>
            <a:lvl8pPr lvl="7" rtl="0">
              <a:lnSpc>
                <a:spcPct val="100000"/>
              </a:lnSpc>
              <a:spcBef>
                <a:spcPts val="0"/>
              </a:spcBef>
              <a:spcAft>
                <a:spcPts val="0"/>
              </a:spcAft>
              <a:buSzPts val="1200"/>
              <a:buChar char="○"/>
              <a:defRPr sz="1200"/>
            </a:lvl8pPr>
            <a:lvl9pPr lvl="8" rtl="0">
              <a:lnSpc>
                <a:spcPct val="100000"/>
              </a:lnSpc>
              <a:spcBef>
                <a:spcPts val="0"/>
              </a:spcBef>
              <a:spcAft>
                <a:spcPts val="0"/>
              </a:spcAft>
              <a:buSzPts val="1200"/>
              <a:buChar char="■"/>
              <a:defRPr sz="1200"/>
            </a:lvl9pPr>
          </a:lstStyle>
          <a:p/>
        </p:txBody>
      </p:sp>
      <p:grpSp>
        <p:nvGrpSpPr>
          <p:cNvPr id="731" name="Google Shape;731;p83"/>
          <p:cNvGrpSpPr/>
          <p:nvPr/>
        </p:nvGrpSpPr>
        <p:grpSpPr>
          <a:xfrm>
            <a:off x="-1003293" y="-1074205"/>
            <a:ext cx="2972327" cy="2292212"/>
            <a:chOff x="-1003293" y="-1074205"/>
            <a:chExt cx="2972327" cy="2292212"/>
          </a:xfrm>
        </p:grpSpPr>
        <p:sp>
          <p:nvSpPr>
            <p:cNvPr id="732" name="Google Shape;732;p83"/>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83"/>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83"/>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83"/>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83"/>
          <p:cNvGrpSpPr/>
          <p:nvPr/>
        </p:nvGrpSpPr>
        <p:grpSpPr>
          <a:xfrm rot="10800000">
            <a:off x="7442564" y="3761069"/>
            <a:ext cx="2972327" cy="2292212"/>
            <a:chOff x="-1003293" y="-1074205"/>
            <a:chExt cx="2972327" cy="2292212"/>
          </a:xfrm>
        </p:grpSpPr>
        <p:sp>
          <p:nvSpPr>
            <p:cNvPr id="737" name="Google Shape;737;p83"/>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83"/>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83"/>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83"/>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7">
    <p:spTree>
      <p:nvGrpSpPr>
        <p:cNvPr id="741" name="Shape 741"/>
        <p:cNvGrpSpPr/>
        <p:nvPr/>
      </p:nvGrpSpPr>
      <p:grpSpPr>
        <a:xfrm>
          <a:off x="0" y="0"/>
          <a:ext cx="0" cy="0"/>
          <a:chOff x="0" y="0"/>
          <a:chExt cx="0" cy="0"/>
        </a:xfrm>
      </p:grpSpPr>
      <p:sp>
        <p:nvSpPr>
          <p:cNvPr id="742" name="Google Shape;742;p84"/>
          <p:cNvSpPr txBox="1"/>
          <p:nvPr>
            <p:ph type="title"/>
          </p:nvPr>
        </p:nvSpPr>
        <p:spPr>
          <a:xfrm>
            <a:off x="2414850" y="1636400"/>
            <a:ext cx="4314300" cy="99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000"/>
              <a:buNone/>
              <a:defRPr sz="7200">
                <a:solidFill>
                  <a:schemeClr val="accent1"/>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743" name="Google Shape;743;p84"/>
          <p:cNvSpPr txBox="1"/>
          <p:nvPr>
            <p:ph idx="1" type="subTitle"/>
          </p:nvPr>
        </p:nvSpPr>
        <p:spPr>
          <a:xfrm>
            <a:off x="2414850" y="2800586"/>
            <a:ext cx="4314300" cy="70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800"/>
              <a:buNone/>
              <a:defRPr sz="1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744" name="Google Shape;744;p84"/>
          <p:cNvSpPr/>
          <p:nvPr/>
        </p:nvSpPr>
        <p:spPr>
          <a:xfrm>
            <a:off x="16520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84"/>
          <p:cNvSpPr/>
          <p:nvPr/>
        </p:nvSpPr>
        <p:spPr>
          <a:xfrm>
            <a:off x="72889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84"/>
          <p:cNvSpPr/>
          <p:nvPr/>
        </p:nvSpPr>
        <p:spPr>
          <a:xfrm>
            <a:off x="129259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84"/>
          <p:cNvSpPr/>
          <p:nvPr/>
        </p:nvSpPr>
        <p:spPr>
          <a:xfrm>
            <a:off x="185629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84"/>
          <p:cNvSpPr/>
          <p:nvPr/>
        </p:nvSpPr>
        <p:spPr>
          <a:xfrm>
            <a:off x="2419994"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84"/>
          <p:cNvSpPr/>
          <p:nvPr/>
        </p:nvSpPr>
        <p:spPr>
          <a:xfrm>
            <a:off x="2983693"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84"/>
          <p:cNvSpPr/>
          <p:nvPr/>
        </p:nvSpPr>
        <p:spPr>
          <a:xfrm>
            <a:off x="354739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84"/>
          <p:cNvSpPr/>
          <p:nvPr/>
        </p:nvSpPr>
        <p:spPr>
          <a:xfrm>
            <a:off x="411108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84"/>
          <p:cNvSpPr/>
          <p:nvPr/>
        </p:nvSpPr>
        <p:spPr>
          <a:xfrm>
            <a:off x="467478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84"/>
          <p:cNvSpPr/>
          <p:nvPr/>
        </p:nvSpPr>
        <p:spPr>
          <a:xfrm>
            <a:off x="523848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84"/>
          <p:cNvSpPr/>
          <p:nvPr/>
        </p:nvSpPr>
        <p:spPr>
          <a:xfrm>
            <a:off x="5802184"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84"/>
          <p:cNvSpPr/>
          <p:nvPr/>
        </p:nvSpPr>
        <p:spPr>
          <a:xfrm>
            <a:off x="6365883"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84"/>
          <p:cNvSpPr/>
          <p:nvPr/>
        </p:nvSpPr>
        <p:spPr>
          <a:xfrm>
            <a:off x="692958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84"/>
          <p:cNvSpPr/>
          <p:nvPr/>
        </p:nvSpPr>
        <p:spPr>
          <a:xfrm>
            <a:off x="749327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84"/>
          <p:cNvSpPr/>
          <p:nvPr/>
        </p:nvSpPr>
        <p:spPr>
          <a:xfrm>
            <a:off x="805697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84"/>
          <p:cNvSpPr/>
          <p:nvPr/>
        </p:nvSpPr>
        <p:spPr>
          <a:xfrm>
            <a:off x="862067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84"/>
          <p:cNvSpPr/>
          <p:nvPr/>
        </p:nvSpPr>
        <p:spPr>
          <a:xfrm>
            <a:off x="16520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84"/>
          <p:cNvSpPr/>
          <p:nvPr/>
        </p:nvSpPr>
        <p:spPr>
          <a:xfrm>
            <a:off x="72889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84"/>
          <p:cNvSpPr/>
          <p:nvPr/>
        </p:nvSpPr>
        <p:spPr>
          <a:xfrm>
            <a:off x="129259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84"/>
          <p:cNvSpPr/>
          <p:nvPr/>
        </p:nvSpPr>
        <p:spPr>
          <a:xfrm>
            <a:off x="185629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84"/>
          <p:cNvSpPr/>
          <p:nvPr/>
        </p:nvSpPr>
        <p:spPr>
          <a:xfrm>
            <a:off x="2419994"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84"/>
          <p:cNvSpPr/>
          <p:nvPr/>
        </p:nvSpPr>
        <p:spPr>
          <a:xfrm>
            <a:off x="2983693"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84"/>
          <p:cNvSpPr/>
          <p:nvPr/>
        </p:nvSpPr>
        <p:spPr>
          <a:xfrm>
            <a:off x="354739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84"/>
          <p:cNvSpPr/>
          <p:nvPr/>
        </p:nvSpPr>
        <p:spPr>
          <a:xfrm>
            <a:off x="411108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84"/>
          <p:cNvSpPr/>
          <p:nvPr/>
        </p:nvSpPr>
        <p:spPr>
          <a:xfrm>
            <a:off x="467478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84"/>
          <p:cNvSpPr/>
          <p:nvPr/>
        </p:nvSpPr>
        <p:spPr>
          <a:xfrm>
            <a:off x="523848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84"/>
          <p:cNvSpPr/>
          <p:nvPr/>
        </p:nvSpPr>
        <p:spPr>
          <a:xfrm>
            <a:off x="5802184"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84"/>
          <p:cNvSpPr/>
          <p:nvPr/>
        </p:nvSpPr>
        <p:spPr>
          <a:xfrm>
            <a:off x="6365883"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84"/>
          <p:cNvSpPr/>
          <p:nvPr/>
        </p:nvSpPr>
        <p:spPr>
          <a:xfrm>
            <a:off x="692958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84"/>
          <p:cNvSpPr/>
          <p:nvPr/>
        </p:nvSpPr>
        <p:spPr>
          <a:xfrm>
            <a:off x="749327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84"/>
          <p:cNvSpPr/>
          <p:nvPr/>
        </p:nvSpPr>
        <p:spPr>
          <a:xfrm>
            <a:off x="805697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84"/>
          <p:cNvSpPr/>
          <p:nvPr/>
        </p:nvSpPr>
        <p:spPr>
          <a:xfrm>
            <a:off x="862067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9">
    <p:bg>
      <p:bgPr>
        <a:solidFill>
          <a:schemeClr val="lt2"/>
        </a:solidFill>
      </p:bgPr>
    </p:bg>
    <p:spTree>
      <p:nvGrpSpPr>
        <p:cNvPr id="776" name="Shape 776"/>
        <p:cNvGrpSpPr/>
        <p:nvPr/>
      </p:nvGrpSpPr>
      <p:grpSpPr>
        <a:xfrm>
          <a:off x="0" y="0"/>
          <a:ext cx="0" cy="0"/>
          <a:chOff x="0" y="0"/>
          <a:chExt cx="0" cy="0"/>
        </a:xfrm>
      </p:grpSpPr>
      <p:sp>
        <p:nvSpPr>
          <p:cNvPr id="777" name="Google Shape;777;p85"/>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8" name="Google Shape;778;p85"/>
          <p:cNvSpPr txBox="1"/>
          <p:nvPr>
            <p:ph idx="1" type="subTitle"/>
          </p:nvPr>
        </p:nvSpPr>
        <p:spPr>
          <a:xfrm>
            <a:off x="715850"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9" name="Google Shape;779;p85"/>
          <p:cNvSpPr txBox="1"/>
          <p:nvPr>
            <p:ph idx="2" type="subTitle"/>
          </p:nvPr>
        </p:nvSpPr>
        <p:spPr>
          <a:xfrm>
            <a:off x="3453449"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0" name="Google Shape;780;p85"/>
          <p:cNvSpPr txBox="1"/>
          <p:nvPr>
            <p:ph idx="3" type="subTitle"/>
          </p:nvPr>
        </p:nvSpPr>
        <p:spPr>
          <a:xfrm>
            <a:off x="980532"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1" name="Google Shape;781;p85"/>
          <p:cNvSpPr txBox="1"/>
          <p:nvPr>
            <p:ph idx="4" type="subTitle"/>
          </p:nvPr>
        </p:nvSpPr>
        <p:spPr>
          <a:xfrm>
            <a:off x="3718073"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2" name="Google Shape;782;p85"/>
          <p:cNvSpPr txBox="1"/>
          <p:nvPr>
            <p:ph idx="5" type="subTitle"/>
          </p:nvPr>
        </p:nvSpPr>
        <p:spPr>
          <a:xfrm>
            <a:off x="6191050"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3" name="Google Shape;783;p85"/>
          <p:cNvSpPr txBox="1"/>
          <p:nvPr>
            <p:ph idx="6" type="subTitle"/>
          </p:nvPr>
        </p:nvSpPr>
        <p:spPr>
          <a:xfrm>
            <a:off x="6455645"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4" name="Google Shape;784;p85"/>
          <p:cNvSpPr/>
          <p:nvPr/>
        </p:nvSpPr>
        <p:spPr>
          <a:xfrm>
            <a:off x="16520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85"/>
          <p:cNvSpPr/>
          <p:nvPr/>
        </p:nvSpPr>
        <p:spPr>
          <a:xfrm>
            <a:off x="72889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85"/>
          <p:cNvSpPr/>
          <p:nvPr/>
        </p:nvSpPr>
        <p:spPr>
          <a:xfrm>
            <a:off x="129259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85"/>
          <p:cNvSpPr/>
          <p:nvPr/>
        </p:nvSpPr>
        <p:spPr>
          <a:xfrm>
            <a:off x="185629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85"/>
          <p:cNvSpPr/>
          <p:nvPr/>
        </p:nvSpPr>
        <p:spPr>
          <a:xfrm>
            <a:off x="241999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85"/>
          <p:cNvSpPr/>
          <p:nvPr/>
        </p:nvSpPr>
        <p:spPr>
          <a:xfrm>
            <a:off x="298369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85"/>
          <p:cNvSpPr/>
          <p:nvPr/>
        </p:nvSpPr>
        <p:spPr>
          <a:xfrm>
            <a:off x="354739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85"/>
          <p:cNvSpPr/>
          <p:nvPr/>
        </p:nvSpPr>
        <p:spPr>
          <a:xfrm>
            <a:off x="411108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85"/>
          <p:cNvSpPr/>
          <p:nvPr/>
        </p:nvSpPr>
        <p:spPr>
          <a:xfrm>
            <a:off x="467478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85"/>
          <p:cNvSpPr/>
          <p:nvPr/>
        </p:nvSpPr>
        <p:spPr>
          <a:xfrm>
            <a:off x="523848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85"/>
          <p:cNvSpPr/>
          <p:nvPr/>
        </p:nvSpPr>
        <p:spPr>
          <a:xfrm>
            <a:off x="580218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85"/>
          <p:cNvSpPr/>
          <p:nvPr/>
        </p:nvSpPr>
        <p:spPr>
          <a:xfrm>
            <a:off x="636588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85"/>
          <p:cNvSpPr/>
          <p:nvPr/>
        </p:nvSpPr>
        <p:spPr>
          <a:xfrm>
            <a:off x="692958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85"/>
          <p:cNvSpPr/>
          <p:nvPr/>
        </p:nvSpPr>
        <p:spPr>
          <a:xfrm>
            <a:off x="749327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85"/>
          <p:cNvSpPr/>
          <p:nvPr/>
        </p:nvSpPr>
        <p:spPr>
          <a:xfrm>
            <a:off x="805697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85"/>
          <p:cNvSpPr/>
          <p:nvPr/>
        </p:nvSpPr>
        <p:spPr>
          <a:xfrm>
            <a:off x="862067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9">
    <p:spTree>
      <p:nvGrpSpPr>
        <p:cNvPr id="800" name="Shape 800"/>
        <p:cNvGrpSpPr/>
        <p:nvPr/>
      </p:nvGrpSpPr>
      <p:grpSpPr>
        <a:xfrm>
          <a:off x="0" y="0"/>
          <a:ext cx="0" cy="0"/>
          <a:chOff x="0" y="0"/>
          <a:chExt cx="0" cy="0"/>
        </a:xfrm>
      </p:grpSpPr>
      <p:sp>
        <p:nvSpPr>
          <p:cNvPr id="801" name="Google Shape;801;p86"/>
          <p:cNvSpPr/>
          <p:nvPr/>
        </p:nvSpPr>
        <p:spPr>
          <a:xfrm>
            <a:off x="2434575" y="-1783699"/>
            <a:ext cx="8931206" cy="8500164"/>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86"/>
          <p:cNvSpPr txBox="1"/>
          <p:nvPr>
            <p:ph type="title"/>
          </p:nvPr>
        </p:nvSpPr>
        <p:spPr>
          <a:xfrm>
            <a:off x="4346275" y="1635275"/>
            <a:ext cx="4087800" cy="10389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2800"/>
              <a:buNone/>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803" name="Google Shape;803;p86"/>
          <p:cNvSpPr txBox="1"/>
          <p:nvPr>
            <p:ph idx="1" type="subTitle"/>
          </p:nvPr>
        </p:nvSpPr>
        <p:spPr>
          <a:xfrm>
            <a:off x="5366275" y="2674175"/>
            <a:ext cx="3067800" cy="834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2800"/>
              <a:buNone/>
              <a:defRPr sz="1600"/>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0">
    <p:spTree>
      <p:nvGrpSpPr>
        <p:cNvPr id="804" name="Shape 804"/>
        <p:cNvGrpSpPr/>
        <p:nvPr/>
      </p:nvGrpSpPr>
      <p:grpSpPr>
        <a:xfrm>
          <a:off x="0" y="0"/>
          <a:ext cx="0" cy="0"/>
          <a:chOff x="0" y="0"/>
          <a:chExt cx="0" cy="0"/>
        </a:xfrm>
      </p:grpSpPr>
      <p:sp>
        <p:nvSpPr>
          <p:cNvPr id="805" name="Google Shape;805;p87"/>
          <p:cNvSpPr txBox="1"/>
          <p:nvPr>
            <p:ph idx="1" type="subTitle"/>
          </p:nvPr>
        </p:nvSpPr>
        <p:spPr>
          <a:xfrm>
            <a:off x="6562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06" name="Google Shape;806;p87"/>
          <p:cNvSpPr txBox="1"/>
          <p:nvPr>
            <p:ph idx="2" type="subTitle"/>
          </p:nvPr>
        </p:nvSpPr>
        <p:spPr>
          <a:xfrm>
            <a:off x="3361337" y="3977725"/>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807" name="Google Shape;807;p87"/>
          <p:cNvSpPr txBox="1"/>
          <p:nvPr>
            <p:ph idx="3" type="subTitle"/>
          </p:nvPr>
        </p:nvSpPr>
        <p:spPr>
          <a:xfrm>
            <a:off x="652775" y="3990032"/>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808" name="Google Shape;808;p87"/>
          <p:cNvSpPr txBox="1"/>
          <p:nvPr>
            <p:ph idx="4" type="subTitle"/>
          </p:nvPr>
        </p:nvSpPr>
        <p:spPr>
          <a:xfrm>
            <a:off x="6069925" y="3990032"/>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809" name="Google Shape;809;p87"/>
          <p:cNvSpPr txBox="1"/>
          <p:nvPr>
            <p:ph idx="5" type="subTitle"/>
          </p:nvPr>
        </p:nvSpPr>
        <p:spPr>
          <a:xfrm>
            <a:off x="3361350" y="2265759"/>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10" name="Google Shape;810;p87"/>
          <p:cNvSpPr txBox="1"/>
          <p:nvPr>
            <p:ph idx="6" type="subTitle"/>
          </p:nvPr>
        </p:nvSpPr>
        <p:spPr>
          <a:xfrm>
            <a:off x="33613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11" name="Google Shape;811;p87"/>
          <p:cNvSpPr txBox="1"/>
          <p:nvPr>
            <p:ph idx="7" type="subTitle"/>
          </p:nvPr>
        </p:nvSpPr>
        <p:spPr>
          <a:xfrm>
            <a:off x="6066450" y="2254434"/>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12" name="Google Shape;812;p87"/>
          <p:cNvSpPr txBox="1"/>
          <p:nvPr>
            <p:ph idx="8" type="subTitle"/>
          </p:nvPr>
        </p:nvSpPr>
        <p:spPr>
          <a:xfrm>
            <a:off x="60664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13" name="Google Shape;813;p87"/>
          <p:cNvSpPr txBox="1"/>
          <p:nvPr>
            <p:ph idx="9" type="subTitle"/>
          </p:nvPr>
        </p:nvSpPr>
        <p:spPr>
          <a:xfrm>
            <a:off x="656250" y="2275447"/>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14" name="Google Shape;814;p87"/>
          <p:cNvSpPr txBox="1"/>
          <p:nvPr>
            <p:ph idx="13" type="subTitle"/>
          </p:nvPr>
        </p:nvSpPr>
        <p:spPr>
          <a:xfrm>
            <a:off x="6562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15" name="Google Shape;815;p87"/>
          <p:cNvSpPr txBox="1"/>
          <p:nvPr>
            <p:ph idx="14" type="subTitle"/>
          </p:nvPr>
        </p:nvSpPr>
        <p:spPr>
          <a:xfrm>
            <a:off x="33613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16" name="Google Shape;816;p87"/>
          <p:cNvSpPr txBox="1"/>
          <p:nvPr>
            <p:ph idx="15" type="subTitle"/>
          </p:nvPr>
        </p:nvSpPr>
        <p:spPr>
          <a:xfrm>
            <a:off x="60664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17" name="Google Shape;817;p87"/>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grpSp>
        <p:nvGrpSpPr>
          <p:cNvPr id="818" name="Google Shape;818;p87"/>
          <p:cNvGrpSpPr/>
          <p:nvPr/>
        </p:nvGrpSpPr>
        <p:grpSpPr>
          <a:xfrm rot="8873883">
            <a:off x="-1569674" y="-994238"/>
            <a:ext cx="4582588" cy="2177116"/>
            <a:chOff x="238125" y="1284825"/>
            <a:chExt cx="7143775" cy="3134400"/>
          </a:xfrm>
        </p:grpSpPr>
        <p:sp>
          <p:nvSpPr>
            <p:cNvPr id="819" name="Google Shape;819;p87"/>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87"/>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87"/>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2" name="Google Shape;822;p87"/>
          <p:cNvGrpSpPr/>
          <p:nvPr/>
        </p:nvGrpSpPr>
        <p:grpSpPr>
          <a:xfrm rot="-1824645">
            <a:off x="6254773" y="3846765"/>
            <a:ext cx="4582387" cy="2176971"/>
            <a:chOff x="238125" y="1284825"/>
            <a:chExt cx="7143775" cy="3134400"/>
          </a:xfrm>
        </p:grpSpPr>
        <p:sp>
          <p:nvSpPr>
            <p:cNvPr id="823" name="Google Shape;823;p87"/>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87"/>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87"/>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3">
    <p:bg>
      <p:bgPr>
        <a:solidFill>
          <a:schemeClr val="lt2"/>
        </a:solidFill>
      </p:bgPr>
    </p:bg>
    <p:spTree>
      <p:nvGrpSpPr>
        <p:cNvPr id="826" name="Shape 826"/>
        <p:cNvGrpSpPr/>
        <p:nvPr/>
      </p:nvGrpSpPr>
      <p:grpSpPr>
        <a:xfrm>
          <a:off x="0" y="0"/>
          <a:ext cx="0" cy="0"/>
          <a:chOff x="0" y="0"/>
          <a:chExt cx="0" cy="0"/>
        </a:xfrm>
      </p:grpSpPr>
      <p:sp>
        <p:nvSpPr>
          <p:cNvPr id="827" name="Google Shape;827;p88"/>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
        <p:nvSpPr>
          <p:cNvPr id="828" name="Google Shape;828;p88"/>
          <p:cNvSpPr txBox="1"/>
          <p:nvPr>
            <p:ph idx="1" type="subTitle"/>
          </p:nvPr>
        </p:nvSpPr>
        <p:spPr>
          <a:xfrm>
            <a:off x="2069688" y="3604413"/>
            <a:ext cx="1957500" cy="77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29" name="Google Shape;829;p88"/>
          <p:cNvSpPr txBox="1"/>
          <p:nvPr>
            <p:ph idx="2" type="subTitle"/>
          </p:nvPr>
        </p:nvSpPr>
        <p:spPr>
          <a:xfrm>
            <a:off x="2069688" y="3145538"/>
            <a:ext cx="195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30" name="Google Shape;830;p88"/>
          <p:cNvSpPr txBox="1"/>
          <p:nvPr>
            <p:ph idx="3" type="subTitle"/>
          </p:nvPr>
        </p:nvSpPr>
        <p:spPr>
          <a:xfrm>
            <a:off x="5116759" y="3604413"/>
            <a:ext cx="1957500" cy="77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31" name="Google Shape;831;p88"/>
          <p:cNvSpPr txBox="1"/>
          <p:nvPr>
            <p:ph idx="4" type="subTitle"/>
          </p:nvPr>
        </p:nvSpPr>
        <p:spPr>
          <a:xfrm>
            <a:off x="5116752" y="3145538"/>
            <a:ext cx="195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1_1_1_1_1_1_1_1_1_1_1">
    <p:spTree>
      <p:nvGrpSpPr>
        <p:cNvPr id="832" name="Shape 832"/>
        <p:cNvGrpSpPr/>
        <p:nvPr/>
      </p:nvGrpSpPr>
      <p:grpSpPr>
        <a:xfrm>
          <a:off x="0" y="0"/>
          <a:ext cx="0" cy="0"/>
          <a:chOff x="0" y="0"/>
          <a:chExt cx="0" cy="0"/>
        </a:xfrm>
      </p:grpSpPr>
      <p:sp>
        <p:nvSpPr>
          <p:cNvPr id="833" name="Google Shape;833;p89"/>
          <p:cNvSpPr txBox="1"/>
          <p:nvPr>
            <p:ph hasCustomPrompt="1" type="title"/>
          </p:nvPr>
        </p:nvSpPr>
        <p:spPr>
          <a:xfrm>
            <a:off x="2012538" y="145752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834" name="Google Shape;834;p89"/>
          <p:cNvSpPr txBox="1"/>
          <p:nvPr>
            <p:ph hasCustomPrompt="1" idx="2" type="title"/>
          </p:nvPr>
        </p:nvSpPr>
        <p:spPr>
          <a:xfrm>
            <a:off x="2012538" y="243237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835" name="Google Shape;835;p89"/>
          <p:cNvSpPr txBox="1"/>
          <p:nvPr>
            <p:ph hasCustomPrompt="1" idx="3" type="title"/>
          </p:nvPr>
        </p:nvSpPr>
        <p:spPr>
          <a:xfrm>
            <a:off x="2012538" y="340722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836" name="Google Shape;836;p89"/>
          <p:cNvSpPr txBox="1"/>
          <p:nvPr>
            <p:ph idx="1" type="subTitle"/>
          </p:nvPr>
        </p:nvSpPr>
        <p:spPr>
          <a:xfrm>
            <a:off x="5713600" y="171087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7" name="Google Shape;837;p89"/>
          <p:cNvSpPr txBox="1"/>
          <p:nvPr>
            <p:ph idx="4" type="subTitle"/>
          </p:nvPr>
        </p:nvSpPr>
        <p:spPr>
          <a:xfrm>
            <a:off x="5713600" y="268572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8" name="Google Shape;838;p89"/>
          <p:cNvSpPr txBox="1"/>
          <p:nvPr>
            <p:ph idx="5" type="subTitle"/>
          </p:nvPr>
        </p:nvSpPr>
        <p:spPr>
          <a:xfrm>
            <a:off x="5713600" y="366057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9" name="Google Shape;839;p89"/>
          <p:cNvSpPr txBox="1"/>
          <p:nvPr>
            <p:ph idx="6"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Tree>
  </p:cSld>
  <p:clrMapOvr>
    <a:masterClrMapping/>
  </p:clrMapOvr>
  <p:extLst>
    <p:ext uri="{DCECCB84-F9BA-43D5-87BE-67443E8EF086}">
      <p15:sldGuideLst>
        <p15:guide id="1" orient="horz" pos="1618">
          <p15:clr>
            <a:srgbClr val="FA7B17"/>
          </p15:clr>
        </p15:guide>
      </p15:sldGuideLst>
    </p:ext>
  </p:extLst>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TITLE_AND_TWO_COLUMNS_1">
    <p:bg>
      <p:bgPr>
        <a:solidFill>
          <a:schemeClr val="lt2"/>
        </a:solidFill>
      </p:bgPr>
    </p:bg>
    <p:spTree>
      <p:nvGrpSpPr>
        <p:cNvPr id="840" name="Shape 840"/>
        <p:cNvGrpSpPr/>
        <p:nvPr/>
      </p:nvGrpSpPr>
      <p:grpSpPr>
        <a:xfrm>
          <a:off x="0" y="0"/>
          <a:ext cx="0" cy="0"/>
          <a:chOff x="0" y="0"/>
          <a:chExt cx="0" cy="0"/>
        </a:xfrm>
      </p:grpSpPr>
      <p:sp>
        <p:nvSpPr>
          <p:cNvPr id="841" name="Google Shape;841;p90"/>
          <p:cNvSpPr txBox="1"/>
          <p:nvPr>
            <p:ph type="ctrTitle"/>
          </p:nvPr>
        </p:nvSpPr>
        <p:spPr>
          <a:xfrm>
            <a:off x="1442650" y="1414501"/>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842" name="Google Shape;842;p90"/>
          <p:cNvSpPr txBox="1"/>
          <p:nvPr>
            <p:ph idx="1" type="subTitle"/>
          </p:nvPr>
        </p:nvSpPr>
        <p:spPr>
          <a:xfrm>
            <a:off x="1255025" y="1676250"/>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843" name="Google Shape;843;p90"/>
          <p:cNvSpPr txBox="1"/>
          <p:nvPr>
            <p:ph idx="2" type="ctrTitle"/>
          </p:nvPr>
        </p:nvSpPr>
        <p:spPr>
          <a:xfrm>
            <a:off x="4951100" y="1414501"/>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844" name="Google Shape;844;p90"/>
          <p:cNvSpPr txBox="1"/>
          <p:nvPr>
            <p:ph idx="3" type="subTitle"/>
          </p:nvPr>
        </p:nvSpPr>
        <p:spPr>
          <a:xfrm>
            <a:off x="4763514" y="1664100"/>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845" name="Google Shape;845;p90"/>
          <p:cNvSpPr txBox="1"/>
          <p:nvPr>
            <p:ph idx="4" type="ctrTitle"/>
          </p:nvPr>
        </p:nvSpPr>
        <p:spPr>
          <a:xfrm>
            <a:off x="1442650" y="26402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846" name="Google Shape;846;p90"/>
          <p:cNvSpPr txBox="1"/>
          <p:nvPr>
            <p:ph idx="5" type="subTitle"/>
          </p:nvPr>
        </p:nvSpPr>
        <p:spPr>
          <a:xfrm>
            <a:off x="1255025" y="2902036"/>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847" name="Google Shape;847;p90"/>
          <p:cNvSpPr txBox="1"/>
          <p:nvPr>
            <p:ph idx="6" type="ctrTitle"/>
          </p:nvPr>
        </p:nvSpPr>
        <p:spPr>
          <a:xfrm>
            <a:off x="4951100" y="26402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848" name="Google Shape;848;p90"/>
          <p:cNvSpPr txBox="1"/>
          <p:nvPr>
            <p:ph idx="7" type="subTitle"/>
          </p:nvPr>
        </p:nvSpPr>
        <p:spPr>
          <a:xfrm>
            <a:off x="4763400" y="2889886"/>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849" name="Google Shape;849;p90"/>
          <p:cNvSpPr txBox="1"/>
          <p:nvPr>
            <p:ph idx="8" type="ctrTitle"/>
          </p:nvPr>
        </p:nvSpPr>
        <p:spPr>
          <a:xfrm>
            <a:off x="1442650" y="38417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850" name="Google Shape;850;p90"/>
          <p:cNvSpPr txBox="1"/>
          <p:nvPr>
            <p:ph idx="9" type="subTitle"/>
          </p:nvPr>
        </p:nvSpPr>
        <p:spPr>
          <a:xfrm>
            <a:off x="1255025" y="4103525"/>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851" name="Google Shape;851;p90"/>
          <p:cNvSpPr txBox="1"/>
          <p:nvPr>
            <p:ph idx="13" type="ctrTitle"/>
          </p:nvPr>
        </p:nvSpPr>
        <p:spPr>
          <a:xfrm>
            <a:off x="4951100" y="38417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852" name="Google Shape;852;p90"/>
          <p:cNvSpPr txBox="1"/>
          <p:nvPr>
            <p:ph idx="14" type="subTitle"/>
          </p:nvPr>
        </p:nvSpPr>
        <p:spPr>
          <a:xfrm>
            <a:off x="4763400" y="4091375"/>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853" name="Google Shape;853;p90"/>
          <p:cNvSpPr txBox="1"/>
          <p:nvPr>
            <p:ph idx="15"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grpSp>
        <p:nvGrpSpPr>
          <p:cNvPr id="854" name="Google Shape;854;p90"/>
          <p:cNvGrpSpPr/>
          <p:nvPr/>
        </p:nvGrpSpPr>
        <p:grpSpPr>
          <a:xfrm flipH="1">
            <a:off x="-1799051" y="-2044693"/>
            <a:ext cx="12873268" cy="9077704"/>
            <a:chOff x="-1799051" y="-2044693"/>
            <a:chExt cx="12873268" cy="9077704"/>
          </a:xfrm>
        </p:grpSpPr>
        <p:grpSp>
          <p:nvGrpSpPr>
            <p:cNvPr id="855" name="Google Shape;855;p90"/>
            <p:cNvGrpSpPr/>
            <p:nvPr/>
          </p:nvGrpSpPr>
          <p:grpSpPr>
            <a:xfrm rot="8873883">
              <a:off x="-1569674" y="-994238"/>
              <a:ext cx="4582588" cy="2177116"/>
              <a:chOff x="238125" y="1284825"/>
              <a:chExt cx="7143775" cy="3134400"/>
            </a:xfrm>
          </p:grpSpPr>
          <p:sp>
            <p:nvSpPr>
              <p:cNvPr id="856" name="Google Shape;856;p90"/>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90"/>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90"/>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90"/>
            <p:cNvGrpSpPr/>
            <p:nvPr/>
          </p:nvGrpSpPr>
          <p:grpSpPr>
            <a:xfrm rot="-1824645">
              <a:off x="6254773" y="3846765"/>
              <a:ext cx="4582387" cy="2176971"/>
              <a:chOff x="238125" y="1284825"/>
              <a:chExt cx="7143775" cy="3134400"/>
            </a:xfrm>
          </p:grpSpPr>
          <p:sp>
            <p:nvSpPr>
              <p:cNvPr id="860" name="Google Shape;860;p90"/>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90"/>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90"/>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extLst>
    <p:ext uri="{DCECCB84-F9BA-43D5-87BE-67443E8EF086}">
      <p15:sldGuideLst>
        <p15:guide id="1" orient="horz" pos="2115">
          <p15:clr>
            <a:srgbClr val="FA7B17"/>
          </p15:clr>
        </p15:guide>
      </p15:sldGuideLst>
    </p:ext>
  </p:extLst>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2">
    <p:spTree>
      <p:nvGrpSpPr>
        <p:cNvPr id="863" name="Shape 863"/>
        <p:cNvGrpSpPr/>
        <p:nvPr/>
      </p:nvGrpSpPr>
      <p:grpSpPr>
        <a:xfrm>
          <a:off x="0" y="0"/>
          <a:ext cx="0" cy="0"/>
          <a:chOff x="0" y="0"/>
          <a:chExt cx="0" cy="0"/>
        </a:xfrm>
      </p:grpSpPr>
      <p:sp>
        <p:nvSpPr>
          <p:cNvPr id="864" name="Google Shape;864;p91"/>
          <p:cNvSpPr txBox="1"/>
          <p:nvPr>
            <p:ph type="title"/>
          </p:nvPr>
        </p:nvSpPr>
        <p:spPr>
          <a:xfrm>
            <a:off x="722625" y="448050"/>
            <a:ext cx="7711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Font typeface="Montserrat ExtraBold"/>
              <a:buNone/>
              <a:defRPr>
                <a:solidFill>
                  <a:schemeClr val="accent2"/>
                </a:solidFill>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865" name="Google Shape;865;p91"/>
          <p:cNvSpPr txBox="1"/>
          <p:nvPr>
            <p:ph idx="1" type="subTitle"/>
          </p:nvPr>
        </p:nvSpPr>
        <p:spPr>
          <a:xfrm>
            <a:off x="4581525" y="1179525"/>
            <a:ext cx="3849000" cy="3416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p:txBody>
      </p:sp>
      <p:sp>
        <p:nvSpPr>
          <p:cNvPr id="866" name="Google Shape;866;p91"/>
          <p:cNvSpPr txBox="1"/>
          <p:nvPr>
            <p:ph idx="2" type="subTitle"/>
          </p:nvPr>
        </p:nvSpPr>
        <p:spPr>
          <a:xfrm>
            <a:off x="713225" y="1179525"/>
            <a:ext cx="3849000" cy="3416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p:txBody>
      </p:sp>
      <p:grpSp>
        <p:nvGrpSpPr>
          <p:cNvPr id="867" name="Google Shape;867;p91"/>
          <p:cNvGrpSpPr/>
          <p:nvPr/>
        </p:nvGrpSpPr>
        <p:grpSpPr>
          <a:xfrm flipH="1">
            <a:off x="-1799051" y="-2044693"/>
            <a:ext cx="12873268" cy="9077704"/>
            <a:chOff x="-1799051" y="-2044693"/>
            <a:chExt cx="12873268" cy="9077704"/>
          </a:xfrm>
        </p:grpSpPr>
        <p:grpSp>
          <p:nvGrpSpPr>
            <p:cNvPr id="868" name="Google Shape;868;p91"/>
            <p:cNvGrpSpPr/>
            <p:nvPr/>
          </p:nvGrpSpPr>
          <p:grpSpPr>
            <a:xfrm rot="8873883">
              <a:off x="-1569674" y="-994238"/>
              <a:ext cx="4582588" cy="2177116"/>
              <a:chOff x="238125" y="1284825"/>
              <a:chExt cx="7143775" cy="3134400"/>
            </a:xfrm>
          </p:grpSpPr>
          <p:sp>
            <p:nvSpPr>
              <p:cNvPr id="869" name="Google Shape;869;p91"/>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91"/>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91"/>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91"/>
            <p:cNvGrpSpPr/>
            <p:nvPr/>
          </p:nvGrpSpPr>
          <p:grpSpPr>
            <a:xfrm rot="-1824645">
              <a:off x="6254773" y="3846765"/>
              <a:ext cx="4582387" cy="2176971"/>
              <a:chOff x="238125" y="1284825"/>
              <a:chExt cx="7143775" cy="3134400"/>
            </a:xfrm>
          </p:grpSpPr>
          <p:sp>
            <p:nvSpPr>
              <p:cNvPr id="873" name="Google Shape;873;p91"/>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91"/>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91"/>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5">
    <p:spTree>
      <p:nvGrpSpPr>
        <p:cNvPr id="876" name="Shape 876"/>
        <p:cNvGrpSpPr/>
        <p:nvPr/>
      </p:nvGrpSpPr>
      <p:grpSpPr>
        <a:xfrm>
          <a:off x="0" y="0"/>
          <a:ext cx="0" cy="0"/>
          <a:chOff x="0" y="0"/>
          <a:chExt cx="0" cy="0"/>
        </a:xfrm>
      </p:grpSpPr>
      <p:sp>
        <p:nvSpPr>
          <p:cNvPr id="877" name="Google Shape;877;p92"/>
          <p:cNvSpPr txBox="1"/>
          <p:nvPr>
            <p:ph type="title"/>
          </p:nvPr>
        </p:nvSpPr>
        <p:spPr>
          <a:xfrm>
            <a:off x="723900" y="552813"/>
            <a:ext cx="4314300" cy="9906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8" name="Google Shape;878;p92"/>
          <p:cNvSpPr txBox="1"/>
          <p:nvPr>
            <p:ph idx="1" type="subTitle"/>
          </p:nvPr>
        </p:nvSpPr>
        <p:spPr>
          <a:xfrm>
            <a:off x="723900" y="1399372"/>
            <a:ext cx="4314300" cy="137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800"/>
              <a:buNone/>
              <a:defRPr sz="1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879" name="Google Shape;879;p92"/>
          <p:cNvSpPr txBox="1"/>
          <p:nvPr/>
        </p:nvSpPr>
        <p:spPr>
          <a:xfrm>
            <a:off x="669225" y="3323525"/>
            <a:ext cx="3785400" cy="7140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Clr>
                <a:schemeClr val="dk1"/>
              </a:buClr>
              <a:buSzPts val="1100"/>
              <a:buFont typeface="Arial"/>
              <a:buNone/>
            </a:pPr>
            <a:r>
              <a:rPr lang="en" sz="1200">
                <a:solidFill>
                  <a:schemeClr val="dk1"/>
                </a:solidFill>
                <a:latin typeface="Public Sans"/>
                <a:ea typeface="Public Sans"/>
                <a:cs typeface="Public Sans"/>
                <a:sym typeface="Public Sans"/>
              </a:rPr>
              <a:t>This presentation template was created by </a:t>
            </a:r>
            <a:r>
              <a:rPr b="1" lang="en" sz="1200">
                <a:solidFill>
                  <a:schemeClr val="dk1"/>
                </a:solidFill>
                <a:uFill>
                  <a:noFill/>
                </a:uFill>
                <a:latin typeface="Public Sans"/>
                <a:ea typeface="Public Sans"/>
                <a:cs typeface="Public Sans"/>
                <a:sym typeface="Public Sans"/>
                <a:hlinkClick r:id="rId2">
                  <a:extLst>
                    <a:ext uri="{A12FA001-AC4F-418D-AE19-62706E023703}">
                      <ahyp:hlinkClr val="tx"/>
                    </a:ext>
                  </a:extLst>
                </a:hlinkClick>
              </a:rPr>
              <a:t>Slidesgo</a:t>
            </a:r>
            <a:r>
              <a:rPr b="1" lang="en" sz="1200">
                <a:solidFill>
                  <a:schemeClr val="dk1"/>
                </a:solidFill>
                <a:latin typeface="Public Sans"/>
                <a:ea typeface="Public Sans"/>
                <a:cs typeface="Public Sans"/>
                <a:sym typeface="Public Sans"/>
              </a:rPr>
              <a:t>,</a:t>
            </a:r>
            <a:r>
              <a:rPr lang="en" sz="1200">
                <a:solidFill>
                  <a:schemeClr val="dk1"/>
                </a:solidFill>
                <a:latin typeface="Public Sans"/>
                <a:ea typeface="Public Sans"/>
                <a:cs typeface="Public Sans"/>
                <a:sym typeface="Public Sans"/>
              </a:rPr>
              <a:t> including icons by </a:t>
            </a:r>
            <a:r>
              <a:rPr b="1" lang="en" sz="1200">
                <a:solidFill>
                  <a:schemeClr val="dk1"/>
                </a:solidFill>
                <a:uFill>
                  <a:noFill/>
                </a:uFill>
                <a:latin typeface="Public Sans"/>
                <a:ea typeface="Public Sans"/>
                <a:cs typeface="Public Sans"/>
                <a:sym typeface="Public Sans"/>
                <a:hlinkClick r:id="rId3">
                  <a:extLst>
                    <a:ext uri="{A12FA001-AC4F-418D-AE19-62706E023703}">
                      <ahyp:hlinkClr val="tx"/>
                    </a:ext>
                  </a:extLst>
                </a:hlinkClick>
              </a:rPr>
              <a:t>Flaticon</a:t>
            </a:r>
            <a:r>
              <a:rPr lang="en" sz="1200">
                <a:solidFill>
                  <a:schemeClr val="dk1"/>
                </a:solidFill>
                <a:latin typeface="Public Sans"/>
                <a:ea typeface="Public Sans"/>
                <a:cs typeface="Public Sans"/>
                <a:sym typeface="Public Sans"/>
              </a:rPr>
              <a:t>, infographics &amp; images by </a:t>
            </a:r>
            <a:r>
              <a:rPr b="1" lang="en" sz="1200">
                <a:solidFill>
                  <a:schemeClr val="dk1"/>
                </a:solidFill>
                <a:uFill>
                  <a:noFill/>
                </a:uFill>
                <a:latin typeface="Public Sans"/>
                <a:ea typeface="Public Sans"/>
                <a:cs typeface="Public Sans"/>
                <a:sym typeface="Public Sans"/>
                <a:hlinkClick r:id="rId4">
                  <a:extLst>
                    <a:ext uri="{A12FA001-AC4F-418D-AE19-62706E023703}">
                      <ahyp:hlinkClr val="tx"/>
                    </a:ext>
                  </a:extLst>
                </a:hlinkClick>
              </a:rPr>
              <a:t>Freepik</a:t>
            </a:r>
            <a:r>
              <a:rPr lang="en" sz="1200">
                <a:solidFill>
                  <a:schemeClr val="dk1"/>
                </a:solidFill>
                <a:latin typeface="Public Sans"/>
                <a:ea typeface="Public Sans"/>
                <a:cs typeface="Public Sans"/>
                <a:sym typeface="Public Sans"/>
              </a:rPr>
              <a:t> and illustrations by </a:t>
            </a:r>
            <a:r>
              <a:rPr b="1" lang="en" sz="1200">
                <a:solidFill>
                  <a:schemeClr val="dk1"/>
                </a:solidFill>
                <a:uFill>
                  <a:noFill/>
                </a:uFill>
                <a:latin typeface="Public Sans"/>
                <a:ea typeface="Public Sans"/>
                <a:cs typeface="Public Sans"/>
                <a:sym typeface="Public Sans"/>
                <a:hlinkClick r:id="rId5">
                  <a:extLst>
                    <a:ext uri="{A12FA001-AC4F-418D-AE19-62706E023703}">
                      <ahyp:hlinkClr val="tx"/>
                    </a:ext>
                  </a:extLst>
                </a:hlinkClick>
              </a:rPr>
              <a:t>Stories</a:t>
            </a:r>
            <a:endParaRPr sz="1200">
              <a:solidFill>
                <a:schemeClr val="dk1"/>
              </a:solidFill>
              <a:latin typeface="Public Sans"/>
              <a:ea typeface="Public Sans"/>
              <a:cs typeface="Public Sans"/>
              <a:sym typeface="Public Sans"/>
            </a:endParaRPr>
          </a:p>
          <a:p>
            <a:pPr indent="0" lvl="0" marL="0" rtl="0" algn="l">
              <a:spcBef>
                <a:spcPts val="300"/>
              </a:spcBef>
              <a:spcAft>
                <a:spcPts val="0"/>
              </a:spcAft>
              <a:buNone/>
            </a:pPr>
            <a:r>
              <a:t/>
            </a:r>
            <a:endParaRPr sz="1000">
              <a:latin typeface="Public Sans"/>
              <a:ea typeface="Public Sans"/>
              <a:cs typeface="Public Sans"/>
              <a:sym typeface="Public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 name="Shape 84"/>
        <p:cNvGrpSpPr/>
        <p:nvPr/>
      </p:nvGrpSpPr>
      <p:grpSpPr>
        <a:xfrm>
          <a:off x="0" y="0"/>
          <a:ext cx="0" cy="0"/>
          <a:chOff x="0" y="0"/>
          <a:chExt cx="0" cy="0"/>
        </a:xfrm>
      </p:grpSpPr>
      <p:sp>
        <p:nvSpPr>
          <p:cNvPr id="85" name="Google Shape;85;p10"/>
          <p:cNvSpPr txBox="1"/>
          <p:nvPr>
            <p:ph type="title"/>
          </p:nvPr>
        </p:nvSpPr>
        <p:spPr>
          <a:xfrm>
            <a:off x="721625" y="527075"/>
            <a:ext cx="3393900" cy="990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3"/>
              </a:buClr>
              <a:buSzPts val="2800"/>
              <a:buNone/>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ONLY_1_1_1">
    <p:bg>
      <p:bgPr>
        <a:solidFill>
          <a:schemeClr val="lt2"/>
        </a:solidFill>
      </p:bgPr>
    </p:bg>
    <p:spTree>
      <p:nvGrpSpPr>
        <p:cNvPr id="880" name="Shape 880"/>
        <p:cNvGrpSpPr/>
        <p:nvPr/>
      </p:nvGrpSpPr>
      <p:grpSpPr>
        <a:xfrm>
          <a:off x="0" y="0"/>
          <a:ext cx="0" cy="0"/>
          <a:chOff x="0" y="0"/>
          <a:chExt cx="0" cy="0"/>
        </a:xfrm>
      </p:grpSpPr>
      <p:sp>
        <p:nvSpPr>
          <p:cNvPr id="881" name="Google Shape;881;p93"/>
          <p:cNvSpPr txBox="1"/>
          <p:nvPr>
            <p:ph type="title"/>
          </p:nvPr>
        </p:nvSpPr>
        <p:spPr>
          <a:xfrm>
            <a:off x="713025" y="448050"/>
            <a:ext cx="7761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p:txBody>
      </p:sp>
      <p:sp>
        <p:nvSpPr>
          <p:cNvPr id="882" name="Google Shape;882;p93"/>
          <p:cNvSpPr txBox="1"/>
          <p:nvPr>
            <p:ph idx="1" type="subTitle"/>
          </p:nvPr>
        </p:nvSpPr>
        <p:spPr>
          <a:xfrm>
            <a:off x="711650" y="2313351"/>
            <a:ext cx="2395500" cy="1371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883" name="Google Shape;883;p93"/>
          <p:cNvGrpSpPr/>
          <p:nvPr/>
        </p:nvGrpSpPr>
        <p:grpSpPr>
          <a:xfrm rot="10800000">
            <a:off x="7442564" y="3761069"/>
            <a:ext cx="2972327" cy="2292212"/>
            <a:chOff x="-1003293" y="-1074205"/>
            <a:chExt cx="2972327" cy="2292212"/>
          </a:xfrm>
        </p:grpSpPr>
        <p:sp>
          <p:nvSpPr>
            <p:cNvPr id="884" name="Google Shape;884;p93"/>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93"/>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93"/>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93"/>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ONLY_1_1_1_2">
    <p:spTree>
      <p:nvGrpSpPr>
        <p:cNvPr id="888" name="Shape 888"/>
        <p:cNvGrpSpPr/>
        <p:nvPr/>
      </p:nvGrpSpPr>
      <p:grpSpPr>
        <a:xfrm>
          <a:off x="0" y="0"/>
          <a:ext cx="0" cy="0"/>
          <a:chOff x="0" y="0"/>
          <a:chExt cx="0" cy="0"/>
        </a:xfrm>
      </p:grpSpPr>
      <p:sp>
        <p:nvSpPr>
          <p:cNvPr id="889" name="Google Shape;889;p94"/>
          <p:cNvSpPr txBox="1"/>
          <p:nvPr>
            <p:ph type="title"/>
          </p:nvPr>
        </p:nvSpPr>
        <p:spPr>
          <a:xfrm>
            <a:off x="713225" y="448050"/>
            <a:ext cx="7715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0" name="Google Shape;890;p94"/>
          <p:cNvSpPr txBox="1"/>
          <p:nvPr>
            <p:ph idx="1" type="subTitle"/>
          </p:nvPr>
        </p:nvSpPr>
        <p:spPr>
          <a:xfrm>
            <a:off x="6020225" y="2313429"/>
            <a:ext cx="2410500" cy="1371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891" name="Google Shape;891;p94"/>
          <p:cNvGrpSpPr/>
          <p:nvPr/>
        </p:nvGrpSpPr>
        <p:grpSpPr>
          <a:xfrm>
            <a:off x="-1003293" y="-1074205"/>
            <a:ext cx="2972327" cy="2292212"/>
            <a:chOff x="-1003293" y="-1074205"/>
            <a:chExt cx="2972327" cy="2292212"/>
          </a:xfrm>
        </p:grpSpPr>
        <p:sp>
          <p:nvSpPr>
            <p:cNvPr id="892" name="Google Shape;892;p94"/>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94"/>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94"/>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94"/>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3">
    <p:spTree>
      <p:nvGrpSpPr>
        <p:cNvPr id="896" name="Shape 896"/>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Objetives">
  <p:cSld name="Lesson Objetives">
    <p:spTree>
      <p:nvGrpSpPr>
        <p:cNvPr id="897" name="Shape 897"/>
        <p:cNvGrpSpPr/>
        <p:nvPr/>
      </p:nvGrpSpPr>
      <p:grpSpPr>
        <a:xfrm>
          <a:off x="0" y="0"/>
          <a:ext cx="0" cy="0"/>
          <a:chOff x="0" y="0"/>
          <a:chExt cx="0" cy="0"/>
        </a:xfrm>
      </p:grpSpPr>
      <p:sp>
        <p:nvSpPr>
          <p:cNvPr id="898" name="Google Shape;898;p96"/>
          <p:cNvSpPr txBox="1"/>
          <p:nvPr>
            <p:ph type="title"/>
          </p:nvPr>
        </p:nvSpPr>
        <p:spPr>
          <a:xfrm>
            <a:off x="457200" y="542700"/>
            <a:ext cx="7772400" cy="2910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9" name="Google Shape;899;p96"/>
          <p:cNvSpPr txBox="1"/>
          <p:nvPr>
            <p:ph idx="1" type="body"/>
          </p:nvPr>
        </p:nvSpPr>
        <p:spPr>
          <a:xfrm>
            <a:off x="457200" y="934200"/>
            <a:ext cx="6858000" cy="278100"/>
          </a:xfrm>
          <a:prstGeom prst="rect">
            <a:avLst/>
          </a:prstGeom>
          <a:noFill/>
          <a:ln>
            <a:noFill/>
          </a:ln>
        </p:spPr>
        <p:txBody>
          <a:bodyPr anchorCtr="0" anchor="t" bIns="45700" lIns="0" spcFirstLastPara="1" rIns="0" wrap="square" tIns="45700">
            <a:spAutoFit/>
          </a:bodyPr>
          <a:lstStyle>
            <a:lvl1pPr indent="-228600" lvl="0" marL="457200" marR="0" rtl="0" algn="l">
              <a:lnSpc>
                <a:spcPct val="90000"/>
              </a:lnSpc>
              <a:spcBef>
                <a:spcPts val="700"/>
              </a:spcBef>
              <a:spcAft>
                <a:spcPts val="0"/>
              </a:spcAft>
              <a:buClr>
                <a:srgbClr val="595959"/>
              </a:buClr>
              <a:buSzPts val="2000"/>
              <a:buFont typeface="Arial"/>
              <a:buNone/>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00" name="Google Shape;900;p96"/>
          <p:cNvSpPr txBox="1"/>
          <p:nvPr>
            <p:ph idx="2" type="body"/>
          </p:nvPr>
        </p:nvSpPr>
        <p:spPr>
          <a:xfrm>
            <a:off x="457200" y="1306800"/>
            <a:ext cx="6858000" cy="3036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01" name="Google Shape;901;p96"/>
          <p:cNvSpPr txBox="1"/>
          <p:nvPr>
            <p:ph idx="3" type="body"/>
          </p:nvPr>
        </p:nvSpPr>
        <p:spPr>
          <a:xfrm>
            <a:off x="457200" y="2003400"/>
            <a:ext cx="6858000" cy="3051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8C1D5B"/>
              </a:buClr>
              <a:buSzPts val="2200"/>
              <a:buFont typeface="Arial"/>
              <a:buChar char="•"/>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Anno">
  <p:cSld name="Lesson Anno">
    <p:spTree>
      <p:nvGrpSpPr>
        <p:cNvPr id="902" name="Shape 902"/>
        <p:cNvGrpSpPr/>
        <p:nvPr/>
      </p:nvGrpSpPr>
      <p:grpSpPr>
        <a:xfrm>
          <a:off x="0" y="0"/>
          <a:ext cx="0" cy="0"/>
          <a:chOff x="0" y="0"/>
          <a:chExt cx="0" cy="0"/>
        </a:xfrm>
      </p:grpSpPr>
      <p:sp>
        <p:nvSpPr>
          <p:cNvPr id="903" name="Google Shape;903;p97"/>
          <p:cNvSpPr txBox="1"/>
          <p:nvPr>
            <p:ph type="title"/>
          </p:nvPr>
        </p:nvSpPr>
        <p:spPr>
          <a:xfrm>
            <a:off x="457200" y="542700"/>
            <a:ext cx="7772400" cy="2910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2800"/>
              <a:buFont typeface="Arial"/>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4" name="Google Shape;904;p97"/>
          <p:cNvSpPr txBox="1"/>
          <p:nvPr>
            <p:ph idx="1" type="body"/>
          </p:nvPr>
        </p:nvSpPr>
        <p:spPr>
          <a:xfrm>
            <a:off x="457200" y="1247400"/>
            <a:ext cx="4377600" cy="3024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descr="TK" id="905" name="Google Shape;905;p97"/>
          <p:cNvSpPr/>
          <p:nvPr>
            <p:ph idx="2" type="pic"/>
          </p:nvPr>
        </p:nvSpPr>
        <p:spPr>
          <a:xfrm>
            <a:off x="457199" y="1995300"/>
            <a:ext cx="4471200" cy="1900800"/>
          </a:xfrm>
          <a:prstGeom prst="rect">
            <a:avLst/>
          </a:prstGeom>
          <a:noFill/>
          <a:ln>
            <a:noFill/>
          </a:ln>
        </p:spPr>
      </p:sp>
      <p:sp>
        <p:nvSpPr>
          <p:cNvPr id="906" name="Google Shape;906;p97"/>
          <p:cNvSpPr txBox="1"/>
          <p:nvPr>
            <p:ph idx="3" type="body"/>
          </p:nvPr>
        </p:nvSpPr>
        <p:spPr>
          <a:xfrm>
            <a:off x="457200" y="3898800"/>
            <a:ext cx="3294000" cy="280800"/>
          </a:xfrm>
          <a:prstGeom prst="rect">
            <a:avLst/>
          </a:prstGeom>
          <a:noFill/>
          <a:ln>
            <a:noFill/>
          </a:ln>
        </p:spPr>
        <p:txBody>
          <a:bodyPr anchorCtr="0" anchor="t" bIns="45700" lIns="0" spcFirstLastPara="1" rIns="0" wrap="square" tIns="45700">
            <a:noAutofit/>
          </a:bodyPr>
          <a:lstStyle>
            <a:lvl1pPr indent="-228600" lvl="0" marL="457200" marR="0" rtl="0" algn="l">
              <a:lnSpc>
                <a:spcPct val="90000"/>
              </a:lnSpc>
              <a:spcBef>
                <a:spcPts val="100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07" name="Google Shape;907;p97"/>
          <p:cNvSpPr txBox="1"/>
          <p:nvPr>
            <p:ph idx="4" type="body"/>
          </p:nvPr>
        </p:nvSpPr>
        <p:spPr>
          <a:xfrm>
            <a:off x="5630400" y="1244700"/>
            <a:ext cx="3132000" cy="4434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rgbClr val="FF00FF"/>
              </a:buClr>
              <a:buSzPts val="1800"/>
              <a:buFont typeface="Arial"/>
              <a:buNone/>
              <a:defRPr b="0" i="0" sz="1800" u="none" cap="none" strike="noStrike">
                <a:solidFill>
                  <a:srgbClr val="FF00F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08" name="Google Shape;908;p97"/>
          <p:cNvSpPr txBox="1"/>
          <p:nvPr>
            <p:ph idx="5" type="body"/>
          </p:nvPr>
        </p:nvSpPr>
        <p:spPr>
          <a:xfrm>
            <a:off x="5198400" y="2875500"/>
            <a:ext cx="3690000" cy="5310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595959"/>
              </a:buClr>
              <a:buSzPts val="2000"/>
              <a:buFont typeface="Arial"/>
              <a:buNone/>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09" name="Google Shape;909;p97"/>
          <p:cNvSpPr txBox="1"/>
          <p:nvPr>
            <p:ph idx="6" type="body"/>
          </p:nvPr>
        </p:nvSpPr>
        <p:spPr>
          <a:xfrm>
            <a:off x="0" y="4779000"/>
            <a:ext cx="9144000" cy="151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595959"/>
              </a:buClr>
              <a:buSzPts val="800"/>
              <a:buFont typeface="Arial"/>
              <a:buNone/>
              <a:defRPr b="0" i="0" sz="800" u="none" cap="none" strike="noStrike">
                <a:solidFill>
                  <a:srgbClr val="595959"/>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able">
  <p:cSld name="Lesson Table">
    <p:spTree>
      <p:nvGrpSpPr>
        <p:cNvPr id="910" name="Shape 910"/>
        <p:cNvGrpSpPr/>
        <p:nvPr/>
      </p:nvGrpSpPr>
      <p:grpSpPr>
        <a:xfrm>
          <a:off x="0" y="0"/>
          <a:ext cx="0" cy="0"/>
          <a:chOff x="0" y="0"/>
          <a:chExt cx="0" cy="0"/>
        </a:xfrm>
      </p:grpSpPr>
      <p:sp>
        <p:nvSpPr>
          <p:cNvPr id="911" name="Google Shape;911;p98"/>
          <p:cNvSpPr txBox="1"/>
          <p:nvPr>
            <p:ph type="title"/>
          </p:nvPr>
        </p:nvSpPr>
        <p:spPr>
          <a:xfrm>
            <a:off x="457200" y="542700"/>
            <a:ext cx="7772400" cy="291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2" name="Google Shape;912;p98"/>
          <p:cNvSpPr/>
          <p:nvPr>
            <p:ph idx="2" type="tbl"/>
          </p:nvPr>
        </p:nvSpPr>
        <p:spPr>
          <a:xfrm>
            <a:off x="457200" y="1150200"/>
            <a:ext cx="8028000" cy="2473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Numer List">
  <p:cSld name="Lesson Numer List">
    <p:spTree>
      <p:nvGrpSpPr>
        <p:cNvPr id="913" name="Shape 913"/>
        <p:cNvGrpSpPr/>
        <p:nvPr/>
      </p:nvGrpSpPr>
      <p:grpSpPr>
        <a:xfrm>
          <a:off x="0" y="0"/>
          <a:ext cx="0" cy="0"/>
          <a:chOff x="0" y="0"/>
          <a:chExt cx="0" cy="0"/>
        </a:xfrm>
      </p:grpSpPr>
      <p:sp>
        <p:nvSpPr>
          <p:cNvPr id="914" name="Google Shape;914;p99"/>
          <p:cNvSpPr txBox="1"/>
          <p:nvPr>
            <p:ph type="title"/>
          </p:nvPr>
        </p:nvSpPr>
        <p:spPr>
          <a:xfrm>
            <a:off x="457200" y="542700"/>
            <a:ext cx="7772400" cy="2916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5" name="Google Shape;915;p99"/>
          <p:cNvSpPr txBox="1"/>
          <p:nvPr>
            <p:ph idx="1" type="body"/>
          </p:nvPr>
        </p:nvSpPr>
        <p:spPr>
          <a:xfrm>
            <a:off x="457200" y="934200"/>
            <a:ext cx="6858000" cy="3024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228600" lvl="1" marL="914400" marR="0" rtl="0" algn="l">
              <a:lnSpc>
                <a:spcPct val="90000"/>
              </a:lnSpc>
              <a:spcBef>
                <a:spcPts val="7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16" name="Google Shape;916;p99"/>
          <p:cNvSpPr txBox="1"/>
          <p:nvPr>
            <p:ph idx="2" type="body"/>
          </p:nvPr>
        </p:nvSpPr>
        <p:spPr>
          <a:xfrm>
            <a:off x="439200" y="1536300"/>
            <a:ext cx="3438000" cy="5562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595959"/>
              </a:buClr>
              <a:buSzPts val="2200"/>
              <a:buFont typeface="Arial"/>
              <a:buAutoNum type="arabicPeriod"/>
              <a:defRPr b="1"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descr="TK" id="917" name="Google Shape;917;p99"/>
          <p:cNvSpPr/>
          <p:nvPr>
            <p:ph idx="3" type="pic"/>
          </p:nvPr>
        </p:nvSpPr>
        <p:spPr>
          <a:xfrm>
            <a:off x="4035425" y="1536300"/>
            <a:ext cx="4669200" cy="2108700"/>
          </a:xfrm>
          <a:prstGeom prst="rect">
            <a:avLst/>
          </a:prstGeom>
          <a:noFill/>
          <a:ln>
            <a:noFill/>
          </a:ln>
        </p:spPr>
      </p:sp>
      <p:sp>
        <p:nvSpPr>
          <p:cNvPr id="918" name="Google Shape;918;p99"/>
          <p:cNvSpPr txBox="1"/>
          <p:nvPr>
            <p:ph idx="4" type="body"/>
          </p:nvPr>
        </p:nvSpPr>
        <p:spPr>
          <a:xfrm>
            <a:off x="0" y="4779000"/>
            <a:ext cx="9144000" cy="151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595959"/>
              </a:buClr>
              <a:buSzPts val="800"/>
              <a:buFont typeface="Arial"/>
              <a:buNone/>
              <a:defRPr b="0" i="0" sz="800" u="none" cap="none" strike="noStrike">
                <a:solidFill>
                  <a:srgbClr val="595959"/>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Act on It">
  <p:cSld name="Lesson Act on It">
    <p:spTree>
      <p:nvGrpSpPr>
        <p:cNvPr id="919" name="Shape 919"/>
        <p:cNvGrpSpPr/>
        <p:nvPr/>
      </p:nvGrpSpPr>
      <p:grpSpPr>
        <a:xfrm>
          <a:off x="0" y="0"/>
          <a:ext cx="0" cy="0"/>
          <a:chOff x="0" y="0"/>
          <a:chExt cx="0" cy="0"/>
        </a:xfrm>
      </p:grpSpPr>
      <p:sp>
        <p:nvSpPr>
          <p:cNvPr id="920" name="Google Shape;920;p100"/>
          <p:cNvSpPr txBox="1"/>
          <p:nvPr>
            <p:ph type="title"/>
          </p:nvPr>
        </p:nvSpPr>
        <p:spPr>
          <a:xfrm>
            <a:off x="457200" y="542700"/>
            <a:ext cx="7772400" cy="2910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rgbClr val="8C1D5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21" name="Google Shape;921;p100"/>
          <p:cNvSpPr txBox="1"/>
          <p:nvPr>
            <p:ph idx="1" type="body"/>
          </p:nvPr>
        </p:nvSpPr>
        <p:spPr>
          <a:xfrm>
            <a:off x="457200" y="934200"/>
            <a:ext cx="6130800" cy="3036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8C1D5B"/>
              </a:buClr>
              <a:buSzPts val="2200"/>
              <a:buFont typeface="Arial"/>
              <a:buChar char="•"/>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Exit Ticket">
  <p:cSld name="Lesson Exit Ticket">
    <p:spTree>
      <p:nvGrpSpPr>
        <p:cNvPr id="922" name="Shape 922"/>
        <p:cNvGrpSpPr/>
        <p:nvPr/>
      </p:nvGrpSpPr>
      <p:grpSpPr>
        <a:xfrm>
          <a:off x="0" y="0"/>
          <a:ext cx="0" cy="0"/>
          <a:chOff x="0" y="0"/>
          <a:chExt cx="0" cy="0"/>
        </a:xfrm>
      </p:grpSpPr>
      <p:sp>
        <p:nvSpPr>
          <p:cNvPr id="923" name="Google Shape;923;p101"/>
          <p:cNvSpPr txBox="1"/>
          <p:nvPr>
            <p:ph idx="1" type="body"/>
          </p:nvPr>
        </p:nvSpPr>
        <p:spPr>
          <a:xfrm>
            <a:off x="457200" y="658800"/>
            <a:ext cx="6858000" cy="3036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24" name="Google Shape;924;p101"/>
          <p:cNvSpPr txBox="1"/>
          <p:nvPr>
            <p:ph idx="2" type="body"/>
          </p:nvPr>
        </p:nvSpPr>
        <p:spPr>
          <a:xfrm>
            <a:off x="457200" y="1034100"/>
            <a:ext cx="6858000" cy="2440800"/>
          </a:xfrm>
          <a:prstGeom prst="rect">
            <a:avLst/>
          </a:prstGeom>
          <a:noFill/>
          <a:ln>
            <a:noFill/>
          </a:ln>
        </p:spPr>
        <p:txBody>
          <a:bodyPr anchorCtr="0" anchor="t" bIns="45700" lIns="0" spcFirstLastPara="1" rIns="0" wrap="square" tIns="45700">
            <a:spAutoFit/>
          </a:bodyPr>
          <a:lstStyle>
            <a:lvl1pPr indent="-368300" lvl="0" marL="457200" marR="0" rtl="0" algn="l">
              <a:lnSpc>
                <a:spcPct val="110000"/>
              </a:lnSpc>
              <a:spcBef>
                <a:spcPts val="700"/>
              </a:spcBef>
              <a:spcAft>
                <a:spcPts val="0"/>
              </a:spcAft>
              <a:buClr>
                <a:srgbClr val="595959"/>
              </a:buClr>
              <a:buSzPts val="2200"/>
              <a:buFont typeface="Arial"/>
              <a:buAutoNum type="arabicPeriod"/>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ke Action">
  <p:cSld name="Take Action">
    <p:spTree>
      <p:nvGrpSpPr>
        <p:cNvPr id="925" name="Shape 925"/>
        <p:cNvGrpSpPr/>
        <p:nvPr/>
      </p:nvGrpSpPr>
      <p:grpSpPr>
        <a:xfrm>
          <a:off x="0" y="0"/>
          <a:ext cx="0" cy="0"/>
          <a:chOff x="0" y="0"/>
          <a:chExt cx="0" cy="0"/>
        </a:xfrm>
      </p:grpSpPr>
      <p:sp>
        <p:nvSpPr>
          <p:cNvPr id="926" name="Google Shape;926;p102"/>
          <p:cNvSpPr txBox="1"/>
          <p:nvPr>
            <p:ph type="title"/>
          </p:nvPr>
        </p:nvSpPr>
        <p:spPr>
          <a:xfrm>
            <a:off x="457200" y="658800"/>
            <a:ext cx="7772400" cy="291000"/>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rgbClr val="CF2027"/>
              </a:buClr>
              <a:buSzPts val="2800"/>
              <a:buFont typeface="Arial"/>
              <a:buNone/>
              <a:defRPr b="1" i="0" sz="2800" u="none" cap="none" strike="noStrike">
                <a:solidFill>
                  <a:srgbClr val="CF2027"/>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927" name="Google Shape;927;p102"/>
          <p:cNvSpPr txBox="1"/>
          <p:nvPr>
            <p:ph idx="1" type="body"/>
          </p:nvPr>
        </p:nvSpPr>
        <p:spPr>
          <a:xfrm>
            <a:off x="457200" y="1069200"/>
            <a:ext cx="5662800" cy="303600"/>
          </a:xfrm>
          <a:prstGeom prst="rect">
            <a:avLst/>
          </a:prstGeom>
          <a:noFill/>
          <a:ln>
            <a:noFill/>
          </a:ln>
        </p:spPr>
        <p:txBody>
          <a:bodyPr anchorCtr="0" anchor="t" bIns="45700" lIns="0" spcFirstLastPara="1" rIns="0" wrap="square" tIns="45700">
            <a:spAutoFit/>
          </a:bodyPr>
          <a:lstStyle>
            <a:lvl1pPr indent="-228600" lvl="0" marL="457200" marR="0" rtl="0" algn="l">
              <a:lnSpc>
                <a:spcPct val="110000"/>
              </a:lnSpc>
              <a:spcBef>
                <a:spcPts val="7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381000" lvl="1" marL="914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28" name="Google Shape;928;p102"/>
          <p:cNvSpPr/>
          <p:nvPr>
            <p:ph idx="2" type="tbl"/>
          </p:nvPr>
        </p:nvSpPr>
        <p:spPr>
          <a:xfrm>
            <a:off x="457199" y="1790100"/>
            <a:ext cx="8028000" cy="2802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3.xml"/><Relationship Id="rId22" Type="http://schemas.openxmlformats.org/officeDocument/2006/relationships/slideLayout" Target="../slideLayouts/slideLayout55.xml"/><Relationship Id="rId21" Type="http://schemas.openxmlformats.org/officeDocument/2006/relationships/slideLayout" Target="../slideLayouts/slideLayout54.xml"/><Relationship Id="rId24" Type="http://schemas.openxmlformats.org/officeDocument/2006/relationships/slideLayout" Target="../slideLayouts/slideLayout57.xml"/><Relationship Id="rId23" Type="http://schemas.openxmlformats.org/officeDocument/2006/relationships/slideLayout" Target="../slideLayouts/slideLayout56.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26" Type="http://schemas.openxmlformats.org/officeDocument/2006/relationships/slideLayout" Target="../slideLayouts/slideLayout59.xml"/><Relationship Id="rId25" Type="http://schemas.openxmlformats.org/officeDocument/2006/relationships/slideLayout" Target="../slideLayouts/slideLayout58.xml"/><Relationship Id="rId28" Type="http://schemas.openxmlformats.org/officeDocument/2006/relationships/slideLayout" Target="../slideLayouts/slideLayout61.xml"/><Relationship Id="rId27" Type="http://schemas.openxmlformats.org/officeDocument/2006/relationships/slideLayout" Target="../slideLayouts/slideLayout60.xml"/><Relationship Id="rId5" Type="http://schemas.openxmlformats.org/officeDocument/2006/relationships/slideLayout" Target="../slideLayouts/slideLayout38.xml"/><Relationship Id="rId6" Type="http://schemas.openxmlformats.org/officeDocument/2006/relationships/slideLayout" Target="../slideLayouts/slideLayout39.xml"/><Relationship Id="rId29" Type="http://schemas.openxmlformats.org/officeDocument/2006/relationships/slideLayout" Target="../slideLayouts/slideLayout62.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1" Type="http://schemas.openxmlformats.org/officeDocument/2006/relationships/slideLayout" Target="../slideLayouts/slideLayout64.xml"/><Relationship Id="rId30" Type="http://schemas.openxmlformats.org/officeDocument/2006/relationships/slideLayout" Target="../slideLayouts/slideLayout63.xml"/><Relationship Id="rId11" Type="http://schemas.openxmlformats.org/officeDocument/2006/relationships/slideLayout" Target="../slideLayouts/slideLayout44.xml"/><Relationship Id="rId33" Type="http://schemas.openxmlformats.org/officeDocument/2006/relationships/slideLayout" Target="../slideLayouts/slideLayout66.xml"/><Relationship Id="rId10" Type="http://schemas.openxmlformats.org/officeDocument/2006/relationships/slideLayout" Target="../slideLayouts/slideLayout43.xml"/><Relationship Id="rId32" Type="http://schemas.openxmlformats.org/officeDocument/2006/relationships/slideLayout" Target="../slideLayouts/slideLayout65.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34" Type="http://schemas.openxmlformats.org/officeDocument/2006/relationships/theme" Target="../theme/theme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9" Type="http://schemas.openxmlformats.org/officeDocument/2006/relationships/slideLayout" Target="../slideLayouts/slideLayout52.xml"/><Relationship Id="rId18"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86.xml"/><Relationship Id="rId22" Type="http://schemas.openxmlformats.org/officeDocument/2006/relationships/slideLayout" Target="../slideLayouts/slideLayout88.xml"/><Relationship Id="rId21" Type="http://schemas.openxmlformats.org/officeDocument/2006/relationships/slideLayout" Target="../slideLayouts/slideLayout87.xml"/><Relationship Id="rId24" Type="http://schemas.openxmlformats.org/officeDocument/2006/relationships/slideLayout" Target="../slideLayouts/slideLayout90.xml"/><Relationship Id="rId23" Type="http://schemas.openxmlformats.org/officeDocument/2006/relationships/slideLayout" Target="../slideLayouts/slideLayout89.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26" Type="http://schemas.openxmlformats.org/officeDocument/2006/relationships/slideLayout" Target="../slideLayouts/slideLayout92.xml"/><Relationship Id="rId25" Type="http://schemas.openxmlformats.org/officeDocument/2006/relationships/slideLayout" Target="../slideLayouts/slideLayout91.xml"/><Relationship Id="rId28" Type="http://schemas.openxmlformats.org/officeDocument/2006/relationships/slideLayout" Target="../slideLayouts/slideLayout94.xml"/><Relationship Id="rId27" Type="http://schemas.openxmlformats.org/officeDocument/2006/relationships/slideLayout" Target="../slideLayouts/slideLayout93.xml"/><Relationship Id="rId5" Type="http://schemas.openxmlformats.org/officeDocument/2006/relationships/slideLayout" Target="../slideLayouts/slideLayout71.xml"/><Relationship Id="rId6" Type="http://schemas.openxmlformats.org/officeDocument/2006/relationships/slideLayout" Target="../slideLayouts/slideLayout72.xml"/><Relationship Id="rId29" Type="http://schemas.openxmlformats.org/officeDocument/2006/relationships/slideLayout" Target="../slideLayouts/slideLayout95.xml"/><Relationship Id="rId7" Type="http://schemas.openxmlformats.org/officeDocument/2006/relationships/slideLayout" Target="../slideLayouts/slideLayout73.xml"/><Relationship Id="rId8" Type="http://schemas.openxmlformats.org/officeDocument/2006/relationships/slideLayout" Target="../slideLayouts/slideLayout74.xml"/><Relationship Id="rId31" Type="http://schemas.openxmlformats.org/officeDocument/2006/relationships/slideLayout" Target="../slideLayouts/slideLayout97.xml"/><Relationship Id="rId30" Type="http://schemas.openxmlformats.org/officeDocument/2006/relationships/slideLayout" Target="../slideLayouts/slideLayout96.xml"/><Relationship Id="rId11" Type="http://schemas.openxmlformats.org/officeDocument/2006/relationships/slideLayout" Target="../slideLayouts/slideLayout77.xml"/><Relationship Id="rId33" Type="http://schemas.openxmlformats.org/officeDocument/2006/relationships/slideLayout" Target="../slideLayouts/slideLayout99.xml"/><Relationship Id="rId10" Type="http://schemas.openxmlformats.org/officeDocument/2006/relationships/slideLayout" Target="../slideLayouts/slideLayout76.xml"/><Relationship Id="rId32" Type="http://schemas.openxmlformats.org/officeDocument/2006/relationships/slideLayout" Target="../slideLayouts/slideLayout98.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34" Type="http://schemas.openxmlformats.org/officeDocument/2006/relationships/theme" Target="../theme/theme1.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7" Type="http://schemas.openxmlformats.org/officeDocument/2006/relationships/slideLayout" Target="../slideLayouts/slideLayout83.xml"/><Relationship Id="rId16" Type="http://schemas.openxmlformats.org/officeDocument/2006/relationships/slideLayout" Target="../slideLayouts/slideLayout82.xml"/><Relationship Id="rId19" Type="http://schemas.openxmlformats.org/officeDocument/2006/relationships/slideLayout" Target="../slideLayouts/slideLayout85.xml"/><Relationship Id="rId18"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1pPr>
            <a:lvl2pPr lvl="1">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2pPr>
            <a:lvl3pPr lvl="2">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3pPr>
            <a:lvl4pPr lvl="3">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4pPr>
            <a:lvl5pPr lvl="4">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5pPr>
            <a:lvl6pPr lvl="5">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6pPr>
            <a:lvl7pPr lvl="6">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7pPr>
            <a:lvl8pPr lvl="7">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8pPr>
            <a:lvl9pPr lvl="8">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Public Sans"/>
              <a:buChar char="●"/>
              <a:defRPr sz="1800">
                <a:solidFill>
                  <a:schemeClr val="dk1"/>
                </a:solidFill>
                <a:latin typeface="Public Sans"/>
                <a:ea typeface="Public Sans"/>
                <a:cs typeface="Public Sans"/>
                <a:sym typeface="Public Sans"/>
              </a:defRPr>
            </a:lvl1pPr>
            <a:lvl2pPr indent="-317500" lvl="1" marL="9144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2pPr>
            <a:lvl3pPr indent="-317500" lvl="2" marL="13716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3pPr>
            <a:lvl4pPr indent="-317500" lvl="3" marL="18288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4pPr>
            <a:lvl5pPr indent="-317500" lvl="4" marL="22860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5pPr>
            <a:lvl6pPr indent="-317500" lvl="5" marL="27432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6pPr>
            <a:lvl7pPr indent="-317500" lvl="6" marL="32004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7pPr>
            <a:lvl8pPr indent="-317500" lvl="7" marL="36576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8pPr>
            <a:lvl9pPr indent="-317500" lvl="8" marL="41148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5">
          <p15:clr>
            <a:srgbClr val="EA4335"/>
          </p15:clr>
        </p15:guide>
        <p15:guide id="2" pos="5313">
          <p15:clr>
            <a:srgbClr val="EA4335"/>
          </p15:clr>
        </p15:guide>
        <p15:guide id="3" orient="horz" pos="2895">
          <p15:clr>
            <a:srgbClr val="EA4335"/>
          </p15:clr>
        </p15:guide>
        <p15:guide id="4" orient="horz" pos="33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313" name="Shape 313"/>
        <p:cNvGrpSpPr/>
        <p:nvPr/>
      </p:nvGrpSpPr>
      <p:grpSpPr>
        <a:xfrm>
          <a:off x="0" y="0"/>
          <a:ext cx="0" cy="0"/>
          <a:chOff x="0" y="0"/>
          <a:chExt cx="0" cy="0"/>
        </a:xfrm>
      </p:grpSpPr>
      <p:sp>
        <p:nvSpPr>
          <p:cNvPr id="314" name="Google Shape;314;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1pPr>
            <a:lvl2pPr lvl="1"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2pPr>
            <a:lvl3pPr lvl="2"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3pPr>
            <a:lvl4pPr lvl="3"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4pPr>
            <a:lvl5pPr lvl="4"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5pPr>
            <a:lvl6pPr lvl="5"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6pPr>
            <a:lvl7pPr lvl="6"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7pPr>
            <a:lvl8pPr lvl="7"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8pPr>
            <a:lvl9pPr lvl="8"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9pPr>
          </a:lstStyle>
          <a:p/>
        </p:txBody>
      </p:sp>
      <p:sp>
        <p:nvSpPr>
          <p:cNvPr id="315" name="Google Shape;315;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Public Sans"/>
              <a:buChar char="●"/>
              <a:defRPr sz="1800">
                <a:solidFill>
                  <a:schemeClr val="dk1"/>
                </a:solidFill>
                <a:latin typeface="Public Sans"/>
                <a:ea typeface="Public Sans"/>
                <a:cs typeface="Public Sans"/>
                <a:sym typeface="Public Sans"/>
              </a:defRPr>
            </a:lvl1pPr>
            <a:lvl2pPr indent="-317500" lvl="1" marL="9144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2pPr>
            <a:lvl3pPr indent="-317500" lvl="2" marL="13716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3pPr>
            <a:lvl4pPr indent="-317500" lvl="3" marL="18288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4pPr>
            <a:lvl5pPr indent="-317500" lvl="4" marL="22860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5pPr>
            <a:lvl6pPr indent="-317500" lvl="5" marL="27432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6pPr>
            <a:lvl7pPr indent="-317500" lvl="6" marL="32004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7pPr>
            <a:lvl8pPr indent="-317500" lvl="7" marL="36576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8pPr>
            <a:lvl9pPr indent="-317500" lvl="8" marL="41148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9pPr>
          </a:lstStyle>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5">
          <p15:clr>
            <a:srgbClr val="EA4335"/>
          </p15:clr>
        </p15:guide>
        <p15:guide id="2" pos="5313">
          <p15:clr>
            <a:srgbClr val="EA4335"/>
          </p15:clr>
        </p15:guide>
        <p15:guide id="3" orient="horz" pos="2895">
          <p15:clr>
            <a:srgbClr val="EA4335"/>
          </p15:clr>
        </p15:guide>
        <p15:guide id="4" orient="horz" pos="33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621" name="Shape 621"/>
        <p:cNvGrpSpPr/>
        <p:nvPr/>
      </p:nvGrpSpPr>
      <p:grpSpPr>
        <a:xfrm>
          <a:off x="0" y="0"/>
          <a:ext cx="0" cy="0"/>
          <a:chOff x="0" y="0"/>
          <a:chExt cx="0" cy="0"/>
        </a:xfrm>
      </p:grpSpPr>
      <p:sp>
        <p:nvSpPr>
          <p:cNvPr id="622" name="Google Shape;622;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1pPr>
            <a:lvl2pPr lvl="1"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2pPr>
            <a:lvl3pPr lvl="2"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3pPr>
            <a:lvl4pPr lvl="3"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4pPr>
            <a:lvl5pPr lvl="4"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5pPr>
            <a:lvl6pPr lvl="5"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6pPr>
            <a:lvl7pPr lvl="6"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7pPr>
            <a:lvl8pPr lvl="7"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8pPr>
            <a:lvl9pPr lvl="8"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9pPr>
          </a:lstStyle>
          <a:p/>
        </p:txBody>
      </p:sp>
      <p:sp>
        <p:nvSpPr>
          <p:cNvPr id="623" name="Google Shape;623;p6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Public Sans"/>
              <a:buChar char="●"/>
              <a:defRPr sz="1800">
                <a:solidFill>
                  <a:schemeClr val="dk1"/>
                </a:solidFill>
                <a:latin typeface="Public Sans"/>
                <a:ea typeface="Public Sans"/>
                <a:cs typeface="Public Sans"/>
                <a:sym typeface="Public Sans"/>
              </a:defRPr>
            </a:lvl1pPr>
            <a:lvl2pPr indent="-317500" lvl="1" marL="9144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2pPr>
            <a:lvl3pPr indent="-317500" lvl="2" marL="13716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3pPr>
            <a:lvl4pPr indent="-317500" lvl="3" marL="18288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4pPr>
            <a:lvl5pPr indent="-317500" lvl="4" marL="22860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5pPr>
            <a:lvl6pPr indent="-317500" lvl="5" marL="27432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6pPr>
            <a:lvl7pPr indent="-317500" lvl="6" marL="32004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7pPr>
            <a:lvl8pPr indent="-317500" lvl="7" marL="36576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8pPr>
            <a:lvl9pPr indent="-317500" lvl="8" marL="41148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9pPr>
          </a:lstStyle>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5">
          <p15:clr>
            <a:srgbClr val="EA4335"/>
          </p15:clr>
        </p15:guide>
        <p15:guide id="2" pos="5313">
          <p15:clr>
            <a:srgbClr val="EA4335"/>
          </p15:clr>
        </p15:guide>
        <p15:guide id="3" orient="horz" pos="2895">
          <p15:clr>
            <a:srgbClr val="EA4335"/>
          </p15:clr>
        </p15:guide>
        <p15:guide id="4" orient="horz" pos="33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xml"/><Relationship Id="rId3" Type="http://schemas.openxmlformats.org/officeDocument/2006/relationships/hyperlink" Target="http://drive.google.com/file/d/1-Rd9saEHF5JGPkouSapHyScR7LXpmxqV/view"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103"/>
          <p:cNvSpPr txBox="1"/>
          <p:nvPr>
            <p:ph type="ctrTitle"/>
          </p:nvPr>
        </p:nvSpPr>
        <p:spPr>
          <a:xfrm>
            <a:off x="1990950" y="3401100"/>
            <a:ext cx="6952500" cy="1386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0" i="1" lang="en" sz="2800">
                <a:solidFill>
                  <a:schemeClr val="accent1"/>
                </a:solidFill>
                <a:latin typeface="Poppins SemiBold"/>
                <a:ea typeface="Poppins SemiBold"/>
                <a:cs typeface="Poppins SemiBold"/>
                <a:sym typeface="Poppins SemiBold"/>
              </a:rPr>
              <a:t>MEdia Literacy Starts with ME!</a:t>
            </a:r>
            <a:endParaRPr b="0" i="1" sz="2800">
              <a:solidFill>
                <a:schemeClr val="accent1"/>
              </a:solidFill>
              <a:latin typeface="Poppins SemiBold"/>
              <a:ea typeface="Poppins SemiBold"/>
              <a:cs typeface="Poppins SemiBold"/>
              <a:sym typeface="Poppins SemiBold"/>
            </a:endParaRPr>
          </a:p>
          <a:p>
            <a:pPr indent="0" lvl="0" marL="0" rtl="0" algn="r">
              <a:spcBef>
                <a:spcPts val="0"/>
              </a:spcBef>
              <a:spcAft>
                <a:spcPts val="0"/>
              </a:spcAft>
              <a:buNone/>
            </a:pPr>
            <a:r>
              <a:t/>
            </a:r>
            <a:endParaRPr b="0" i="1" sz="2200">
              <a:solidFill>
                <a:schemeClr val="accent2"/>
              </a:solidFill>
              <a:latin typeface="Poppins Medium"/>
              <a:ea typeface="Poppins Medium"/>
              <a:cs typeface="Poppins Medium"/>
              <a:sym typeface="Poppins Medium"/>
            </a:endParaRPr>
          </a:p>
          <a:p>
            <a:pPr indent="0" lvl="0" marL="0" rtl="0" algn="r">
              <a:spcBef>
                <a:spcPts val="0"/>
              </a:spcBef>
              <a:spcAft>
                <a:spcPts val="0"/>
              </a:spcAft>
              <a:buNone/>
            </a:pPr>
            <a:r>
              <a:rPr b="0" i="1" lang="en" sz="2200">
                <a:solidFill>
                  <a:schemeClr val="accent2"/>
                </a:solidFill>
                <a:latin typeface="Poppins Medium"/>
                <a:ea typeface="Poppins Medium"/>
                <a:cs typeface="Poppins Medium"/>
                <a:sym typeface="Poppins Medium"/>
              </a:rPr>
              <a:t>Lesson #2:</a:t>
            </a:r>
            <a:r>
              <a:rPr b="0" i="1" lang="en" sz="2200">
                <a:solidFill>
                  <a:schemeClr val="accent2"/>
                </a:solidFill>
                <a:latin typeface="Poppins Light"/>
                <a:ea typeface="Poppins Light"/>
                <a:cs typeface="Poppins Light"/>
                <a:sym typeface="Poppins Light"/>
              </a:rPr>
              <a:t> </a:t>
            </a:r>
            <a:r>
              <a:rPr b="0" lang="en" sz="2200">
                <a:solidFill>
                  <a:schemeClr val="accent2"/>
                </a:solidFill>
                <a:latin typeface="Poppins Light"/>
                <a:ea typeface="Poppins Light"/>
                <a:cs typeface="Poppins Light"/>
                <a:sym typeface="Poppins Light"/>
              </a:rPr>
              <a:t>Media Literacy &amp; Responsible Voting</a:t>
            </a:r>
            <a:endParaRPr b="0" sz="2200">
              <a:solidFill>
                <a:schemeClr val="accent2"/>
              </a:solidFill>
              <a:latin typeface="Poppins Light"/>
              <a:ea typeface="Poppins Light"/>
              <a:cs typeface="Poppins Light"/>
              <a:sym typeface="Poppins Light"/>
            </a:endParaRPr>
          </a:p>
        </p:txBody>
      </p:sp>
      <p:sp>
        <p:nvSpPr>
          <p:cNvPr id="934" name="Google Shape;934;p103"/>
          <p:cNvSpPr/>
          <p:nvPr/>
        </p:nvSpPr>
        <p:spPr>
          <a:xfrm>
            <a:off x="-5801000" y="1753722"/>
            <a:ext cx="24166" cy="21960"/>
          </a:xfrm>
          <a:custGeom>
            <a:rect b="b" l="l" r="r" t="t"/>
            <a:pathLst>
              <a:path extrusionOk="0" h="1165" w="1282">
                <a:moveTo>
                  <a:pt x="932" y="0"/>
                </a:moveTo>
                <a:lnTo>
                  <a:pt x="1" y="873"/>
                </a:lnTo>
                <a:lnTo>
                  <a:pt x="1281" y="1165"/>
                </a:lnTo>
                <a:lnTo>
                  <a:pt x="932"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5" name="Google Shape;935;p103"/>
          <p:cNvPicPr preferRelativeResize="0"/>
          <p:nvPr/>
        </p:nvPicPr>
        <p:blipFill>
          <a:blip r:embed="rId3">
            <a:alphaModFix/>
          </a:blip>
          <a:stretch>
            <a:fillRect/>
          </a:stretch>
        </p:blipFill>
        <p:spPr>
          <a:xfrm>
            <a:off x="182149" y="4595675"/>
            <a:ext cx="1505234" cy="404500"/>
          </a:xfrm>
          <a:prstGeom prst="rect">
            <a:avLst/>
          </a:prstGeom>
          <a:noFill/>
          <a:ln>
            <a:noFill/>
          </a:ln>
        </p:spPr>
      </p:pic>
      <p:pic>
        <p:nvPicPr>
          <p:cNvPr id="936" name="Google Shape;936;p103"/>
          <p:cNvPicPr preferRelativeResize="0"/>
          <p:nvPr/>
        </p:nvPicPr>
        <p:blipFill>
          <a:blip r:embed="rId4">
            <a:alphaModFix/>
          </a:blip>
          <a:stretch>
            <a:fillRect/>
          </a:stretch>
        </p:blipFill>
        <p:spPr>
          <a:xfrm>
            <a:off x="2492238" y="216550"/>
            <a:ext cx="4159530" cy="309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112"/>
          <p:cNvSpPr txBox="1"/>
          <p:nvPr>
            <p:ph type="title"/>
          </p:nvPr>
        </p:nvSpPr>
        <p:spPr>
          <a:xfrm>
            <a:off x="0" y="1424700"/>
            <a:ext cx="9144000" cy="108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latin typeface="Poppins"/>
                <a:ea typeface="Poppins"/>
                <a:cs typeface="Poppins"/>
                <a:sym typeface="Poppins"/>
              </a:rPr>
              <a:t>Word Wall</a:t>
            </a:r>
            <a:endParaRPr sz="4800">
              <a:latin typeface="Poppins"/>
              <a:ea typeface="Poppins"/>
              <a:cs typeface="Poppins"/>
              <a:sym typeface="Poppins"/>
            </a:endParaRPr>
          </a:p>
        </p:txBody>
      </p:sp>
      <p:sp>
        <p:nvSpPr>
          <p:cNvPr id="1033" name="Google Shape;1033;p112"/>
          <p:cNvSpPr txBox="1"/>
          <p:nvPr>
            <p:ph idx="1" type="subTitle"/>
          </p:nvPr>
        </p:nvSpPr>
        <p:spPr>
          <a:xfrm>
            <a:off x="2414850" y="2340825"/>
            <a:ext cx="4314300" cy="11664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Poppins"/>
                <a:ea typeface="Poppins"/>
                <a:cs typeface="Poppins"/>
                <a:sym typeface="Poppins"/>
              </a:rPr>
              <a:t>What are some words that might appear in an article that could indicate bias?</a:t>
            </a:r>
            <a:endParaRPr b="1" sz="2000">
              <a:latin typeface="Poppins"/>
              <a:ea typeface="Poppins"/>
              <a:cs typeface="Poppins"/>
              <a:sym typeface="Poppins"/>
            </a:endParaRPr>
          </a:p>
        </p:txBody>
      </p:sp>
      <p:pic>
        <p:nvPicPr>
          <p:cNvPr id="1034" name="Google Shape;1034;p112"/>
          <p:cNvPicPr preferRelativeResize="0"/>
          <p:nvPr/>
        </p:nvPicPr>
        <p:blipFill rotWithShape="1">
          <a:blip r:embed="rId3">
            <a:alphaModFix/>
          </a:blip>
          <a:srcRect b="39162" l="0" r="0" t="40440"/>
          <a:stretch/>
        </p:blipFill>
        <p:spPr>
          <a:xfrm>
            <a:off x="104025" y="65200"/>
            <a:ext cx="4528850" cy="923725"/>
          </a:xfrm>
          <a:prstGeom prst="rect">
            <a:avLst/>
          </a:prstGeom>
          <a:noFill/>
          <a:ln>
            <a:noFill/>
          </a:ln>
        </p:spPr>
      </p:pic>
      <p:pic>
        <p:nvPicPr>
          <p:cNvPr id="1035" name="Google Shape;1035;p112"/>
          <p:cNvPicPr preferRelativeResize="0"/>
          <p:nvPr/>
        </p:nvPicPr>
        <p:blipFill rotWithShape="1">
          <a:blip r:embed="rId4">
            <a:alphaModFix/>
          </a:blip>
          <a:srcRect b="39162" l="0" r="0" t="40440"/>
          <a:stretch/>
        </p:blipFill>
        <p:spPr>
          <a:xfrm>
            <a:off x="4560150" y="4133813"/>
            <a:ext cx="4528850" cy="923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13"/>
          <p:cNvSpPr txBox="1"/>
          <p:nvPr>
            <p:ph idx="4294967295" type="title"/>
          </p:nvPr>
        </p:nvSpPr>
        <p:spPr>
          <a:xfrm>
            <a:off x="721650" y="1431750"/>
            <a:ext cx="7700700" cy="109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a:solidFill>
                  <a:schemeClr val="accent2"/>
                </a:solidFill>
                <a:latin typeface="Poppins"/>
                <a:ea typeface="Poppins"/>
                <a:cs typeface="Poppins"/>
                <a:sym typeface="Poppins"/>
              </a:rPr>
              <a:t>Civic Skill Instruction</a:t>
            </a:r>
            <a:endParaRPr sz="4200">
              <a:solidFill>
                <a:schemeClr val="accent2"/>
              </a:solidFill>
              <a:latin typeface="Poppins"/>
              <a:ea typeface="Poppins"/>
              <a:cs typeface="Poppins"/>
              <a:sym typeface="Poppins"/>
            </a:endParaRPr>
          </a:p>
          <a:p>
            <a:pPr indent="0" lvl="0" marL="0" rtl="0" algn="ctr">
              <a:spcBef>
                <a:spcPts val="0"/>
              </a:spcBef>
              <a:spcAft>
                <a:spcPts val="0"/>
              </a:spcAft>
              <a:buNone/>
            </a:pPr>
            <a:r>
              <a:rPr b="0" i="1" lang="en" sz="4200">
                <a:solidFill>
                  <a:schemeClr val="accent1"/>
                </a:solidFill>
                <a:latin typeface="Poppins"/>
                <a:ea typeface="Poppins"/>
                <a:cs typeface="Poppins"/>
                <a:sym typeface="Poppins"/>
              </a:rPr>
              <a:t>Evaluate Media</a:t>
            </a:r>
            <a:endParaRPr b="0" i="1" sz="4200">
              <a:solidFill>
                <a:schemeClr val="accent1"/>
              </a:solidFill>
              <a:latin typeface="Poppins"/>
              <a:ea typeface="Poppins"/>
              <a:cs typeface="Poppins"/>
              <a:sym typeface="Poppins"/>
            </a:endParaRPr>
          </a:p>
        </p:txBody>
      </p:sp>
      <p:pic>
        <p:nvPicPr>
          <p:cNvPr id="1041" name="Google Shape;1041;p113"/>
          <p:cNvPicPr preferRelativeResize="0"/>
          <p:nvPr/>
        </p:nvPicPr>
        <p:blipFill rotWithShape="1">
          <a:blip r:embed="rId3">
            <a:alphaModFix/>
          </a:blip>
          <a:srcRect b="31724" l="0" r="0" t="31463"/>
          <a:stretch/>
        </p:blipFill>
        <p:spPr>
          <a:xfrm>
            <a:off x="3488275" y="4196725"/>
            <a:ext cx="2167450" cy="79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114"/>
          <p:cNvSpPr txBox="1"/>
          <p:nvPr>
            <p:ph type="title"/>
          </p:nvPr>
        </p:nvSpPr>
        <p:spPr>
          <a:xfrm>
            <a:off x="457200" y="407025"/>
            <a:ext cx="7772400" cy="387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8C1D5B"/>
              </a:buClr>
              <a:buSzPts val="2800"/>
              <a:buFont typeface="Arial"/>
              <a:buNone/>
            </a:pPr>
            <a:r>
              <a:rPr lang="en"/>
              <a:t>Where Do You Learn the News?</a:t>
            </a:r>
            <a:endParaRPr/>
          </a:p>
        </p:txBody>
      </p:sp>
      <p:sp>
        <p:nvSpPr>
          <p:cNvPr id="1048" name="Google Shape;1048;p114"/>
          <p:cNvSpPr txBox="1"/>
          <p:nvPr>
            <p:ph idx="1" type="body"/>
          </p:nvPr>
        </p:nvSpPr>
        <p:spPr>
          <a:xfrm>
            <a:off x="457200" y="700650"/>
            <a:ext cx="6858000" cy="369300"/>
          </a:xfrm>
          <a:prstGeom prst="rect">
            <a:avLst/>
          </a:prstGeom>
          <a:noFill/>
          <a:ln>
            <a:noFill/>
          </a:ln>
        </p:spPr>
        <p:txBody>
          <a:bodyPr anchorCtr="0" anchor="t" bIns="45700" lIns="0" spcFirstLastPara="1" rIns="0" wrap="square" tIns="45700">
            <a:spAutoFit/>
          </a:bodyPr>
          <a:lstStyle/>
          <a:p>
            <a:pPr indent="0" lvl="0" marL="0" rtl="0" algn="l">
              <a:lnSpc>
                <a:spcPct val="90000"/>
              </a:lnSpc>
              <a:spcBef>
                <a:spcPts val="0"/>
              </a:spcBef>
              <a:spcAft>
                <a:spcPts val="0"/>
              </a:spcAft>
              <a:buClr>
                <a:srgbClr val="595959"/>
              </a:buClr>
              <a:buSzPts val="2000"/>
              <a:buFont typeface="Arial"/>
              <a:buNone/>
            </a:pPr>
            <a:r>
              <a:rPr lang="en"/>
              <a:t>OBJECTIVES</a:t>
            </a:r>
            <a:endParaRPr/>
          </a:p>
        </p:txBody>
      </p:sp>
      <p:sp>
        <p:nvSpPr>
          <p:cNvPr id="1049" name="Google Shape;1049;p114"/>
          <p:cNvSpPr txBox="1"/>
          <p:nvPr>
            <p:ph idx="2" type="body"/>
          </p:nvPr>
        </p:nvSpPr>
        <p:spPr>
          <a:xfrm>
            <a:off x="457200" y="1306800"/>
            <a:ext cx="6858000" cy="738900"/>
          </a:xfrm>
          <a:prstGeom prst="rect">
            <a:avLst/>
          </a:prstGeom>
          <a:noFill/>
          <a:ln>
            <a:noFill/>
          </a:ln>
        </p:spPr>
        <p:txBody>
          <a:bodyPr anchorCtr="0" anchor="t" bIns="45700" lIns="0" spcFirstLastPara="1" rIns="0" wrap="square" tIns="45700">
            <a:spAutoFit/>
          </a:bodyPr>
          <a:lstStyle/>
          <a:p>
            <a:pPr indent="0" lvl="0" marL="0" rtl="0" algn="l">
              <a:lnSpc>
                <a:spcPct val="110000"/>
              </a:lnSpc>
              <a:spcBef>
                <a:spcPts val="0"/>
              </a:spcBef>
              <a:spcAft>
                <a:spcPts val="0"/>
              </a:spcAft>
              <a:buClr>
                <a:srgbClr val="595959"/>
              </a:buClr>
              <a:buSzPts val="2000"/>
              <a:buFont typeface="Arial"/>
              <a:buNone/>
            </a:pPr>
            <a:r>
              <a:rPr lang="en"/>
              <a:t>Learn more about</a:t>
            </a:r>
            <a:r>
              <a:rPr b="1" lang="en"/>
              <a:t> finding accurate information</a:t>
            </a:r>
            <a:r>
              <a:rPr lang="en"/>
              <a:t> by</a:t>
            </a:r>
            <a:r>
              <a:rPr b="1" lang="en"/>
              <a:t> evaluating news sources</a:t>
            </a:r>
            <a:r>
              <a:rPr lang="en"/>
              <a:t>. </a:t>
            </a:r>
            <a:endParaRPr/>
          </a:p>
        </p:txBody>
      </p:sp>
      <p:sp>
        <p:nvSpPr>
          <p:cNvPr id="1050" name="Google Shape;1050;p114"/>
          <p:cNvSpPr txBox="1"/>
          <p:nvPr>
            <p:ph idx="3" type="body"/>
          </p:nvPr>
        </p:nvSpPr>
        <p:spPr>
          <a:xfrm>
            <a:off x="457200" y="1995678"/>
            <a:ext cx="6858000" cy="2361300"/>
          </a:xfrm>
          <a:prstGeom prst="rect">
            <a:avLst/>
          </a:prstGeom>
          <a:noFill/>
          <a:ln>
            <a:noFill/>
          </a:ln>
        </p:spPr>
        <p:txBody>
          <a:bodyPr anchorCtr="0" anchor="t" bIns="45700" lIns="0" spcFirstLastPara="1" rIns="0" wrap="square" tIns="45700">
            <a:spAutoFit/>
          </a:bodyPr>
          <a:lstStyle/>
          <a:p>
            <a:pPr indent="-228600" lvl="0" marL="228600" rtl="0" algn="l">
              <a:lnSpc>
                <a:spcPct val="110000"/>
              </a:lnSpc>
              <a:spcBef>
                <a:spcPts val="0"/>
              </a:spcBef>
              <a:spcAft>
                <a:spcPts val="0"/>
              </a:spcAft>
              <a:buSzPts val="2200"/>
              <a:buChar char="•"/>
            </a:pPr>
            <a:r>
              <a:rPr b="1" lang="en"/>
              <a:t>Trace</a:t>
            </a:r>
            <a:r>
              <a:rPr lang="en"/>
              <a:t> changes in the media landscape over time.</a:t>
            </a:r>
            <a:endParaRPr/>
          </a:p>
          <a:p>
            <a:pPr indent="-228600" lvl="0" marL="228600" rtl="0" algn="l">
              <a:lnSpc>
                <a:spcPct val="110000"/>
              </a:lnSpc>
              <a:spcBef>
                <a:spcPts val="1400"/>
              </a:spcBef>
              <a:spcAft>
                <a:spcPts val="0"/>
              </a:spcAft>
              <a:buSzPts val="2200"/>
              <a:buChar char="•"/>
            </a:pPr>
            <a:r>
              <a:rPr b="1" lang="en"/>
              <a:t>Identify </a:t>
            </a:r>
            <a:r>
              <a:rPr lang="en"/>
              <a:t>the effects of social media on how we learn about current events.</a:t>
            </a:r>
            <a:endParaRPr/>
          </a:p>
          <a:p>
            <a:pPr indent="-88900" lvl="0" marL="228600" rtl="0" algn="l">
              <a:lnSpc>
                <a:spcPct val="110000"/>
              </a:lnSpc>
              <a:spcBef>
                <a:spcPts val="1400"/>
              </a:spcBef>
              <a:spcAft>
                <a:spcPts val="0"/>
              </a:spcAft>
              <a:buSzPts val="2200"/>
              <a:buNone/>
            </a:pPr>
            <a:r>
              <a:t/>
            </a:r>
            <a:endParaRPr/>
          </a:p>
          <a:p>
            <a:pPr indent="-88900" lvl="0" marL="228600" rtl="0" algn="l">
              <a:lnSpc>
                <a:spcPct val="110000"/>
              </a:lnSpc>
              <a:spcBef>
                <a:spcPts val="1400"/>
              </a:spcBef>
              <a:spcAft>
                <a:spcPts val="0"/>
              </a:spcAft>
              <a:buSzPts val="2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115"/>
          <p:cNvSpPr txBox="1"/>
          <p:nvPr>
            <p:ph type="title"/>
          </p:nvPr>
        </p:nvSpPr>
        <p:spPr>
          <a:xfrm>
            <a:off x="457200" y="407025"/>
            <a:ext cx="7772400" cy="387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8C1D5B"/>
              </a:buClr>
              <a:buSzPts val="2800"/>
              <a:buFont typeface="Arial"/>
              <a:buNone/>
            </a:pPr>
            <a:r>
              <a:rPr lang="en"/>
              <a:t>The Evolution of Media</a:t>
            </a:r>
            <a:endParaRPr/>
          </a:p>
        </p:txBody>
      </p:sp>
      <p:sp>
        <p:nvSpPr>
          <p:cNvPr id="1057" name="Google Shape;1057;p115"/>
          <p:cNvSpPr txBox="1"/>
          <p:nvPr>
            <p:ph idx="1" type="body"/>
          </p:nvPr>
        </p:nvSpPr>
        <p:spPr>
          <a:xfrm>
            <a:off x="457198" y="932688"/>
            <a:ext cx="7024200" cy="400200"/>
          </a:xfrm>
          <a:prstGeom prst="rect">
            <a:avLst/>
          </a:prstGeom>
          <a:noFill/>
          <a:ln>
            <a:noFill/>
          </a:ln>
        </p:spPr>
        <p:txBody>
          <a:bodyPr anchorCtr="0" anchor="t" bIns="45700" lIns="0" spcFirstLastPara="1" rIns="0" wrap="square" tIns="45700">
            <a:spAutoFit/>
          </a:bodyPr>
          <a:lstStyle/>
          <a:p>
            <a:pPr indent="0" lvl="0" marL="0" rtl="0" algn="l">
              <a:lnSpc>
                <a:spcPct val="110000"/>
              </a:lnSpc>
              <a:spcBef>
                <a:spcPts val="0"/>
              </a:spcBef>
              <a:spcAft>
                <a:spcPts val="0"/>
              </a:spcAft>
              <a:buClr>
                <a:srgbClr val="595959"/>
              </a:buClr>
              <a:buSzPts val="2000"/>
              <a:buFont typeface="Arial"/>
              <a:buNone/>
            </a:pPr>
            <a:r>
              <a:rPr b="0" lang="en"/>
              <a:t>How has the media landscape changed over time?</a:t>
            </a:r>
            <a:endParaRPr/>
          </a:p>
        </p:txBody>
      </p:sp>
      <p:grpSp>
        <p:nvGrpSpPr>
          <p:cNvPr id="1058" name="Google Shape;1058;p115"/>
          <p:cNvGrpSpPr/>
          <p:nvPr/>
        </p:nvGrpSpPr>
        <p:grpSpPr>
          <a:xfrm>
            <a:off x="457259" y="1432709"/>
            <a:ext cx="8230332" cy="2977194"/>
            <a:chOff x="1276109" y="1823683"/>
            <a:chExt cx="6774493" cy="2851991"/>
          </a:xfrm>
        </p:grpSpPr>
        <p:sp>
          <p:nvSpPr>
            <p:cNvPr id="1059" name="Google Shape;1059;p115"/>
            <p:cNvSpPr/>
            <p:nvPr/>
          </p:nvSpPr>
          <p:spPr>
            <a:xfrm>
              <a:off x="1276109" y="1823683"/>
              <a:ext cx="1405496" cy="1458824"/>
            </a:xfrm>
            <a:custGeom>
              <a:rect b="b" l="l" r="r" t="t"/>
              <a:pathLst>
                <a:path extrusionOk="0" h="1455186" w="1405496">
                  <a:moveTo>
                    <a:pt x="0" y="234254"/>
                  </a:moveTo>
                  <a:cubicBezTo>
                    <a:pt x="0" y="104879"/>
                    <a:pt x="104879" y="0"/>
                    <a:pt x="234254" y="0"/>
                  </a:cubicBezTo>
                  <a:lnTo>
                    <a:pt x="1171242" y="0"/>
                  </a:lnTo>
                  <a:cubicBezTo>
                    <a:pt x="1300617" y="0"/>
                    <a:pt x="1405496" y="104879"/>
                    <a:pt x="1405496" y="234254"/>
                  </a:cubicBezTo>
                  <a:lnTo>
                    <a:pt x="1405496" y="1220932"/>
                  </a:lnTo>
                  <a:cubicBezTo>
                    <a:pt x="1405496" y="1350307"/>
                    <a:pt x="1300617" y="1455186"/>
                    <a:pt x="1171242" y="1455186"/>
                  </a:cubicBezTo>
                  <a:lnTo>
                    <a:pt x="234254" y="1455186"/>
                  </a:lnTo>
                  <a:cubicBezTo>
                    <a:pt x="104879" y="1455186"/>
                    <a:pt x="0" y="1350307"/>
                    <a:pt x="0" y="1220932"/>
                  </a:cubicBezTo>
                  <a:lnTo>
                    <a:pt x="0" y="234254"/>
                  </a:lnTo>
                  <a:close/>
                </a:path>
              </a:pathLst>
            </a:custGeom>
            <a:noFill/>
            <a:ln cap="flat" cmpd="sng" w="28575">
              <a:solidFill>
                <a:srgbClr val="1875C8"/>
              </a:solidFill>
              <a:prstDash val="solid"/>
              <a:miter lim="800000"/>
              <a:headEnd len="sm" w="sm" type="none"/>
              <a:tailEnd len="sm" w="sm" type="none"/>
            </a:ln>
          </p:spPr>
          <p:txBody>
            <a:bodyPr anchorCtr="0" anchor="t" bIns="196625" lIns="196625" spcFirstLastPara="1" rIns="196625" wrap="square" tIns="196625">
              <a:noAutofit/>
            </a:bodyPr>
            <a:lstStyle/>
            <a:p>
              <a:pPr indent="0" lvl="0" marL="0" marR="0" rtl="0" algn="ctr">
                <a:lnSpc>
                  <a:spcPct val="90000"/>
                </a:lnSpc>
                <a:spcBef>
                  <a:spcPts val="0"/>
                </a:spcBef>
                <a:spcAft>
                  <a:spcPts val="0"/>
                </a:spcAft>
                <a:buClr>
                  <a:schemeClr val="dk1"/>
                </a:buClr>
                <a:buSzPts val="1800"/>
                <a:buFont typeface="Arial"/>
                <a:buNone/>
              </a:pPr>
              <a:r>
                <a:rPr b="0" i="0" lang="en" sz="1500" u="none" cap="none" strike="noStrike">
                  <a:solidFill>
                    <a:schemeClr val="dk1"/>
                  </a:solidFill>
                  <a:latin typeface="Arial"/>
                  <a:ea typeface="Arial"/>
                  <a:cs typeface="Arial"/>
                  <a:sym typeface="Arial"/>
                </a:rPr>
                <a:t>Newspapers began sharing news in the early 1600s.</a:t>
              </a:r>
              <a:endParaRPr sz="1100"/>
            </a:p>
          </p:txBody>
        </p:sp>
        <p:sp>
          <p:nvSpPr>
            <p:cNvPr id="1060" name="Google Shape;1060;p115"/>
            <p:cNvSpPr/>
            <p:nvPr/>
          </p:nvSpPr>
          <p:spPr>
            <a:xfrm>
              <a:off x="4408567" y="2505556"/>
              <a:ext cx="324857" cy="91440"/>
            </a:xfrm>
            <a:custGeom>
              <a:rect b="b" l="l" r="r" t="t"/>
              <a:pathLst>
                <a:path extrusionOk="0" h="91440" w="292664">
                  <a:moveTo>
                    <a:pt x="0" y="45720"/>
                  </a:moveTo>
                  <a:lnTo>
                    <a:pt x="292664" y="45720"/>
                  </a:lnTo>
                </a:path>
              </a:pathLst>
            </a:custGeom>
            <a:noFill/>
            <a:ln cap="flat" cmpd="sng" w="28575">
              <a:solidFill>
                <a:srgbClr val="1875C8"/>
              </a:solidFill>
              <a:prstDash val="solid"/>
              <a:miter lim="800000"/>
              <a:headEnd len="sm" w="sm" type="none"/>
              <a:tailEnd len="sm" w="sm" type="none"/>
            </a:ln>
          </p:spPr>
          <p:txBody>
            <a:bodyPr anchorCtr="0" anchor="ctr" bIns="44100" lIns="150950" spcFirstLastPara="1" rIns="150950" wrap="square" tIns="44100">
              <a:noAutofit/>
            </a:bodyPr>
            <a:lstStyle/>
            <a:p>
              <a:pPr indent="0" lvl="0" marL="0" marR="0" rtl="0" algn="ctr">
                <a:lnSpc>
                  <a:spcPct val="90000"/>
                </a:lnSpc>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1061" name="Google Shape;1061;p115"/>
            <p:cNvSpPr/>
            <p:nvPr/>
          </p:nvSpPr>
          <p:spPr>
            <a:xfrm>
              <a:off x="3004870" y="1823683"/>
              <a:ext cx="1405496" cy="1455186"/>
            </a:xfrm>
            <a:custGeom>
              <a:rect b="b" l="l" r="r" t="t"/>
              <a:pathLst>
                <a:path extrusionOk="0" h="1455186" w="1405496">
                  <a:moveTo>
                    <a:pt x="0" y="234254"/>
                  </a:moveTo>
                  <a:cubicBezTo>
                    <a:pt x="0" y="104879"/>
                    <a:pt x="104879" y="0"/>
                    <a:pt x="234254" y="0"/>
                  </a:cubicBezTo>
                  <a:lnTo>
                    <a:pt x="1171242" y="0"/>
                  </a:lnTo>
                  <a:cubicBezTo>
                    <a:pt x="1300617" y="0"/>
                    <a:pt x="1405496" y="104879"/>
                    <a:pt x="1405496" y="234254"/>
                  </a:cubicBezTo>
                  <a:lnTo>
                    <a:pt x="1405496" y="1220932"/>
                  </a:lnTo>
                  <a:cubicBezTo>
                    <a:pt x="1405496" y="1350307"/>
                    <a:pt x="1300617" y="1455186"/>
                    <a:pt x="1171242" y="1455186"/>
                  </a:cubicBezTo>
                  <a:lnTo>
                    <a:pt x="234254" y="1455186"/>
                  </a:lnTo>
                  <a:cubicBezTo>
                    <a:pt x="104879" y="1455186"/>
                    <a:pt x="0" y="1350307"/>
                    <a:pt x="0" y="1220932"/>
                  </a:cubicBezTo>
                  <a:lnTo>
                    <a:pt x="0" y="234254"/>
                  </a:lnTo>
                  <a:close/>
                </a:path>
              </a:pathLst>
            </a:custGeom>
            <a:noFill/>
            <a:ln cap="flat" cmpd="sng" w="28575">
              <a:solidFill>
                <a:srgbClr val="1875C8"/>
              </a:solidFill>
              <a:prstDash val="solid"/>
              <a:miter lim="800000"/>
              <a:headEnd len="sm" w="sm" type="none"/>
              <a:tailEnd len="sm" w="sm" type="none"/>
            </a:ln>
          </p:spPr>
          <p:txBody>
            <a:bodyPr anchorCtr="0" anchor="t" bIns="196625" lIns="196625" spcFirstLastPara="1" rIns="196625" wrap="square" tIns="196625">
              <a:noAutofit/>
            </a:bodyPr>
            <a:lstStyle/>
            <a:p>
              <a:pPr indent="0" lvl="0" marL="0" marR="0" rtl="0" algn="ctr">
                <a:lnSpc>
                  <a:spcPct val="90000"/>
                </a:lnSpc>
                <a:spcBef>
                  <a:spcPts val="0"/>
                </a:spcBef>
                <a:spcAft>
                  <a:spcPts val="0"/>
                </a:spcAft>
                <a:buClr>
                  <a:schemeClr val="dk1"/>
                </a:buClr>
                <a:buSzPts val="1800"/>
                <a:buFont typeface="Arial"/>
                <a:buNone/>
              </a:pPr>
              <a:r>
                <a:rPr b="0" i="0" lang="en" sz="1500" u="none" cap="none" strike="noStrike">
                  <a:solidFill>
                    <a:schemeClr val="dk1"/>
                  </a:solidFill>
                  <a:latin typeface="Arial"/>
                  <a:ea typeface="Arial"/>
                  <a:cs typeface="Arial"/>
                  <a:sym typeface="Arial"/>
                </a:rPr>
                <a:t>Radio could keep up with the speed of news. By the 1920s, many people listened in.</a:t>
              </a:r>
              <a:endParaRPr b="0" i="0" sz="1500" u="none" cap="none" strike="noStrike">
                <a:solidFill>
                  <a:schemeClr val="dk1"/>
                </a:solidFill>
                <a:latin typeface="Arial"/>
                <a:ea typeface="Arial"/>
                <a:cs typeface="Arial"/>
                <a:sym typeface="Arial"/>
              </a:endParaRPr>
            </a:p>
          </p:txBody>
        </p:sp>
        <p:sp>
          <p:nvSpPr>
            <p:cNvPr id="1062" name="Google Shape;1062;p115"/>
            <p:cNvSpPr/>
            <p:nvPr/>
          </p:nvSpPr>
          <p:spPr>
            <a:xfrm>
              <a:off x="6137328" y="2505556"/>
              <a:ext cx="324857" cy="91440"/>
            </a:xfrm>
            <a:custGeom>
              <a:rect b="b" l="l" r="r" t="t"/>
              <a:pathLst>
                <a:path extrusionOk="0" h="91440" w="292664">
                  <a:moveTo>
                    <a:pt x="0" y="45720"/>
                  </a:moveTo>
                  <a:lnTo>
                    <a:pt x="292664" y="45720"/>
                  </a:lnTo>
                </a:path>
              </a:pathLst>
            </a:custGeom>
            <a:noFill/>
            <a:ln cap="flat" cmpd="sng" w="28575">
              <a:solidFill>
                <a:srgbClr val="1875C8"/>
              </a:solidFill>
              <a:prstDash val="solid"/>
              <a:miter lim="800000"/>
              <a:headEnd len="sm" w="sm" type="none"/>
              <a:tailEnd len="sm" w="sm" type="none"/>
            </a:ln>
          </p:spPr>
          <p:txBody>
            <a:bodyPr anchorCtr="0" anchor="ctr" bIns="44100" lIns="150950" spcFirstLastPara="1" rIns="150950" wrap="square" tIns="44100">
              <a:noAutofit/>
            </a:bodyPr>
            <a:lstStyle/>
            <a:p>
              <a:pPr indent="0" lvl="0" marL="0" marR="0" rtl="0" algn="ctr">
                <a:lnSpc>
                  <a:spcPct val="90000"/>
                </a:lnSpc>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1063" name="Google Shape;1063;p115"/>
            <p:cNvSpPr/>
            <p:nvPr/>
          </p:nvSpPr>
          <p:spPr>
            <a:xfrm>
              <a:off x="4733631" y="1823683"/>
              <a:ext cx="1405496" cy="1455186"/>
            </a:xfrm>
            <a:custGeom>
              <a:rect b="b" l="l" r="r" t="t"/>
              <a:pathLst>
                <a:path extrusionOk="0" h="1455186" w="1405496">
                  <a:moveTo>
                    <a:pt x="0" y="234254"/>
                  </a:moveTo>
                  <a:cubicBezTo>
                    <a:pt x="0" y="104879"/>
                    <a:pt x="104879" y="0"/>
                    <a:pt x="234254" y="0"/>
                  </a:cubicBezTo>
                  <a:lnTo>
                    <a:pt x="1171242" y="0"/>
                  </a:lnTo>
                  <a:cubicBezTo>
                    <a:pt x="1300617" y="0"/>
                    <a:pt x="1405496" y="104879"/>
                    <a:pt x="1405496" y="234254"/>
                  </a:cubicBezTo>
                  <a:lnTo>
                    <a:pt x="1405496" y="1220932"/>
                  </a:lnTo>
                  <a:cubicBezTo>
                    <a:pt x="1405496" y="1350307"/>
                    <a:pt x="1300617" y="1455186"/>
                    <a:pt x="1171242" y="1455186"/>
                  </a:cubicBezTo>
                  <a:lnTo>
                    <a:pt x="234254" y="1455186"/>
                  </a:lnTo>
                  <a:cubicBezTo>
                    <a:pt x="104879" y="1455186"/>
                    <a:pt x="0" y="1350307"/>
                    <a:pt x="0" y="1220932"/>
                  </a:cubicBezTo>
                  <a:lnTo>
                    <a:pt x="0" y="234254"/>
                  </a:lnTo>
                  <a:close/>
                </a:path>
              </a:pathLst>
            </a:custGeom>
            <a:noFill/>
            <a:ln cap="flat" cmpd="sng" w="28575">
              <a:solidFill>
                <a:srgbClr val="1875C8"/>
              </a:solidFill>
              <a:prstDash val="solid"/>
              <a:miter lim="800000"/>
              <a:headEnd len="sm" w="sm" type="none"/>
              <a:tailEnd len="sm" w="sm" type="none"/>
            </a:ln>
          </p:spPr>
          <p:txBody>
            <a:bodyPr anchorCtr="0" anchor="t" bIns="196625" lIns="196625" spcFirstLastPara="1" rIns="196625" wrap="square" tIns="196625">
              <a:noAutofit/>
            </a:bodyPr>
            <a:lstStyle/>
            <a:p>
              <a:pPr indent="0" lvl="0" marL="0" marR="0" rtl="0" algn="ctr">
                <a:lnSpc>
                  <a:spcPct val="90000"/>
                </a:lnSpc>
                <a:spcBef>
                  <a:spcPts val="0"/>
                </a:spcBef>
                <a:spcAft>
                  <a:spcPts val="0"/>
                </a:spcAft>
                <a:buClr>
                  <a:schemeClr val="dk1"/>
                </a:buClr>
                <a:buSzPts val="1800"/>
                <a:buFont typeface="Arial"/>
                <a:buNone/>
              </a:pPr>
              <a:r>
                <a:rPr b="0" i="0" lang="en" sz="1500" u="none" cap="none" strike="noStrike">
                  <a:solidFill>
                    <a:schemeClr val="dk1"/>
                  </a:solidFill>
                  <a:latin typeface="Arial"/>
                  <a:ea typeface="Arial"/>
                  <a:cs typeface="Arial"/>
                  <a:sym typeface="Arial"/>
                </a:rPr>
                <a:t>In the early 1900s, theaters screened newsreels for the public.</a:t>
              </a:r>
              <a:endParaRPr sz="1100"/>
            </a:p>
          </p:txBody>
        </p:sp>
        <p:sp>
          <p:nvSpPr>
            <p:cNvPr id="1064" name="Google Shape;1064;p115"/>
            <p:cNvSpPr/>
            <p:nvPr/>
          </p:nvSpPr>
          <p:spPr>
            <a:xfrm>
              <a:off x="1978857" y="3277069"/>
              <a:ext cx="5315940" cy="292664"/>
            </a:xfrm>
            <a:custGeom>
              <a:rect b="b" l="l" r="r" t="t"/>
              <a:pathLst>
                <a:path extrusionOk="0" h="292664" w="5186283">
                  <a:moveTo>
                    <a:pt x="5186283" y="0"/>
                  </a:moveTo>
                  <a:lnTo>
                    <a:pt x="5186283" y="163432"/>
                  </a:lnTo>
                  <a:lnTo>
                    <a:pt x="0" y="163432"/>
                  </a:lnTo>
                  <a:lnTo>
                    <a:pt x="0" y="292664"/>
                  </a:lnTo>
                </a:path>
              </a:pathLst>
            </a:custGeom>
            <a:noFill/>
            <a:ln cap="flat" cmpd="sng" w="28575">
              <a:solidFill>
                <a:srgbClr val="1875C8"/>
              </a:solidFill>
              <a:prstDash val="solid"/>
              <a:miter lim="800000"/>
              <a:headEnd len="sm" w="sm" type="none"/>
              <a:tailEnd len="sm" w="sm" type="none"/>
            </a:ln>
          </p:spPr>
          <p:txBody>
            <a:bodyPr anchorCtr="0" anchor="ctr" bIns="144700" lIns="2475925" spcFirstLastPara="1" rIns="2475925" wrap="square" tIns="144700">
              <a:noAutofit/>
            </a:bodyPr>
            <a:lstStyle/>
            <a:p>
              <a:pPr indent="0" lvl="0" marL="0" marR="0" rtl="0" algn="ctr">
                <a:lnSpc>
                  <a:spcPct val="90000"/>
                </a:lnSpc>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1065" name="Google Shape;1065;p115"/>
            <p:cNvSpPr/>
            <p:nvPr/>
          </p:nvSpPr>
          <p:spPr>
            <a:xfrm>
              <a:off x="6462392" y="1823683"/>
              <a:ext cx="1588210" cy="1455186"/>
            </a:xfrm>
            <a:custGeom>
              <a:rect b="b" l="l" r="r" t="t"/>
              <a:pathLst>
                <a:path extrusionOk="0" h="1455186" w="1405496">
                  <a:moveTo>
                    <a:pt x="0" y="234254"/>
                  </a:moveTo>
                  <a:cubicBezTo>
                    <a:pt x="0" y="104879"/>
                    <a:pt x="104879" y="0"/>
                    <a:pt x="234254" y="0"/>
                  </a:cubicBezTo>
                  <a:lnTo>
                    <a:pt x="1171242" y="0"/>
                  </a:lnTo>
                  <a:cubicBezTo>
                    <a:pt x="1300617" y="0"/>
                    <a:pt x="1405496" y="104879"/>
                    <a:pt x="1405496" y="234254"/>
                  </a:cubicBezTo>
                  <a:lnTo>
                    <a:pt x="1405496" y="1220932"/>
                  </a:lnTo>
                  <a:cubicBezTo>
                    <a:pt x="1405496" y="1350307"/>
                    <a:pt x="1300617" y="1455186"/>
                    <a:pt x="1171242" y="1455186"/>
                  </a:cubicBezTo>
                  <a:lnTo>
                    <a:pt x="234254" y="1455186"/>
                  </a:lnTo>
                  <a:cubicBezTo>
                    <a:pt x="104879" y="1455186"/>
                    <a:pt x="0" y="1350307"/>
                    <a:pt x="0" y="1220932"/>
                  </a:cubicBezTo>
                  <a:lnTo>
                    <a:pt x="0" y="234254"/>
                  </a:lnTo>
                  <a:close/>
                </a:path>
              </a:pathLst>
            </a:custGeom>
            <a:noFill/>
            <a:ln cap="flat" cmpd="sng" w="28575">
              <a:solidFill>
                <a:srgbClr val="1875C8"/>
              </a:solidFill>
              <a:prstDash val="solid"/>
              <a:miter lim="800000"/>
              <a:headEnd len="sm" w="sm" type="none"/>
              <a:tailEnd len="sm" w="sm" type="none"/>
            </a:ln>
          </p:spPr>
          <p:txBody>
            <a:bodyPr anchorCtr="0" anchor="t" bIns="196625" lIns="196625" spcFirstLastPara="1" rIns="196625" wrap="square" tIns="196625">
              <a:noAutofit/>
            </a:bodyPr>
            <a:lstStyle/>
            <a:p>
              <a:pPr indent="0" lvl="0" marL="0" marR="0" rtl="0" algn="ctr">
                <a:lnSpc>
                  <a:spcPct val="90000"/>
                </a:lnSpc>
                <a:spcBef>
                  <a:spcPts val="0"/>
                </a:spcBef>
                <a:spcAft>
                  <a:spcPts val="0"/>
                </a:spcAft>
                <a:buClr>
                  <a:schemeClr val="dk1"/>
                </a:buClr>
                <a:buSzPts val="1800"/>
                <a:buFont typeface="Arial"/>
                <a:buNone/>
              </a:pPr>
              <a:r>
                <a:rPr b="0" i="0" lang="en" sz="1500" u="none" cap="none" strike="noStrike">
                  <a:solidFill>
                    <a:schemeClr val="dk1"/>
                  </a:solidFill>
                  <a:latin typeface="Arial"/>
                  <a:ea typeface="Arial"/>
                  <a:cs typeface="Arial"/>
                  <a:sym typeface="Arial"/>
                </a:rPr>
                <a:t>Television overtook radio in the 1950s to become the main form of home entertainment.</a:t>
              </a:r>
              <a:endParaRPr sz="1100"/>
            </a:p>
          </p:txBody>
        </p:sp>
        <p:sp>
          <p:nvSpPr>
            <p:cNvPr id="1066" name="Google Shape;1066;p115"/>
            <p:cNvSpPr/>
            <p:nvPr/>
          </p:nvSpPr>
          <p:spPr>
            <a:xfrm>
              <a:off x="1276109" y="3569733"/>
              <a:ext cx="1405496" cy="1105941"/>
            </a:xfrm>
            <a:custGeom>
              <a:rect b="b" l="l" r="r" t="t"/>
              <a:pathLst>
                <a:path extrusionOk="0" h="1455186" w="1405496">
                  <a:moveTo>
                    <a:pt x="0" y="234254"/>
                  </a:moveTo>
                  <a:cubicBezTo>
                    <a:pt x="0" y="104879"/>
                    <a:pt x="104879" y="0"/>
                    <a:pt x="234254" y="0"/>
                  </a:cubicBezTo>
                  <a:lnTo>
                    <a:pt x="1171242" y="0"/>
                  </a:lnTo>
                  <a:cubicBezTo>
                    <a:pt x="1300617" y="0"/>
                    <a:pt x="1405496" y="104879"/>
                    <a:pt x="1405496" y="234254"/>
                  </a:cubicBezTo>
                  <a:lnTo>
                    <a:pt x="1405496" y="1220932"/>
                  </a:lnTo>
                  <a:cubicBezTo>
                    <a:pt x="1405496" y="1350307"/>
                    <a:pt x="1300617" y="1455186"/>
                    <a:pt x="1171242" y="1455186"/>
                  </a:cubicBezTo>
                  <a:lnTo>
                    <a:pt x="234254" y="1455186"/>
                  </a:lnTo>
                  <a:cubicBezTo>
                    <a:pt x="104879" y="1455186"/>
                    <a:pt x="0" y="1350307"/>
                    <a:pt x="0" y="1220932"/>
                  </a:cubicBezTo>
                  <a:lnTo>
                    <a:pt x="0" y="234254"/>
                  </a:lnTo>
                  <a:close/>
                </a:path>
              </a:pathLst>
            </a:custGeom>
            <a:noFill/>
            <a:ln cap="flat" cmpd="sng" w="28575">
              <a:solidFill>
                <a:srgbClr val="1875C8"/>
              </a:solidFill>
              <a:prstDash val="solid"/>
              <a:miter lim="800000"/>
              <a:headEnd len="sm" w="sm" type="none"/>
              <a:tailEnd len="sm" w="sm" type="none"/>
            </a:ln>
          </p:spPr>
          <p:txBody>
            <a:bodyPr anchorCtr="0" anchor="t" bIns="196625" lIns="196625" spcFirstLastPara="1" rIns="196625" wrap="square" tIns="196625">
              <a:noAutofit/>
            </a:bodyPr>
            <a:lstStyle/>
            <a:p>
              <a:pPr indent="0" lvl="0" marL="0" marR="0" rtl="0" algn="ctr">
                <a:lnSpc>
                  <a:spcPct val="90000"/>
                </a:lnSpc>
                <a:spcBef>
                  <a:spcPts val="0"/>
                </a:spcBef>
                <a:spcAft>
                  <a:spcPts val="0"/>
                </a:spcAft>
                <a:buClr>
                  <a:schemeClr val="dk1"/>
                </a:buClr>
                <a:buSzPts val="1800"/>
                <a:buFont typeface="Arial"/>
                <a:buNone/>
              </a:pPr>
              <a:r>
                <a:rPr b="0" i="0" lang="en" sz="1500" u="none" cap="none" strike="noStrike">
                  <a:solidFill>
                    <a:schemeClr val="dk1"/>
                  </a:solidFill>
                  <a:latin typeface="Arial"/>
                  <a:ea typeface="Arial"/>
                  <a:cs typeface="Arial"/>
                  <a:sym typeface="Arial"/>
                </a:rPr>
                <a:t>Today many people get their news from digital media.</a:t>
              </a:r>
              <a:endParaRPr sz="1100"/>
            </a:p>
          </p:txBody>
        </p:sp>
        <p:sp>
          <p:nvSpPr>
            <p:cNvPr id="1067" name="Google Shape;1067;p115"/>
            <p:cNvSpPr/>
            <p:nvPr/>
          </p:nvSpPr>
          <p:spPr>
            <a:xfrm>
              <a:off x="2693147" y="2505556"/>
              <a:ext cx="324857" cy="91440"/>
            </a:xfrm>
            <a:custGeom>
              <a:rect b="b" l="l" r="r" t="t"/>
              <a:pathLst>
                <a:path extrusionOk="0" h="91440" w="292664">
                  <a:moveTo>
                    <a:pt x="0" y="45720"/>
                  </a:moveTo>
                  <a:lnTo>
                    <a:pt x="292664" y="45720"/>
                  </a:lnTo>
                </a:path>
              </a:pathLst>
            </a:custGeom>
            <a:noFill/>
            <a:ln cap="flat" cmpd="sng" w="28575">
              <a:solidFill>
                <a:srgbClr val="1875C8"/>
              </a:solidFill>
              <a:prstDash val="solid"/>
              <a:miter lim="800000"/>
              <a:headEnd len="sm" w="sm" type="none"/>
              <a:tailEnd len="sm" w="sm" type="none"/>
            </a:ln>
          </p:spPr>
          <p:txBody>
            <a:bodyPr anchorCtr="0" anchor="ctr" bIns="44100" lIns="150950" spcFirstLastPara="1" rIns="150950" wrap="square" tIns="44100">
              <a:noAutofit/>
            </a:bodyPr>
            <a:lstStyle/>
            <a:p>
              <a:pPr indent="0" lvl="0" marL="0" marR="0" rtl="0" algn="ctr">
                <a:lnSpc>
                  <a:spcPct val="90000"/>
                </a:lnSpc>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116"/>
          <p:cNvSpPr txBox="1"/>
          <p:nvPr>
            <p:ph type="title"/>
          </p:nvPr>
        </p:nvSpPr>
        <p:spPr>
          <a:xfrm>
            <a:off x="457200" y="407025"/>
            <a:ext cx="7772400" cy="387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8C1D5B"/>
              </a:buClr>
              <a:buSzPts val="2800"/>
              <a:buFont typeface="Arial"/>
              <a:buNone/>
            </a:pPr>
            <a:r>
              <a:rPr lang="en"/>
              <a:t>The Impact of Social Media</a:t>
            </a:r>
            <a:endParaRPr/>
          </a:p>
        </p:txBody>
      </p:sp>
      <p:sp>
        <p:nvSpPr>
          <p:cNvPr id="1074" name="Google Shape;1074;p116"/>
          <p:cNvSpPr txBox="1"/>
          <p:nvPr>
            <p:ph idx="1" type="body"/>
          </p:nvPr>
        </p:nvSpPr>
        <p:spPr>
          <a:xfrm>
            <a:off x="457200" y="932688"/>
            <a:ext cx="7024200" cy="400200"/>
          </a:xfrm>
          <a:prstGeom prst="rect">
            <a:avLst/>
          </a:prstGeom>
          <a:noFill/>
          <a:ln>
            <a:noFill/>
          </a:ln>
        </p:spPr>
        <p:txBody>
          <a:bodyPr anchorCtr="0" anchor="t" bIns="45700" lIns="0" spcFirstLastPara="1" rIns="0" wrap="square" tIns="45700">
            <a:spAutoFit/>
          </a:bodyPr>
          <a:lstStyle/>
          <a:p>
            <a:pPr indent="0" lvl="0" marL="0" rtl="0" algn="l">
              <a:lnSpc>
                <a:spcPct val="110000"/>
              </a:lnSpc>
              <a:spcBef>
                <a:spcPts val="0"/>
              </a:spcBef>
              <a:spcAft>
                <a:spcPts val="0"/>
              </a:spcAft>
              <a:buClr>
                <a:srgbClr val="595959"/>
              </a:buClr>
              <a:buSzPts val="2000"/>
              <a:buFont typeface="Arial"/>
              <a:buNone/>
            </a:pPr>
            <a:r>
              <a:rPr b="0" lang="en"/>
              <a:t>What are the benefits and drawbacks of social media?</a:t>
            </a:r>
            <a:endParaRPr/>
          </a:p>
        </p:txBody>
      </p:sp>
      <p:pic>
        <p:nvPicPr>
          <p:cNvPr descr="Diagram&#10;&#10;Description automatically generated" id="1075" name="Google Shape;1075;p116"/>
          <p:cNvPicPr preferRelativeResize="0"/>
          <p:nvPr/>
        </p:nvPicPr>
        <p:blipFill rotWithShape="1">
          <a:blip r:embed="rId3">
            <a:alphaModFix/>
          </a:blip>
          <a:srcRect b="4982" l="0" r="0" t="472"/>
          <a:stretch/>
        </p:blipFill>
        <p:spPr>
          <a:xfrm>
            <a:off x="1286731" y="1287476"/>
            <a:ext cx="6343644" cy="35661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117"/>
          <p:cNvSpPr txBox="1"/>
          <p:nvPr>
            <p:ph type="title"/>
          </p:nvPr>
        </p:nvSpPr>
        <p:spPr>
          <a:xfrm>
            <a:off x="457200" y="542700"/>
            <a:ext cx="7772400" cy="387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8C1D5B"/>
              </a:buClr>
              <a:buSzPts val="2800"/>
              <a:buFont typeface="Arial"/>
              <a:buNone/>
            </a:pPr>
            <a:r>
              <a:rPr lang="en"/>
              <a:t>Analyze Quotations</a:t>
            </a:r>
            <a:endParaRPr/>
          </a:p>
        </p:txBody>
      </p:sp>
      <p:sp>
        <p:nvSpPr>
          <p:cNvPr id="1082" name="Google Shape;1082;p117"/>
          <p:cNvSpPr txBox="1"/>
          <p:nvPr/>
        </p:nvSpPr>
        <p:spPr>
          <a:xfrm>
            <a:off x="946299" y="1439382"/>
            <a:ext cx="7283400" cy="2069700"/>
          </a:xfrm>
          <a:prstGeom prst="rect">
            <a:avLst/>
          </a:prstGeom>
          <a:noFill/>
          <a:ln>
            <a:noFill/>
          </a:ln>
        </p:spPr>
        <p:txBody>
          <a:bodyPr anchorCtr="0" anchor="t" bIns="45700" lIns="0" spcFirstLastPara="1" rIns="0" wrap="square" tIns="45700">
            <a:spAutoFit/>
          </a:bodyPr>
          <a:lstStyle/>
          <a:p>
            <a:pPr indent="0" lvl="0" marL="0" marR="0" rtl="0" algn="l">
              <a:lnSpc>
                <a:spcPct val="110000"/>
              </a:lnSpc>
              <a:spcBef>
                <a:spcPts val="0"/>
              </a:spcBef>
              <a:spcAft>
                <a:spcPts val="0"/>
              </a:spcAft>
              <a:buClr>
                <a:srgbClr val="595959"/>
              </a:buClr>
              <a:buSzPts val="2200"/>
              <a:buFont typeface="Arial"/>
              <a:buNone/>
            </a:pPr>
            <a:r>
              <a:rPr b="0" i="0" lang="en" sz="2200" u="none" cap="none" strike="noStrike">
                <a:solidFill>
                  <a:srgbClr val="595959"/>
                </a:solidFill>
                <a:latin typeface="Arial"/>
                <a:ea typeface="Arial"/>
                <a:cs typeface="Arial"/>
                <a:sym typeface="Arial"/>
              </a:rPr>
              <a:t>All the nations of the earth would be put upon terms of intimacy and men would be stunned by the tremendous volume of news and information that would ceaselessly pour in upon them. </a:t>
            </a:r>
            <a:endParaRPr/>
          </a:p>
          <a:p>
            <a:pPr indent="0" lvl="0" marL="0" marR="0" rtl="0" algn="r">
              <a:lnSpc>
                <a:spcPct val="110000"/>
              </a:lnSpc>
              <a:spcBef>
                <a:spcPts val="1400"/>
              </a:spcBef>
              <a:spcAft>
                <a:spcPts val="0"/>
              </a:spcAft>
              <a:buClr>
                <a:schemeClr val="dk1"/>
              </a:buClr>
              <a:buSzPts val="2000"/>
              <a:buFont typeface="Arial"/>
              <a:buNone/>
            </a:pPr>
            <a:r>
              <a:rPr b="0" i="0" lang="en" sz="2000" u="none" cap="none" strike="noStrike">
                <a:solidFill>
                  <a:schemeClr val="dk1"/>
                </a:solidFill>
                <a:latin typeface="Arial"/>
                <a:ea typeface="Arial"/>
                <a:cs typeface="Arial"/>
                <a:sym typeface="Arial"/>
              </a:rPr>
              <a:t>“Future of Wireless Telegraphy,” New York Times, May 7, 1899</a:t>
            </a:r>
            <a:endParaRPr/>
          </a:p>
        </p:txBody>
      </p:sp>
      <p:sp>
        <p:nvSpPr>
          <p:cNvPr id="1083" name="Google Shape;1083;p117"/>
          <p:cNvSpPr txBox="1"/>
          <p:nvPr/>
        </p:nvSpPr>
        <p:spPr>
          <a:xfrm>
            <a:off x="1143000" y="4780026"/>
            <a:ext cx="68580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 sz="800" u="none" cap="none" strike="noStrike">
                <a:solidFill>
                  <a:schemeClr val="dk2"/>
                </a:solidFill>
                <a:latin typeface="Arial"/>
                <a:ea typeface="Arial"/>
                <a:cs typeface="Arial"/>
                <a:sym typeface="Arial"/>
              </a:rPr>
              <a:t>Future of Wireless Telegraphy, New York Times, 1899.</a:t>
            </a:r>
            <a:endParaRPr b="0" i="0" sz="800" u="none" cap="none" strike="noStrike">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18"/>
          <p:cNvSpPr txBox="1"/>
          <p:nvPr>
            <p:ph type="title"/>
          </p:nvPr>
        </p:nvSpPr>
        <p:spPr>
          <a:xfrm>
            <a:off x="457200" y="407025"/>
            <a:ext cx="7772400" cy="387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8C1D5B"/>
              </a:buClr>
              <a:buSzPts val="2800"/>
              <a:buFont typeface="Arial"/>
              <a:buNone/>
            </a:pPr>
            <a:r>
              <a:rPr lang="en"/>
              <a:t>My Favorite Medium</a:t>
            </a:r>
            <a:endParaRPr/>
          </a:p>
        </p:txBody>
      </p:sp>
      <p:sp>
        <p:nvSpPr>
          <p:cNvPr id="1090" name="Google Shape;1090;p118"/>
          <p:cNvSpPr txBox="1"/>
          <p:nvPr>
            <p:ph idx="1" type="body"/>
          </p:nvPr>
        </p:nvSpPr>
        <p:spPr>
          <a:xfrm>
            <a:off x="457200" y="932688"/>
            <a:ext cx="7564500" cy="2215500"/>
          </a:xfrm>
          <a:prstGeom prst="rect">
            <a:avLst/>
          </a:prstGeom>
          <a:noFill/>
          <a:ln>
            <a:noFill/>
          </a:ln>
        </p:spPr>
        <p:txBody>
          <a:bodyPr anchorCtr="0" anchor="t" bIns="45700" lIns="0" spcFirstLastPara="1" rIns="0" wrap="square" tIns="45700">
            <a:spAutoFit/>
          </a:bodyPr>
          <a:lstStyle/>
          <a:p>
            <a:pPr indent="-228600" lvl="0" marL="228600" rtl="0" algn="l">
              <a:lnSpc>
                <a:spcPct val="110000"/>
              </a:lnSpc>
              <a:spcBef>
                <a:spcPts val="0"/>
              </a:spcBef>
              <a:spcAft>
                <a:spcPts val="0"/>
              </a:spcAft>
              <a:buClr>
                <a:srgbClr val="8C1D5B"/>
              </a:buClr>
              <a:buSzPts val="2200"/>
              <a:buChar char="•"/>
            </a:pPr>
            <a:r>
              <a:rPr lang="en"/>
              <a:t>Review the sources posted around the classroom. </a:t>
            </a:r>
            <a:endParaRPr/>
          </a:p>
          <a:p>
            <a:pPr indent="-228600" lvl="0" marL="228600" rtl="0" algn="l">
              <a:lnSpc>
                <a:spcPct val="110000"/>
              </a:lnSpc>
              <a:spcBef>
                <a:spcPts val="1400"/>
              </a:spcBef>
              <a:spcAft>
                <a:spcPts val="0"/>
              </a:spcAft>
              <a:buClr>
                <a:srgbClr val="8C1D5B"/>
              </a:buClr>
              <a:buSzPts val="2200"/>
              <a:buChar char="•"/>
            </a:pPr>
            <a:r>
              <a:rPr lang="en"/>
              <a:t>Stand by your preferred news source. Be prepared to defend your choice!</a:t>
            </a:r>
            <a:endParaRPr/>
          </a:p>
          <a:p>
            <a:pPr indent="-228600" lvl="0" marL="228600" rtl="0" algn="l">
              <a:lnSpc>
                <a:spcPct val="110000"/>
              </a:lnSpc>
              <a:spcBef>
                <a:spcPts val="1400"/>
              </a:spcBef>
              <a:spcAft>
                <a:spcPts val="0"/>
              </a:spcAft>
              <a:buClr>
                <a:srgbClr val="8C1D5B"/>
              </a:buClr>
              <a:buSzPts val="2200"/>
              <a:buChar char="•"/>
            </a:pPr>
            <a:r>
              <a:rPr lang="en"/>
              <a:t>Use the </a:t>
            </a:r>
            <a:r>
              <a:rPr b="1" lang="en"/>
              <a:t>Evaluation Guide </a:t>
            </a:r>
            <a:r>
              <a:rPr lang="en"/>
              <a:t>and share the pros and cons of the news source you selected earlier.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19"/>
          <p:cNvSpPr txBox="1"/>
          <p:nvPr>
            <p:ph idx="1" type="body"/>
          </p:nvPr>
        </p:nvSpPr>
        <p:spPr>
          <a:xfrm>
            <a:off x="457200" y="347293"/>
            <a:ext cx="6858000" cy="523200"/>
          </a:xfrm>
          <a:prstGeom prst="rect">
            <a:avLst/>
          </a:prstGeom>
          <a:noFill/>
          <a:ln>
            <a:noFill/>
          </a:ln>
        </p:spPr>
        <p:txBody>
          <a:bodyPr anchorCtr="0" anchor="t" bIns="45700" lIns="0" spcFirstLastPara="1" rIns="0" wrap="square" tIns="45700">
            <a:spAutoFit/>
          </a:bodyPr>
          <a:lstStyle/>
          <a:p>
            <a:pPr indent="0" lvl="0" marL="0" rtl="0" algn="l">
              <a:lnSpc>
                <a:spcPct val="110000"/>
              </a:lnSpc>
              <a:spcBef>
                <a:spcPts val="0"/>
              </a:spcBef>
              <a:spcAft>
                <a:spcPts val="0"/>
              </a:spcAft>
              <a:buClr>
                <a:srgbClr val="8C1D5B"/>
              </a:buClr>
              <a:buSzPts val="2800"/>
              <a:buFont typeface="Arial"/>
              <a:buNone/>
            </a:pPr>
            <a:r>
              <a:rPr b="1" lang="en" sz="2800">
                <a:solidFill>
                  <a:srgbClr val="8C1D5B"/>
                </a:solidFill>
              </a:rPr>
              <a:t>Q &amp; A</a:t>
            </a:r>
            <a:endParaRPr/>
          </a:p>
        </p:txBody>
      </p:sp>
      <p:sp>
        <p:nvSpPr>
          <p:cNvPr id="1097" name="Google Shape;1097;p119"/>
          <p:cNvSpPr txBox="1"/>
          <p:nvPr>
            <p:ph idx="2" type="body"/>
          </p:nvPr>
        </p:nvSpPr>
        <p:spPr>
          <a:xfrm>
            <a:off x="457200" y="1069848"/>
            <a:ext cx="6858000" cy="918300"/>
          </a:xfrm>
          <a:prstGeom prst="rect">
            <a:avLst/>
          </a:prstGeom>
          <a:noFill/>
          <a:ln>
            <a:noFill/>
          </a:ln>
        </p:spPr>
        <p:txBody>
          <a:bodyPr anchorCtr="0" anchor="t" bIns="45700" lIns="0" spcFirstLastPara="1" rIns="0" wrap="square" tIns="45700">
            <a:spAutoFit/>
          </a:bodyPr>
          <a:lstStyle/>
          <a:p>
            <a:pPr indent="0" lvl="0" marL="0" rtl="0" algn="l">
              <a:lnSpc>
                <a:spcPct val="110000"/>
              </a:lnSpc>
              <a:spcBef>
                <a:spcPts val="0"/>
              </a:spcBef>
              <a:spcAft>
                <a:spcPts val="0"/>
              </a:spcAft>
              <a:buSzPts val="2200"/>
              <a:buNone/>
            </a:pPr>
            <a:r>
              <a:rPr b="1" lang="en"/>
              <a:t>Answer the following question:</a:t>
            </a:r>
            <a:endParaRPr b="1"/>
          </a:p>
          <a:p>
            <a:pPr indent="0" lvl="0" marL="0" rtl="0" algn="l">
              <a:lnSpc>
                <a:spcPct val="110000"/>
              </a:lnSpc>
              <a:spcBef>
                <a:spcPts val="1400"/>
              </a:spcBef>
              <a:spcAft>
                <a:spcPts val="0"/>
              </a:spcAft>
              <a:buSzPts val="2200"/>
              <a:buNone/>
            </a:pPr>
            <a:r>
              <a:rPr lang="en"/>
              <a:t>How will I decide what news stories to share?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120"/>
          <p:cNvSpPr txBox="1"/>
          <p:nvPr>
            <p:ph type="title"/>
          </p:nvPr>
        </p:nvSpPr>
        <p:spPr>
          <a:xfrm>
            <a:off x="457200" y="658368"/>
            <a:ext cx="7772400" cy="387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CF2027"/>
              </a:buClr>
              <a:buSzPts val="2800"/>
              <a:buFont typeface="Arial"/>
              <a:buNone/>
            </a:pPr>
            <a:r>
              <a:rPr lang="en"/>
              <a:t>Take Action</a:t>
            </a:r>
            <a:endParaRPr/>
          </a:p>
        </p:txBody>
      </p:sp>
      <p:sp>
        <p:nvSpPr>
          <p:cNvPr id="1104" name="Google Shape;1104;p120"/>
          <p:cNvSpPr txBox="1"/>
          <p:nvPr/>
        </p:nvSpPr>
        <p:spPr>
          <a:xfrm>
            <a:off x="912950" y="1156648"/>
            <a:ext cx="5612400" cy="3509400"/>
          </a:xfrm>
          <a:prstGeom prst="rect">
            <a:avLst/>
          </a:prstGeom>
          <a:noFill/>
          <a:ln>
            <a:noFill/>
          </a:ln>
        </p:spPr>
        <p:txBody>
          <a:bodyPr anchorCtr="0" anchor="t" bIns="45700" lIns="0" spcFirstLastPara="1" rIns="0" wrap="square" tIns="45700">
            <a:spAutoFit/>
          </a:bodyPr>
          <a:lstStyle/>
          <a:p>
            <a:pPr indent="0" lvl="0" marL="0" marR="0" rtl="0" algn="l">
              <a:lnSpc>
                <a:spcPct val="110000"/>
              </a:lnSpc>
              <a:spcBef>
                <a:spcPts val="0"/>
              </a:spcBef>
              <a:spcAft>
                <a:spcPts val="0"/>
              </a:spcAft>
              <a:buClr>
                <a:srgbClr val="595959"/>
              </a:buClr>
              <a:buSzPts val="2000"/>
              <a:buFont typeface="Arial"/>
              <a:buNone/>
            </a:pPr>
            <a:r>
              <a:rPr b="1" i="0" lang="en" sz="2000">
                <a:solidFill>
                  <a:srgbClr val="595959"/>
                </a:solidFill>
                <a:latin typeface="Arial"/>
                <a:ea typeface="Arial"/>
                <a:cs typeface="Arial"/>
                <a:sym typeface="Arial"/>
              </a:rPr>
              <a:t>Media Checklist</a:t>
            </a:r>
            <a:endParaRPr/>
          </a:p>
          <a:p>
            <a:pPr indent="-342900" lvl="0" marL="1257300" marR="0" rtl="0" algn="l">
              <a:lnSpc>
                <a:spcPct val="110000"/>
              </a:lnSpc>
              <a:spcBef>
                <a:spcPts val="1400"/>
              </a:spcBef>
              <a:spcAft>
                <a:spcPts val="0"/>
              </a:spcAft>
              <a:buClr>
                <a:srgbClr val="595959"/>
              </a:buClr>
              <a:buSzPts val="2000"/>
              <a:buFont typeface="Noto Sans Symbols"/>
              <a:buChar char="❑"/>
            </a:pPr>
            <a:r>
              <a:rPr b="0" i="0" lang="en" sz="2000">
                <a:solidFill>
                  <a:srgbClr val="595959"/>
                </a:solidFill>
                <a:latin typeface="Arial"/>
                <a:ea typeface="Arial"/>
                <a:cs typeface="Arial"/>
                <a:sym typeface="Arial"/>
              </a:rPr>
              <a:t>Look at the source.</a:t>
            </a:r>
            <a:endParaRPr/>
          </a:p>
          <a:p>
            <a:pPr indent="-342900" lvl="0" marL="1257300" marR="0" rtl="0" algn="l">
              <a:lnSpc>
                <a:spcPct val="110000"/>
              </a:lnSpc>
              <a:spcBef>
                <a:spcPts val="1400"/>
              </a:spcBef>
              <a:spcAft>
                <a:spcPts val="0"/>
              </a:spcAft>
              <a:buClr>
                <a:srgbClr val="595959"/>
              </a:buClr>
              <a:buSzPts val="2000"/>
              <a:buFont typeface="Noto Sans Symbols"/>
              <a:buChar char="❑"/>
            </a:pPr>
            <a:r>
              <a:rPr b="0" i="0" lang="en" sz="2000">
                <a:solidFill>
                  <a:srgbClr val="595959"/>
                </a:solidFill>
                <a:latin typeface="Arial"/>
                <a:ea typeface="Arial"/>
                <a:cs typeface="Arial"/>
                <a:sym typeface="Arial"/>
              </a:rPr>
              <a:t>________________</a:t>
            </a:r>
            <a:endParaRPr/>
          </a:p>
          <a:p>
            <a:pPr indent="-342900" lvl="0" marL="1257300" marR="0" rtl="0" algn="l">
              <a:lnSpc>
                <a:spcPct val="110000"/>
              </a:lnSpc>
              <a:spcBef>
                <a:spcPts val="1400"/>
              </a:spcBef>
              <a:spcAft>
                <a:spcPts val="0"/>
              </a:spcAft>
              <a:buClr>
                <a:srgbClr val="595959"/>
              </a:buClr>
              <a:buSzPts val="2000"/>
              <a:buFont typeface="Noto Sans Symbols"/>
              <a:buChar char="❑"/>
            </a:pPr>
            <a:r>
              <a:rPr b="0" i="0" lang="en" sz="2000">
                <a:solidFill>
                  <a:srgbClr val="595959"/>
                </a:solidFill>
                <a:latin typeface="Arial"/>
                <a:ea typeface="Arial"/>
                <a:cs typeface="Arial"/>
                <a:sym typeface="Arial"/>
              </a:rPr>
              <a:t>________________</a:t>
            </a:r>
            <a:endParaRPr/>
          </a:p>
          <a:p>
            <a:pPr indent="-342900" lvl="0" marL="1257300" marR="0" rtl="0" algn="l">
              <a:lnSpc>
                <a:spcPct val="110000"/>
              </a:lnSpc>
              <a:spcBef>
                <a:spcPts val="1400"/>
              </a:spcBef>
              <a:spcAft>
                <a:spcPts val="0"/>
              </a:spcAft>
              <a:buClr>
                <a:srgbClr val="595959"/>
              </a:buClr>
              <a:buSzPts val="2000"/>
              <a:buFont typeface="Noto Sans Symbols"/>
              <a:buChar char="❑"/>
            </a:pPr>
            <a:r>
              <a:rPr b="0" i="0" lang="en" sz="2000">
                <a:solidFill>
                  <a:srgbClr val="595959"/>
                </a:solidFill>
                <a:latin typeface="Arial"/>
                <a:ea typeface="Arial"/>
                <a:cs typeface="Arial"/>
                <a:sym typeface="Arial"/>
              </a:rPr>
              <a:t>________________</a:t>
            </a:r>
            <a:endParaRPr/>
          </a:p>
          <a:p>
            <a:pPr indent="-342900" lvl="0" marL="1257300" marR="0" rtl="0" algn="l">
              <a:lnSpc>
                <a:spcPct val="110000"/>
              </a:lnSpc>
              <a:spcBef>
                <a:spcPts val="1400"/>
              </a:spcBef>
              <a:spcAft>
                <a:spcPts val="0"/>
              </a:spcAft>
              <a:buClr>
                <a:srgbClr val="595959"/>
              </a:buClr>
              <a:buSzPts val="2000"/>
              <a:buFont typeface="Noto Sans Symbols"/>
              <a:buChar char="❑"/>
            </a:pPr>
            <a:r>
              <a:rPr b="0" i="0" lang="en" sz="2000">
                <a:solidFill>
                  <a:srgbClr val="595959"/>
                </a:solidFill>
                <a:latin typeface="Arial"/>
                <a:ea typeface="Arial"/>
                <a:cs typeface="Arial"/>
                <a:sym typeface="Arial"/>
              </a:rPr>
              <a:t>________________</a:t>
            </a:r>
            <a:endParaRPr/>
          </a:p>
          <a:p>
            <a:pPr indent="-215900" lvl="0" marL="342900" marR="0" rtl="0" algn="l">
              <a:lnSpc>
                <a:spcPct val="110000"/>
              </a:lnSpc>
              <a:spcBef>
                <a:spcPts val="1400"/>
              </a:spcBef>
              <a:spcAft>
                <a:spcPts val="0"/>
              </a:spcAft>
              <a:buClr>
                <a:srgbClr val="595959"/>
              </a:buClr>
              <a:buSzPts val="2000"/>
              <a:buFont typeface="Noto Sans Symbols"/>
              <a:buNone/>
            </a:pPr>
            <a:r>
              <a:t/>
            </a:r>
            <a:endParaRPr b="0" i="0" sz="2000">
              <a:solidFill>
                <a:srgbClr val="595959"/>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121"/>
          <p:cNvSpPr txBox="1"/>
          <p:nvPr>
            <p:ph type="ctrTitle"/>
          </p:nvPr>
        </p:nvSpPr>
        <p:spPr>
          <a:xfrm>
            <a:off x="721625" y="3101163"/>
            <a:ext cx="8017200" cy="11367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0" i="1" lang="en" sz="2900">
                <a:solidFill>
                  <a:schemeClr val="accent1"/>
                </a:solidFill>
                <a:latin typeface="Poppins"/>
                <a:ea typeface="Poppins"/>
                <a:cs typeface="Poppins"/>
                <a:sym typeface="Poppins"/>
              </a:rPr>
              <a:t>Explore our K-12 Social Studies Curriculum</a:t>
            </a:r>
            <a:endParaRPr b="0" i="1" sz="2900">
              <a:solidFill>
                <a:schemeClr val="accent1"/>
              </a:solidFill>
              <a:latin typeface="Poppins"/>
              <a:ea typeface="Poppins"/>
              <a:cs typeface="Poppins"/>
              <a:sym typeface="Poppins"/>
            </a:endParaRPr>
          </a:p>
          <a:p>
            <a:pPr indent="0" lvl="0" marL="0" rtl="0" algn="ctr">
              <a:spcBef>
                <a:spcPts val="0"/>
              </a:spcBef>
              <a:spcAft>
                <a:spcPts val="0"/>
              </a:spcAft>
              <a:buNone/>
            </a:pPr>
            <a:r>
              <a:rPr lang="en" sz="2900">
                <a:solidFill>
                  <a:schemeClr val="accent2"/>
                </a:solidFill>
                <a:latin typeface="Poppins"/>
                <a:ea typeface="Poppins"/>
                <a:cs typeface="Poppins"/>
                <a:sym typeface="Poppins"/>
              </a:rPr>
              <a:t>savvas.com/socialstudies</a:t>
            </a:r>
            <a:endParaRPr sz="2900">
              <a:solidFill>
                <a:schemeClr val="accent2"/>
              </a:solidFill>
              <a:latin typeface="Poppins"/>
              <a:ea typeface="Poppins"/>
              <a:cs typeface="Poppins"/>
              <a:sym typeface="Poppins"/>
            </a:endParaRPr>
          </a:p>
        </p:txBody>
      </p:sp>
      <p:sp>
        <p:nvSpPr>
          <p:cNvPr id="1110" name="Google Shape;1110;p121"/>
          <p:cNvSpPr/>
          <p:nvPr/>
        </p:nvSpPr>
        <p:spPr>
          <a:xfrm>
            <a:off x="-5801000" y="1753722"/>
            <a:ext cx="24166" cy="21960"/>
          </a:xfrm>
          <a:custGeom>
            <a:rect b="b" l="l" r="r" t="t"/>
            <a:pathLst>
              <a:path extrusionOk="0" h="1165" w="1282">
                <a:moveTo>
                  <a:pt x="932" y="0"/>
                </a:moveTo>
                <a:lnTo>
                  <a:pt x="1" y="873"/>
                </a:lnTo>
                <a:lnTo>
                  <a:pt x="1281" y="1165"/>
                </a:lnTo>
                <a:lnTo>
                  <a:pt x="932"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1" name="Google Shape;1111;p121"/>
          <p:cNvPicPr preferRelativeResize="0"/>
          <p:nvPr/>
        </p:nvPicPr>
        <p:blipFill>
          <a:blip r:embed="rId3">
            <a:alphaModFix/>
          </a:blip>
          <a:stretch>
            <a:fillRect/>
          </a:stretch>
        </p:blipFill>
        <p:spPr>
          <a:xfrm>
            <a:off x="182149" y="4595675"/>
            <a:ext cx="1505234" cy="404500"/>
          </a:xfrm>
          <a:prstGeom prst="rect">
            <a:avLst/>
          </a:prstGeom>
          <a:noFill/>
          <a:ln>
            <a:noFill/>
          </a:ln>
        </p:spPr>
      </p:pic>
      <p:pic>
        <p:nvPicPr>
          <p:cNvPr id="1112" name="Google Shape;1112;p121"/>
          <p:cNvPicPr preferRelativeResize="0"/>
          <p:nvPr/>
        </p:nvPicPr>
        <p:blipFill rotWithShape="1">
          <a:blip r:embed="rId4">
            <a:alphaModFix/>
          </a:blip>
          <a:srcRect b="27337" l="0" r="0" t="8262"/>
          <a:stretch/>
        </p:blipFill>
        <p:spPr>
          <a:xfrm>
            <a:off x="3970600" y="263038"/>
            <a:ext cx="5029501" cy="2502812"/>
          </a:xfrm>
          <a:prstGeom prst="rect">
            <a:avLst/>
          </a:prstGeom>
          <a:noFill/>
          <a:ln>
            <a:noFill/>
          </a:ln>
        </p:spPr>
      </p:pic>
      <p:pic>
        <p:nvPicPr>
          <p:cNvPr id="1113" name="Google Shape;1113;p121"/>
          <p:cNvPicPr preferRelativeResize="0"/>
          <p:nvPr/>
        </p:nvPicPr>
        <p:blipFill>
          <a:blip r:embed="rId5">
            <a:alphaModFix/>
          </a:blip>
          <a:stretch>
            <a:fillRect/>
          </a:stretch>
        </p:blipFill>
        <p:spPr>
          <a:xfrm>
            <a:off x="436947" y="263050"/>
            <a:ext cx="3362225" cy="250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04"/>
          <p:cNvSpPr txBox="1"/>
          <p:nvPr>
            <p:ph type="title"/>
          </p:nvPr>
        </p:nvSpPr>
        <p:spPr>
          <a:xfrm>
            <a:off x="721650" y="240725"/>
            <a:ext cx="7700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Lesson Resources</a:t>
            </a:r>
            <a:endParaRPr/>
          </a:p>
        </p:txBody>
      </p:sp>
      <p:sp>
        <p:nvSpPr>
          <p:cNvPr id="942" name="Google Shape;942;p104"/>
          <p:cNvSpPr txBox="1"/>
          <p:nvPr>
            <p:ph idx="1" type="subTitle"/>
          </p:nvPr>
        </p:nvSpPr>
        <p:spPr>
          <a:xfrm>
            <a:off x="913563" y="2099375"/>
            <a:ext cx="2120400" cy="66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1100">
                <a:latin typeface="Poppins"/>
                <a:ea typeface="Poppins"/>
                <a:cs typeface="Poppins"/>
                <a:sym typeface="Poppins"/>
              </a:rPr>
              <a:t>Review the lesson objective as you discuss the essential question.</a:t>
            </a:r>
            <a:endParaRPr i="1" sz="1100">
              <a:latin typeface="Poppins"/>
              <a:ea typeface="Poppins"/>
              <a:cs typeface="Poppins"/>
              <a:sym typeface="Poppins"/>
            </a:endParaRPr>
          </a:p>
        </p:txBody>
      </p:sp>
      <p:sp>
        <p:nvSpPr>
          <p:cNvPr id="943" name="Google Shape;943;p104"/>
          <p:cNvSpPr txBox="1"/>
          <p:nvPr>
            <p:ph idx="2" type="subTitle"/>
          </p:nvPr>
        </p:nvSpPr>
        <p:spPr>
          <a:xfrm>
            <a:off x="799138" y="1492775"/>
            <a:ext cx="2288400" cy="41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Poppins"/>
                <a:ea typeface="Poppins"/>
                <a:cs typeface="Poppins"/>
                <a:sym typeface="Poppins"/>
              </a:rPr>
              <a:t>Essential Question</a:t>
            </a:r>
            <a:endParaRPr sz="1800">
              <a:solidFill>
                <a:schemeClr val="accent1"/>
              </a:solidFill>
              <a:latin typeface="Poppins"/>
              <a:ea typeface="Poppins"/>
              <a:cs typeface="Poppins"/>
              <a:sym typeface="Poppins"/>
            </a:endParaRPr>
          </a:p>
        </p:txBody>
      </p:sp>
      <p:sp>
        <p:nvSpPr>
          <p:cNvPr id="944" name="Google Shape;944;p104"/>
          <p:cNvSpPr txBox="1"/>
          <p:nvPr>
            <p:ph idx="16" type="title"/>
          </p:nvPr>
        </p:nvSpPr>
        <p:spPr>
          <a:xfrm>
            <a:off x="1465138" y="1135250"/>
            <a:ext cx="956400" cy="41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grpSp>
        <p:nvGrpSpPr>
          <p:cNvPr id="945" name="Google Shape;945;p104"/>
          <p:cNvGrpSpPr/>
          <p:nvPr/>
        </p:nvGrpSpPr>
        <p:grpSpPr>
          <a:xfrm>
            <a:off x="1465146" y="1253275"/>
            <a:ext cx="6318030" cy="183412"/>
            <a:chOff x="1443833" y="1638025"/>
            <a:chExt cx="6318030" cy="183412"/>
          </a:xfrm>
        </p:grpSpPr>
        <p:sp>
          <p:nvSpPr>
            <p:cNvPr id="946" name="Google Shape;946;p104"/>
            <p:cNvSpPr/>
            <p:nvPr/>
          </p:nvSpPr>
          <p:spPr>
            <a:xfrm>
              <a:off x="1443833"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04"/>
            <p:cNvSpPr/>
            <p:nvPr/>
          </p:nvSpPr>
          <p:spPr>
            <a:xfrm>
              <a:off x="2204008"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04"/>
            <p:cNvSpPr/>
            <p:nvPr/>
          </p:nvSpPr>
          <p:spPr>
            <a:xfrm>
              <a:off x="4127424"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04"/>
            <p:cNvSpPr/>
            <p:nvPr/>
          </p:nvSpPr>
          <p:spPr>
            <a:xfrm>
              <a:off x="4887599"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04"/>
            <p:cNvSpPr/>
            <p:nvPr/>
          </p:nvSpPr>
          <p:spPr>
            <a:xfrm>
              <a:off x="6808974"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04"/>
            <p:cNvSpPr/>
            <p:nvPr/>
          </p:nvSpPr>
          <p:spPr>
            <a:xfrm>
              <a:off x="7569149"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2" name="Google Shape;952;p104"/>
          <p:cNvSpPr txBox="1"/>
          <p:nvPr>
            <p:ph idx="18" type="title"/>
          </p:nvPr>
        </p:nvSpPr>
        <p:spPr>
          <a:xfrm>
            <a:off x="4147717" y="1135281"/>
            <a:ext cx="956400" cy="41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953" name="Google Shape;953;p104"/>
          <p:cNvSpPr txBox="1"/>
          <p:nvPr>
            <p:ph idx="20" type="title"/>
          </p:nvPr>
        </p:nvSpPr>
        <p:spPr>
          <a:xfrm>
            <a:off x="6830114" y="1135281"/>
            <a:ext cx="956400" cy="41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954" name="Google Shape;954;p104"/>
          <p:cNvSpPr txBox="1"/>
          <p:nvPr>
            <p:ph idx="1" type="subTitle"/>
          </p:nvPr>
        </p:nvSpPr>
        <p:spPr>
          <a:xfrm>
            <a:off x="3596213" y="2099375"/>
            <a:ext cx="2120400" cy="66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1100">
                <a:latin typeface="Poppins"/>
                <a:ea typeface="Poppins"/>
                <a:cs typeface="Poppins"/>
                <a:sym typeface="Poppins"/>
              </a:rPr>
              <a:t>Explore digital resources that support building connections to the content.</a:t>
            </a:r>
            <a:endParaRPr i="1" sz="1100">
              <a:latin typeface="Poppins"/>
              <a:ea typeface="Poppins"/>
              <a:cs typeface="Poppins"/>
              <a:sym typeface="Poppins"/>
            </a:endParaRPr>
          </a:p>
        </p:txBody>
      </p:sp>
      <p:sp>
        <p:nvSpPr>
          <p:cNvPr id="955" name="Google Shape;955;p104"/>
          <p:cNvSpPr txBox="1"/>
          <p:nvPr>
            <p:ph idx="2" type="subTitle"/>
          </p:nvPr>
        </p:nvSpPr>
        <p:spPr>
          <a:xfrm>
            <a:off x="3205913" y="1492775"/>
            <a:ext cx="2903700" cy="41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Poppins"/>
                <a:ea typeface="Poppins"/>
                <a:cs typeface="Poppins"/>
                <a:sym typeface="Poppins"/>
              </a:rPr>
              <a:t>Connect</a:t>
            </a:r>
            <a:endParaRPr sz="1800">
              <a:solidFill>
                <a:schemeClr val="accent1"/>
              </a:solidFill>
              <a:latin typeface="Poppins"/>
              <a:ea typeface="Poppins"/>
              <a:cs typeface="Poppins"/>
              <a:sym typeface="Poppins"/>
            </a:endParaRPr>
          </a:p>
          <a:p>
            <a:pPr indent="0" lvl="0" marL="0" rtl="0" algn="ctr">
              <a:spcBef>
                <a:spcPts val="0"/>
              </a:spcBef>
              <a:spcAft>
                <a:spcPts val="0"/>
              </a:spcAft>
              <a:buNone/>
            </a:pPr>
            <a:r>
              <a:rPr lang="en" sz="1800">
                <a:solidFill>
                  <a:schemeClr val="accent1"/>
                </a:solidFill>
                <a:latin typeface="Poppins"/>
                <a:ea typeface="Poppins"/>
                <a:cs typeface="Poppins"/>
                <a:sym typeface="Poppins"/>
              </a:rPr>
              <a:t>Resources</a:t>
            </a:r>
            <a:endParaRPr sz="1800">
              <a:solidFill>
                <a:schemeClr val="accent1"/>
              </a:solidFill>
              <a:latin typeface="Poppins"/>
              <a:ea typeface="Poppins"/>
              <a:cs typeface="Poppins"/>
              <a:sym typeface="Poppins"/>
            </a:endParaRPr>
          </a:p>
        </p:txBody>
      </p:sp>
      <p:sp>
        <p:nvSpPr>
          <p:cNvPr id="956" name="Google Shape;956;p104"/>
          <p:cNvSpPr txBox="1"/>
          <p:nvPr/>
        </p:nvSpPr>
        <p:spPr>
          <a:xfrm>
            <a:off x="1465138" y="2976875"/>
            <a:ext cx="956400" cy="41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000000"/>
                </a:solidFill>
                <a:latin typeface="Barlow Condensed"/>
                <a:ea typeface="Barlow Condensed"/>
                <a:cs typeface="Barlow Condensed"/>
                <a:sym typeface="Barlow Condensed"/>
              </a:rPr>
              <a:t>4</a:t>
            </a:r>
            <a:endParaRPr b="1" sz="3000">
              <a:solidFill>
                <a:srgbClr val="000000"/>
              </a:solidFill>
              <a:latin typeface="Barlow Condensed"/>
              <a:ea typeface="Barlow Condensed"/>
              <a:cs typeface="Barlow Condensed"/>
              <a:sym typeface="Barlow Condensed"/>
            </a:endParaRPr>
          </a:p>
        </p:txBody>
      </p:sp>
      <p:grpSp>
        <p:nvGrpSpPr>
          <p:cNvPr id="957" name="Google Shape;957;p104"/>
          <p:cNvGrpSpPr/>
          <p:nvPr/>
        </p:nvGrpSpPr>
        <p:grpSpPr>
          <a:xfrm>
            <a:off x="1465146" y="3094875"/>
            <a:ext cx="6318030" cy="183412"/>
            <a:chOff x="1443833" y="1638025"/>
            <a:chExt cx="6318030" cy="183412"/>
          </a:xfrm>
        </p:grpSpPr>
        <p:sp>
          <p:nvSpPr>
            <p:cNvPr id="958" name="Google Shape;958;p104"/>
            <p:cNvSpPr/>
            <p:nvPr/>
          </p:nvSpPr>
          <p:spPr>
            <a:xfrm>
              <a:off x="1443833"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04"/>
            <p:cNvSpPr/>
            <p:nvPr/>
          </p:nvSpPr>
          <p:spPr>
            <a:xfrm>
              <a:off x="2204008"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04"/>
            <p:cNvSpPr/>
            <p:nvPr/>
          </p:nvSpPr>
          <p:spPr>
            <a:xfrm>
              <a:off x="4127424"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04"/>
            <p:cNvSpPr/>
            <p:nvPr/>
          </p:nvSpPr>
          <p:spPr>
            <a:xfrm>
              <a:off x="4887599"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04"/>
            <p:cNvSpPr/>
            <p:nvPr/>
          </p:nvSpPr>
          <p:spPr>
            <a:xfrm>
              <a:off x="6808974"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04"/>
            <p:cNvSpPr/>
            <p:nvPr/>
          </p:nvSpPr>
          <p:spPr>
            <a:xfrm>
              <a:off x="7569149"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4" name="Google Shape;964;p104"/>
          <p:cNvSpPr txBox="1"/>
          <p:nvPr/>
        </p:nvSpPr>
        <p:spPr>
          <a:xfrm>
            <a:off x="4147789" y="2976875"/>
            <a:ext cx="956400" cy="41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000000"/>
                </a:solidFill>
                <a:latin typeface="Barlow Condensed"/>
                <a:ea typeface="Barlow Condensed"/>
                <a:cs typeface="Barlow Condensed"/>
                <a:sym typeface="Barlow Condensed"/>
              </a:rPr>
              <a:t>5</a:t>
            </a:r>
            <a:endParaRPr b="1" sz="3000">
              <a:solidFill>
                <a:srgbClr val="000000"/>
              </a:solidFill>
              <a:latin typeface="Barlow Condensed"/>
              <a:ea typeface="Barlow Condensed"/>
              <a:cs typeface="Barlow Condensed"/>
              <a:sym typeface="Barlow Condensed"/>
            </a:endParaRPr>
          </a:p>
        </p:txBody>
      </p:sp>
      <p:sp>
        <p:nvSpPr>
          <p:cNvPr id="965" name="Google Shape;965;p104"/>
          <p:cNvSpPr txBox="1"/>
          <p:nvPr/>
        </p:nvSpPr>
        <p:spPr>
          <a:xfrm>
            <a:off x="6830039" y="2976875"/>
            <a:ext cx="956400" cy="41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000000"/>
                </a:solidFill>
                <a:latin typeface="Barlow Condensed"/>
                <a:ea typeface="Barlow Condensed"/>
                <a:cs typeface="Barlow Condensed"/>
                <a:sym typeface="Barlow Condensed"/>
              </a:rPr>
              <a:t>6</a:t>
            </a:r>
            <a:endParaRPr b="1" sz="3000">
              <a:solidFill>
                <a:srgbClr val="000000"/>
              </a:solidFill>
              <a:latin typeface="Barlow Condensed"/>
              <a:ea typeface="Barlow Condensed"/>
              <a:cs typeface="Barlow Condensed"/>
              <a:sym typeface="Barlow Condensed"/>
            </a:endParaRPr>
          </a:p>
        </p:txBody>
      </p:sp>
      <p:sp>
        <p:nvSpPr>
          <p:cNvPr id="966" name="Google Shape;966;p104"/>
          <p:cNvSpPr txBox="1"/>
          <p:nvPr/>
        </p:nvSpPr>
        <p:spPr>
          <a:xfrm>
            <a:off x="895588" y="3926675"/>
            <a:ext cx="2120400" cy="6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100">
                <a:solidFill>
                  <a:srgbClr val="000000"/>
                </a:solidFill>
                <a:latin typeface="Poppins"/>
                <a:ea typeface="Poppins"/>
                <a:cs typeface="Poppins"/>
                <a:sym typeface="Poppins"/>
              </a:rPr>
              <a:t>Teach civic skills brought to you from Civics Interactive!</a:t>
            </a:r>
            <a:endParaRPr i="1" sz="1100">
              <a:solidFill>
                <a:srgbClr val="000000"/>
              </a:solidFill>
              <a:latin typeface="Poppins"/>
              <a:ea typeface="Poppins"/>
              <a:cs typeface="Poppins"/>
              <a:sym typeface="Poppins"/>
            </a:endParaRPr>
          </a:p>
        </p:txBody>
      </p:sp>
      <p:sp>
        <p:nvSpPr>
          <p:cNvPr id="967" name="Google Shape;967;p104"/>
          <p:cNvSpPr txBox="1"/>
          <p:nvPr/>
        </p:nvSpPr>
        <p:spPr>
          <a:xfrm>
            <a:off x="335900" y="3320075"/>
            <a:ext cx="3191100" cy="4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AF2B39"/>
                </a:solidFill>
                <a:latin typeface="Poppins"/>
                <a:ea typeface="Poppins"/>
                <a:cs typeface="Poppins"/>
                <a:sym typeface="Poppins"/>
              </a:rPr>
              <a:t>Reading Passage:</a:t>
            </a:r>
            <a:endParaRPr b="1" sz="1800">
              <a:solidFill>
                <a:srgbClr val="AF2B39"/>
              </a:solidFill>
              <a:latin typeface="Poppins"/>
              <a:ea typeface="Poppins"/>
              <a:cs typeface="Poppins"/>
              <a:sym typeface="Poppins"/>
            </a:endParaRPr>
          </a:p>
          <a:p>
            <a:pPr indent="0" lvl="0" marL="0" rtl="0" algn="ctr">
              <a:spcBef>
                <a:spcPts val="0"/>
              </a:spcBef>
              <a:spcAft>
                <a:spcPts val="0"/>
              </a:spcAft>
              <a:buNone/>
            </a:pPr>
            <a:r>
              <a:rPr i="1" lang="en" sz="1500">
                <a:solidFill>
                  <a:srgbClr val="0A3161"/>
                </a:solidFill>
                <a:latin typeface="Poppins"/>
                <a:ea typeface="Poppins"/>
                <a:cs typeface="Poppins"/>
                <a:sym typeface="Poppins"/>
              </a:rPr>
              <a:t>Where do you learn the news?</a:t>
            </a:r>
            <a:endParaRPr b="1" sz="1800">
              <a:solidFill>
                <a:srgbClr val="AF2B39"/>
              </a:solidFill>
              <a:latin typeface="Poppins"/>
              <a:ea typeface="Poppins"/>
              <a:cs typeface="Poppins"/>
              <a:sym typeface="Poppins"/>
            </a:endParaRPr>
          </a:p>
        </p:txBody>
      </p:sp>
      <p:sp>
        <p:nvSpPr>
          <p:cNvPr id="968" name="Google Shape;968;p104"/>
          <p:cNvSpPr txBox="1"/>
          <p:nvPr/>
        </p:nvSpPr>
        <p:spPr>
          <a:xfrm>
            <a:off x="3578238" y="3926675"/>
            <a:ext cx="2120400" cy="6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100">
                <a:solidFill>
                  <a:schemeClr val="dk1"/>
                </a:solidFill>
                <a:latin typeface="Poppins"/>
                <a:ea typeface="Poppins"/>
                <a:cs typeface="Poppins"/>
                <a:sym typeface="Poppins"/>
              </a:rPr>
              <a:t>Quick strategies to spark conversation, build background knowledge and active student engagement.</a:t>
            </a:r>
            <a:endParaRPr i="1" sz="1100">
              <a:latin typeface="Poppins"/>
              <a:ea typeface="Poppins"/>
              <a:cs typeface="Poppins"/>
              <a:sym typeface="Poppins"/>
            </a:endParaRPr>
          </a:p>
        </p:txBody>
      </p:sp>
      <p:sp>
        <p:nvSpPr>
          <p:cNvPr id="969" name="Google Shape;969;p104"/>
          <p:cNvSpPr txBox="1"/>
          <p:nvPr/>
        </p:nvSpPr>
        <p:spPr>
          <a:xfrm>
            <a:off x="3255375" y="3320075"/>
            <a:ext cx="2647800" cy="6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AF2B39"/>
                </a:solidFill>
                <a:latin typeface="Poppins"/>
                <a:ea typeface="Poppins"/>
                <a:cs typeface="Poppins"/>
                <a:sym typeface="Poppins"/>
              </a:rPr>
              <a:t>Active Classroom Strategies</a:t>
            </a:r>
            <a:endParaRPr i="1" sz="1600">
              <a:solidFill>
                <a:srgbClr val="0A3161"/>
              </a:solidFill>
              <a:latin typeface="Poppins"/>
              <a:ea typeface="Poppins"/>
              <a:cs typeface="Poppins"/>
              <a:sym typeface="Poppins"/>
            </a:endParaRPr>
          </a:p>
        </p:txBody>
      </p:sp>
      <p:sp>
        <p:nvSpPr>
          <p:cNvPr id="970" name="Google Shape;970;p104"/>
          <p:cNvSpPr txBox="1"/>
          <p:nvPr/>
        </p:nvSpPr>
        <p:spPr>
          <a:xfrm>
            <a:off x="6296838" y="3926675"/>
            <a:ext cx="2120400" cy="6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1100">
                <a:solidFill>
                  <a:schemeClr val="dk1"/>
                </a:solidFill>
                <a:latin typeface="Poppins"/>
                <a:ea typeface="Poppins"/>
                <a:cs typeface="Poppins"/>
                <a:sym typeface="Poppins"/>
              </a:rPr>
              <a:t>Use the lesson slides to teach essential civic skills with “Take Action” slides to put the skills to practice.</a:t>
            </a:r>
            <a:endParaRPr i="1" sz="1100">
              <a:solidFill>
                <a:srgbClr val="000000"/>
              </a:solidFill>
              <a:latin typeface="Poppins"/>
              <a:ea typeface="Poppins"/>
              <a:cs typeface="Poppins"/>
              <a:sym typeface="Poppins"/>
            </a:endParaRPr>
          </a:p>
        </p:txBody>
      </p:sp>
      <p:sp>
        <p:nvSpPr>
          <p:cNvPr id="971" name="Google Shape;971;p104"/>
          <p:cNvSpPr txBox="1"/>
          <p:nvPr/>
        </p:nvSpPr>
        <p:spPr>
          <a:xfrm>
            <a:off x="5823025" y="3320075"/>
            <a:ext cx="3191100" cy="4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AF2B39"/>
                </a:solidFill>
                <a:latin typeface="Poppins"/>
                <a:ea typeface="Poppins"/>
                <a:cs typeface="Poppins"/>
                <a:sym typeface="Poppins"/>
              </a:rPr>
              <a:t>Civic Skill:</a:t>
            </a:r>
            <a:endParaRPr b="1" sz="1800">
              <a:solidFill>
                <a:srgbClr val="AF2B39"/>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rPr i="1" lang="en" sz="1600">
                <a:solidFill>
                  <a:schemeClr val="accent2"/>
                </a:solidFill>
                <a:latin typeface="Poppins"/>
                <a:ea typeface="Poppins"/>
                <a:cs typeface="Poppins"/>
                <a:sym typeface="Poppins"/>
              </a:rPr>
              <a:t>Find Accurate Information</a:t>
            </a:r>
            <a:endParaRPr i="1" sz="1600">
              <a:solidFill>
                <a:schemeClr val="accent2"/>
              </a:solidFill>
              <a:latin typeface="Poppins"/>
              <a:ea typeface="Poppins"/>
              <a:cs typeface="Poppins"/>
              <a:sym typeface="Poppins"/>
            </a:endParaRPr>
          </a:p>
          <a:p>
            <a:pPr indent="0" lvl="0" marL="0" rtl="0" algn="ctr">
              <a:spcBef>
                <a:spcPts val="0"/>
              </a:spcBef>
              <a:spcAft>
                <a:spcPts val="0"/>
              </a:spcAft>
              <a:buNone/>
            </a:pPr>
            <a:r>
              <a:t/>
            </a:r>
            <a:endParaRPr b="1" sz="1800">
              <a:solidFill>
                <a:srgbClr val="AF2B39"/>
              </a:solidFill>
              <a:latin typeface="Poppins"/>
              <a:ea typeface="Poppins"/>
              <a:cs typeface="Poppins"/>
              <a:sym typeface="Poppins"/>
            </a:endParaRPr>
          </a:p>
        </p:txBody>
      </p:sp>
      <p:sp>
        <p:nvSpPr>
          <p:cNvPr id="972" name="Google Shape;972;p104"/>
          <p:cNvSpPr txBox="1"/>
          <p:nvPr/>
        </p:nvSpPr>
        <p:spPr>
          <a:xfrm>
            <a:off x="6314813" y="2099375"/>
            <a:ext cx="2120400" cy="6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100">
                <a:solidFill>
                  <a:srgbClr val="000000"/>
                </a:solidFill>
                <a:latin typeface="Poppins"/>
                <a:ea typeface="Poppins"/>
                <a:cs typeface="Poppins"/>
                <a:sym typeface="Poppins"/>
              </a:rPr>
              <a:t>Teach civic skills brought to you from Civics Interactive!</a:t>
            </a:r>
            <a:endParaRPr i="1" sz="1100">
              <a:solidFill>
                <a:srgbClr val="000000"/>
              </a:solidFill>
              <a:latin typeface="Poppins"/>
              <a:ea typeface="Poppins"/>
              <a:cs typeface="Poppins"/>
              <a:sym typeface="Poppins"/>
            </a:endParaRPr>
          </a:p>
        </p:txBody>
      </p:sp>
      <p:sp>
        <p:nvSpPr>
          <p:cNvPr id="973" name="Google Shape;973;p104"/>
          <p:cNvSpPr txBox="1"/>
          <p:nvPr/>
        </p:nvSpPr>
        <p:spPr>
          <a:xfrm>
            <a:off x="5698650" y="1492775"/>
            <a:ext cx="3445500" cy="6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AF2B39"/>
                </a:solidFill>
                <a:latin typeface="Poppins"/>
                <a:ea typeface="Poppins"/>
                <a:cs typeface="Poppins"/>
                <a:sym typeface="Poppins"/>
              </a:rPr>
              <a:t>Skill Video:</a:t>
            </a:r>
            <a:endParaRPr sz="1800">
              <a:solidFill>
                <a:srgbClr val="0A3161"/>
              </a:solidFill>
              <a:latin typeface="Poppins"/>
              <a:ea typeface="Poppins"/>
              <a:cs typeface="Poppins"/>
              <a:sym typeface="Poppins"/>
            </a:endParaRPr>
          </a:p>
          <a:p>
            <a:pPr indent="0" lvl="0" marL="0" rtl="0" algn="ctr">
              <a:spcBef>
                <a:spcPts val="0"/>
              </a:spcBef>
              <a:spcAft>
                <a:spcPts val="0"/>
              </a:spcAft>
              <a:buNone/>
            </a:pPr>
            <a:r>
              <a:rPr i="1" lang="en" sz="1800">
                <a:solidFill>
                  <a:srgbClr val="0A3161"/>
                </a:solidFill>
                <a:latin typeface="Poppins"/>
                <a:ea typeface="Poppins"/>
                <a:cs typeface="Poppins"/>
                <a:sym typeface="Poppins"/>
              </a:rPr>
              <a:t>Find Accurate Information</a:t>
            </a:r>
            <a:endParaRPr i="1" sz="1800">
              <a:solidFill>
                <a:srgbClr val="0A316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77" name="Shape 977"/>
        <p:cNvGrpSpPr/>
        <p:nvPr/>
      </p:nvGrpSpPr>
      <p:grpSpPr>
        <a:xfrm>
          <a:off x="0" y="0"/>
          <a:ext cx="0" cy="0"/>
          <a:chOff x="0" y="0"/>
          <a:chExt cx="0" cy="0"/>
        </a:xfrm>
      </p:grpSpPr>
      <p:sp>
        <p:nvSpPr>
          <p:cNvPr id="978" name="Google Shape;978;p105"/>
          <p:cNvSpPr txBox="1"/>
          <p:nvPr>
            <p:ph type="title"/>
          </p:nvPr>
        </p:nvSpPr>
        <p:spPr>
          <a:xfrm>
            <a:off x="721650" y="791425"/>
            <a:ext cx="7700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Poppins"/>
                <a:ea typeface="Poppins"/>
                <a:cs typeface="Poppins"/>
                <a:sym typeface="Poppins"/>
              </a:rPr>
              <a:t>Essential Question</a:t>
            </a:r>
            <a:endParaRPr sz="3600">
              <a:latin typeface="Poppins"/>
              <a:ea typeface="Poppins"/>
              <a:cs typeface="Poppins"/>
              <a:sym typeface="Poppins"/>
            </a:endParaRPr>
          </a:p>
        </p:txBody>
      </p:sp>
      <p:sp>
        <p:nvSpPr>
          <p:cNvPr id="979" name="Google Shape;979;p105"/>
          <p:cNvSpPr txBox="1"/>
          <p:nvPr/>
        </p:nvSpPr>
        <p:spPr>
          <a:xfrm>
            <a:off x="881750" y="1543025"/>
            <a:ext cx="7116900" cy="132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chemeClr val="accent1"/>
                </a:solidFill>
                <a:latin typeface="Poppins"/>
                <a:ea typeface="Poppins"/>
                <a:cs typeface="Poppins"/>
                <a:sym typeface="Poppins"/>
              </a:rPr>
              <a:t>How do I vote responsibly?</a:t>
            </a:r>
            <a:endParaRPr sz="3400">
              <a:solidFill>
                <a:schemeClr val="accent1"/>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pic>
        <p:nvPicPr>
          <p:cNvPr id="984" name="Google Shape;984;p106"/>
          <p:cNvPicPr preferRelativeResize="0"/>
          <p:nvPr/>
        </p:nvPicPr>
        <p:blipFill rotWithShape="1">
          <a:blip r:embed="rId3">
            <a:alphaModFix/>
          </a:blip>
          <a:srcRect b="5767" l="0" r="0" t="5767"/>
          <a:stretch/>
        </p:blipFill>
        <p:spPr>
          <a:xfrm>
            <a:off x="3260005" y="1179610"/>
            <a:ext cx="2603845" cy="1645997"/>
          </a:xfrm>
          <a:prstGeom prst="rect">
            <a:avLst/>
          </a:prstGeom>
          <a:noFill/>
          <a:ln>
            <a:noFill/>
          </a:ln>
        </p:spPr>
      </p:pic>
      <p:sp>
        <p:nvSpPr>
          <p:cNvPr id="985" name="Google Shape;985;p106"/>
          <p:cNvSpPr/>
          <p:nvPr/>
        </p:nvSpPr>
        <p:spPr>
          <a:xfrm>
            <a:off x="2601149" y="2964291"/>
            <a:ext cx="3941690" cy="270067"/>
          </a:xfrm>
          <a:custGeom>
            <a:rect b="b" l="l" r="r" t="t"/>
            <a:pathLst>
              <a:path extrusionOk="0" h="17718" w="260780">
                <a:moveTo>
                  <a:pt x="258481" y="1"/>
                </a:moveTo>
                <a:lnTo>
                  <a:pt x="1917" y="466"/>
                </a:lnTo>
                <a:lnTo>
                  <a:pt x="1917" y="466"/>
                </a:lnTo>
                <a:cubicBezTo>
                  <a:pt x="1917" y="466"/>
                  <a:pt x="0" y="16101"/>
                  <a:pt x="7667" y="17716"/>
                </a:cubicBezTo>
                <a:lnTo>
                  <a:pt x="249883" y="17716"/>
                </a:lnTo>
                <a:cubicBezTo>
                  <a:pt x="249883" y="17716"/>
                  <a:pt x="249906" y="17717"/>
                  <a:pt x="249951" y="17717"/>
                </a:cubicBezTo>
                <a:cubicBezTo>
                  <a:pt x="250868" y="17717"/>
                  <a:pt x="260779" y="17319"/>
                  <a:pt x="2584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06"/>
          <p:cNvSpPr/>
          <p:nvPr/>
        </p:nvSpPr>
        <p:spPr>
          <a:xfrm>
            <a:off x="3116578" y="999539"/>
            <a:ext cx="2910771" cy="1928237"/>
          </a:xfrm>
          <a:custGeom>
            <a:rect b="b" l="l" r="r" t="t"/>
            <a:pathLst>
              <a:path extrusionOk="0" h="126504" w="192575">
                <a:moveTo>
                  <a:pt x="181266" y="12076"/>
                </a:moveTo>
                <a:lnTo>
                  <a:pt x="181266" y="119247"/>
                </a:lnTo>
                <a:lnTo>
                  <a:pt x="9667" y="119247"/>
                </a:lnTo>
                <a:lnTo>
                  <a:pt x="9667" y="12076"/>
                </a:lnTo>
                <a:close/>
                <a:moveTo>
                  <a:pt x="6572" y="1"/>
                </a:moveTo>
                <a:cubicBezTo>
                  <a:pt x="2876" y="1"/>
                  <a:pt x="1" y="2931"/>
                  <a:pt x="1" y="6600"/>
                </a:cubicBezTo>
                <a:lnTo>
                  <a:pt x="1" y="126503"/>
                </a:lnTo>
                <a:lnTo>
                  <a:pt x="192574" y="126503"/>
                </a:lnTo>
                <a:lnTo>
                  <a:pt x="192574" y="6600"/>
                </a:lnTo>
                <a:cubicBezTo>
                  <a:pt x="192574" y="2903"/>
                  <a:pt x="189371" y="1"/>
                  <a:pt x="1856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06"/>
          <p:cNvSpPr txBox="1"/>
          <p:nvPr>
            <p:ph idx="4294967295" type="title"/>
          </p:nvPr>
        </p:nvSpPr>
        <p:spPr>
          <a:xfrm>
            <a:off x="178955" y="0"/>
            <a:ext cx="8786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4"/>
                </a:solidFill>
                <a:latin typeface="Poppins"/>
                <a:ea typeface="Poppins"/>
                <a:cs typeface="Poppins"/>
                <a:sym typeface="Poppins"/>
              </a:rPr>
              <a:t> Connect students to content on </a:t>
            </a:r>
            <a:r>
              <a:rPr lang="en">
                <a:solidFill>
                  <a:schemeClr val="accent1"/>
                </a:solidFill>
                <a:latin typeface="Poppins"/>
                <a:ea typeface="Poppins"/>
                <a:cs typeface="Poppins"/>
                <a:sym typeface="Poppins"/>
              </a:rPr>
              <a:t>savvas.com/election</a:t>
            </a:r>
            <a:endParaRPr>
              <a:solidFill>
                <a:schemeClr val="accent1"/>
              </a:solidFill>
              <a:latin typeface="Poppins"/>
              <a:ea typeface="Poppins"/>
              <a:cs typeface="Poppins"/>
              <a:sym typeface="Poppins"/>
            </a:endParaRPr>
          </a:p>
        </p:txBody>
      </p:sp>
      <p:sp>
        <p:nvSpPr>
          <p:cNvPr id="988" name="Google Shape;988;p106"/>
          <p:cNvSpPr txBox="1"/>
          <p:nvPr/>
        </p:nvSpPr>
        <p:spPr>
          <a:xfrm>
            <a:off x="4433925" y="4463100"/>
            <a:ext cx="2550900" cy="6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accent2"/>
                </a:solidFill>
                <a:latin typeface="Poppins"/>
                <a:ea typeface="Poppins"/>
                <a:cs typeface="Poppins"/>
                <a:sym typeface="Poppins"/>
              </a:rPr>
              <a:t>Connections to Today</a:t>
            </a:r>
            <a:endParaRPr b="1" sz="1600">
              <a:solidFill>
                <a:schemeClr val="accent2"/>
              </a:solidFill>
              <a:latin typeface="Poppins"/>
              <a:ea typeface="Poppins"/>
              <a:cs typeface="Poppins"/>
              <a:sym typeface="Poppins"/>
            </a:endParaRPr>
          </a:p>
          <a:p>
            <a:pPr indent="0" lvl="0" marL="0" rtl="0" algn="ctr">
              <a:spcBef>
                <a:spcPts val="0"/>
              </a:spcBef>
              <a:spcAft>
                <a:spcPts val="0"/>
              </a:spcAft>
              <a:buNone/>
            </a:pPr>
            <a:r>
              <a:rPr i="1" lang="en" sz="1200">
                <a:solidFill>
                  <a:schemeClr val="accent2"/>
                </a:solidFill>
                <a:latin typeface="Poppins"/>
                <a:ea typeface="Poppins"/>
                <a:cs typeface="Poppins"/>
                <a:sym typeface="Poppins"/>
              </a:rPr>
              <a:t>Free Speech in the Digital Age</a:t>
            </a:r>
            <a:endParaRPr i="1" sz="1200">
              <a:solidFill>
                <a:schemeClr val="accent2"/>
              </a:solidFill>
              <a:latin typeface="Poppins"/>
              <a:ea typeface="Poppins"/>
              <a:cs typeface="Poppins"/>
              <a:sym typeface="Poppins"/>
            </a:endParaRPr>
          </a:p>
        </p:txBody>
      </p:sp>
      <p:sp>
        <p:nvSpPr>
          <p:cNvPr id="989" name="Google Shape;989;p106"/>
          <p:cNvSpPr txBox="1"/>
          <p:nvPr/>
        </p:nvSpPr>
        <p:spPr>
          <a:xfrm>
            <a:off x="2139030" y="4463100"/>
            <a:ext cx="2550900" cy="6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accent2"/>
                </a:solidFill>
                <a:latin typeface="Poppins"/>
                <a:ea typeface="Poppins"/>
                <a:cs typeface="Poppins"/>
                <a:sym typeface="Poppins"/>
              </a:rPr>
              <a:t>Voices &amp; Views</a:t>
            </a:r>
            <a:endParaRPr b="1" sz="1600">
              <a:solidFill>
                <a:schemeClr val="accent2"/>
              </a:solidFill>
              <a:latin typeface="Poppins"/>
              <a:ea typeface="Poppins"/>
              <a:cs typeface="Poppins"/>
              <a:sym typeface="Poppins"/>
            </a:endParaRPr>
          </a:p>
          <a:p>
            <a:pPr indent="0" lvl="0" marL="0" rtl="0" algn="ctr">
              <a:spcBef>
                <a:spcPts val="0"/>
              </a:spcBef>
              <a:spcAft>
                <a:spcPts val="0"/>
              </a:spcAft>
              <a:buNone/>
            </a:pPr>
            <a:r>
              <a:rPr i="1" lang="en" sz="1200">
                <a:solidFill>
                  <a:schemeClr val="accent2"/>
                </a:solidFill>
                <a:latin typeface="Poppins"/>
                <a:ea typeface="Poppins"/>
                <a:cs typeface="Poppins"/>
                <a:sym typeface="Poppins"/>
              </a:rPr>
              <a:t>Media Literacy</a:t>
            </a:r>
            <a:endParaRPr i="1" sz="1200">
              <a:solidFill>
                <a:schemeClr val="accent2"/>
              </a:solidFill>
              <a:latin typeface="Poppins"/>
              <a:ea typeface="Poppins"/>
              <a:cs typeface="Poppins"/>
              <a:sym typeface="Poppins"/>
            </a:endParaRPr>
          </a:p>
        </p:txBody>
      </p:sp>
      <p:pic>
        <p:nvPicPr>
          <p:cNvPr id="990" name="Google Shape;990;p106"/>
          <p:cNvPicPr preferRelativeResize="0"/>
          <p:nvPr/>
        </p:nvPicPr>
        <p:blipFill rotWithShape="1">
          <a:blip r:embed="rId4">
            <a:alphaModFix/>
          </a:blip>
          <a:srcRect b="0" l="3574" r="3583" t="0"/>
          <a:stretch/>
        </p:blipFill>
        <p:spPr>
          <a:xfrm>
            <a:off x="2647275" y="3386558"/>
            <a:ext cx="1574698" cy="1067190"/>
          </a:xfrm>
          <a:prstGeom prst="rect">
            <a:avLst/>
          </a:prstGeom>
          <a:noFill/>
          <a:ln>
            <a:noFill/>
          </a:ln>
          <a:effectLst>
            <a:outerShdw blurRad="57150" rotWithShape="0" algn="bl" dir="5400000" dist="19050">
              <a:srgbClr val="000000">
                <a:alpha val="50000"/>
              </a:srgbClr>
            </a:outerShdw>
          </a:effectLst>
        </p:spPr>
      </p:pic>
      <p:pic>
        <p:nvPicPr>
          <p:cNvPr id="991" name="Google Shape;991;p106"/>
          <p:cNvPicPr preferRelativeResize="0"/>
          <p:nvPr/>
        </p:nvPicPr>
        <p:blipFill rotWithShape="1">
          <a:blip r:embed="rId5">
            <a:alphaModFix/>
          </a:blip>
          <a:srcRect b="9804" l="0" r="0" t="0"/>
          <a:stretch/>
        </p:blipFill>
        <p:spPr>
          <a:xfrm>
            <a:off x="4794775" y="3338750"/>
            <a:ext cx="1829188" cy="11627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07"/>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Poppins"/>
                <a:ea typeface="Poppins"/>
                <a:cs typeface="Poppins"/>
                <a:sym typeface="Poppins"/>
              </a:rPr>
              <a:t>Skill Video:</a:t>
            </a:r>
            <a:r>
              <a:rPr lang="en">
                <a:latin typeface="Poppins"/>
                <a:ea typeface="Poppins"/>
                <a:cs typeface="Poppins"/>
                <a:sym typeface="Poppins"/>
              </a:rPr>
              <a:t> </a:t>
            </a:r>
            <a:r>
              <a:rPr b="0" i="1" lang="en">
                <a:latin typeface="Poppins"/>
                <a:ea typeface="Poppins"/>
                <a:cs typeface="Poppins"/>
                <a:sym typeface="Poppins"/>
              </a:rPr>
              <a:t>Find Accurate Information</a:t>
            </a:r>
            <a:endParaRPr b="0" i="1">
              <a:latin typeface="Poppins"/>
              <a:ea typeface="Poppins"/>
              <a:cs typeface="Poppins"/>
              <a:sym typeface="Poppins"/>
            </a:endParaRPr>
          </a:p>
        </p:txBody>
      </p:sp>
      <p:pic>
        <p:nvPicPr>
          <p:cNvPr id="997" name="Google Shape;997;p107" title="Copy of Lesson 2 Skill Video.mp4">
            <a:hlinkClick r:id="rId3"/>
          </p:cNvPr>
          <p:cNvPicPr preferRelativeResize="0"/>
          <p:nvPr/>
        </p:nvPicPr>
        <p:blipFill>
          <a:blip r:embed="rId4">
            <a:alphaModFix/>
          </a:blip>
          <a:stretch>
            <a:fillRect/>
          </a:stretch>
        </p:blipFill>
        <p:spPr>
          <a:xfrm>
            <a:off x="1175575" y="1017725"/>
            <a:ext cx="6792845" cy="3820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1000"/>
                                        <p:tgtEl>
                                          <p:spTgt spid="9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01" name="Shape 1001"/>
        <p:cNvGrpSpPr/>
        <p:nvPr/>
      </p:nvGrpSpPr>
      <p:grpSpPr>
        <a:xfrm>
          <a:off x="0" y="0"/>
          <a:ext cx="0" cy="0"/>
          <a:chOff x="0" y="0"/>
          <a:chExt cx="0" cy="0"/>
        </a:xfrm>
      </p:grpSpPr>
      <p:sp>
        <p:nvSpPr>
          <p:cNvPr id="1002" name="Google Shape;1002;p108"/>
          <p:cNvSpPr txBox="1"/>
          <p:nvPr>
            <p:ph type="title"/>
          </p:nvPr>
        </p:nvSpPr>
        <p:spPr>
          <a:xfrm>
            <a:off x="229825" y="1570925"/>
            <a:ext cx="3496500" cy="144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Poppins"/>
                <a:ea typeface="Poppins"/>
                <a:cs typeface="Poppins"/>
                <a:sym typeface="Poppins"/>
              </a:rPr>
              <a:t>Reading Passage:</a:t>
            </a:r>
            <a:endParaRPr sz="2600">
              <a:latin typeface="Poppins"/>
              <a:ea typeface="Poppins"/>
              <a:cs typeface="Poppins"/>
              <a:sym typeface="Poppins"/>
            </a:endParaRPr>
          </a:p>
          <a:p>
            <a:pPr indent="0" lvl="0" marL="0" rtl="0" algn="ctr">
              <a:spcBef>
                <a:spcPts val="0"/>
              </a:spcBef>
              <a:spcAft>
                <a:spcPts val="0"/>
              </a:spcAft>
              <a:buNone/>
            </a:pPr>
            <a:r>
              <a:rPr b="0" lang="en" sz="2500">
                <a:solidFill>
                  <a:schemeClr val="accent1"/>
                </a:solidFill>
                <a:latin typeface="Poppins"/>
                <a:ea typeface="Poppins"/>
                <a:cs typeface="Poppins"/>
                <a:sym typeface="Poppins"/>
              </a:rPr>
              <a:t>Where do you learn the news?</a:t>
            </a:r>
            <a:endParaRPr sz="2600">
              <a:latin typeface="Poppins"/>
              <a:ea typeface="Poppins"/>
              <a:cs typeface="Poppins"/>
              <a:sym typeface="Poppins"/>
            </a:endParaRPr>
          </a:p>
        </p:txBody>
      </p:sp>
      <p:pic>
        <p:nvPicPr>
          <p:cNvPr id="1003" name="Google Shape;1003;p108"/>
          <p:cNvPicPr preferRelativeResize="0"/>
          <p:nvPr/>
        </p:nvPicPr>
        <p:blipFill rotWithShape="1">
          <a:blip r:embed="rId3">
            <a:alphaModFix/>
          </a:blip>
          <a:srcRect b="0" l="1811" r="1821" t="0"/>
          <a:stretch/>
        </p:blipFill>
        <p:spPr>
          <a:xfrm>
            <a:off x="3726325" y="527075"/>
            <a:ext cx="5075076" cy="37889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09"/>
          <p:cNvSpPr txBox="1"/>
          <p:nvPr>
            <p:ph type="title"/>
          </p:nvPr>
        </p:nvSpPr>
        <p:spPr>
          <a:xfrm>
            <a:off x="0" y="1424700"/>
            <a:ext cx="9144000" cy="108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latin typeface="Poppins"/>
                <a:ea typeface="Poppins"/>
                <a:cs typeface="Poppins"/>
                <a:sym typeface="Poppins"/>
              </a:rPr>
              <a:t>See-Think-Wonder</a:t>
            </a:r>
            <a:endParaRPr sz="4800">
              <a:latin typeface="Poppins"/>
              <a:ea typeface="Poppins"/>
              <a:cs typeface="Poppins"/>
              <a:sym typeface="Poppins"/>
            </a:endParaRPr>
          </a:p>
        </p:txBody>
      </p:sp>
      <p:sp>
        <p:nvSpPr>
          <p:cNvPr id="1009" name="Google Shape;1009;p109"/>
          <p:cNvSpPr txBox="1"/>
          <p:nvPr>
            <p:ph idx="1" type="subTitle"/>
          </p:nvPr>
        </p:nvSpPr>
        <p:spPr>
          <a:xfrm>
            <a:off x="2414850" y="2340825"/>
            <a:ext cx="4314300" cy="11664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Poppins"/>
                <a:ea typeface="Poppins"/>
                <a:cs typeface="Poppins"/>
                <a:sym typeface="Poppins"/>
              </a:rPr>
              <a:t>Does the book cover match the story?</a:t>
            </a:r>
            <a:endParaRPr b="1" sz="2000">
              <a:latin typeface="Poppins"/>
              <a:ea typeface="Poppins"/>
              <a:cs typeface="Poppins"/>
              <a:sym typeface="Poppins"/>
            </a:endParaRPr>
          </a:p>
        </p:txBody>
      </p:sp>
      <p:pic>
        <p:nvPicPr>
          <p:cNvPr id="1010" name="Google Shape;1010;p109"/>
          <p:cNvPicPr preferRelativeResize="0"/>
          <p:nvPr/>
        </p:nvPicPr>
        <p:blipFill rotWithShape="1">
          <a:blip r:embed="rId3">
            <a:alphaModFix/>
          </a:blip>
          <a:srcRect b="39162" l="0" r="0" t="40440"/>
          <a:stretch/>
        </p:blipFill>
        <p:spPr>
          <a:xfrm>
            <a:off x="104025" y="65200"/>
            <a:ext cx="4528850" cy="923725"/>
          </a:xfrm>
          <a:prstGeom prst="rect">
            <a:avLst/>
          </a:prstGeom>
          <a:noFill/>
          <a:ln>
            <a:noFill/>
          </a:ln>
        </p:spPr>
      </p:pic>
      <p:pic>
        <p:nvPicPr>
          <p:cNvPr id="1011" name="Google Shape;1011;p109"/>
          <p:cNvPicPr preferRelativeResize="0"/>
          <p:nvPr/>
        </p:nvPicPr>
        <p:blipFill rotWithShape="1">
          <a:blip r:embed="rId4">
            <a:alphaModFix/>
          </a:blip>
          <a:srcRect b="39162" l="0" r="0" t="40440"/>
          <a:stretch/>
        </p:blipFill>
        <p:spPr>
          <a:xfrm>
            <a:off x="4560150" y="4133813"/>
            <a:ext cx="4528850" cy="923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10"/>
          <p:cNvSpPr txBox="1"/>
          <p:nvPr>
            <p:ph type="title"/>
          </p:nvPr>
        </p:nvSpPr>
        <p:spPr>
          <a:xfrm>
            <a:off x="0" y="1424700"/>
            <a:ext cx="9144000" cy="108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latin typeface="Poppins"/>
                <a:ea typeface="Poppins"/>
                <a:cs typeface="Poppins"/>
                <a:sym typeface="Poppins"/>
              </a:rPr>
              <a:t>Take a Stand</a:t>
            </a:r>
            <a:endParaRPr sz="4800">
              <a:latin typeface="Poppins"/>
              <a:ea typeface="Poppins"/>
              <a:cs typeface="Poppins"/>
              <a:sym typeface="Poppins"/>
            </a:endParaRPr>
          </a:p>
        </p:txBody>
      </p:sp>
      <p:sp>
        <p:nvSpPr>
          <p:cNvPr id="1017" name="Google Shape;1017;p110"/>
          <p:cNvSpPr txBox="1"/>
          <p:nvPr>
            <p:ph idx="1" type="subTitle"/>
          </p:nvPr>
        </p:nvSpPr>
        <p:spPr>
          <a:xfrm>
            <a:off x="2414850" y="2340825"/>
            <a:ext cx="4314300" cy="11664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Poppins"/>
                <a:ea typeface="Poppins"/>
                <a:cs typeface="Poppins"/>
                <a:sym typeface="Poppins"/>
              </a:rPr>
              <a:t>Is the headline real?</a:t>
            </a:r>
            <a:endParaRPr b="1" sz="2000">
              <a:latin typeface="Poppins"/>
              <a:ea typeface="Poppins"/>
              <a:cs typeface="Poppins"/>
              <a:sym typeface="Poppins"/>
            </a:endParaRPr>
          </a:p>
        </p:txBody>
      </p:sp>
      <p:pic>
        <p:nvPicPr>
          <p:cNvPr id="1018" name="Google Shape;1018;p110"/>
          <p:cNvPicPr preferRelativeResize="0"/>
          <p:nvPr/>
        </p:nvPicPr>
        <p:blipFill rotWithShape="1">
          <a:blip r:embed="rId3">
            <a:alphaModFix/>
          </a:blip>
          <a:srcRect b="39162" l="0" r="0" t="40440"/>
          <a:stretch/>
        </p:blipFill>
        <p:spPr>
          <a:xfrm>
            <a:off x="104025" y="65200"/>
            <a:ext cx="4528850" cy="923725"/>
          </a:xfrm>
          <a:prstGeom prst="rect">
            <a:avLst/>
          </a:prstGeom>
          <a:noFill/>
          <a:ln>
            <a:noFill/>
          </a:ln>
        </p:spPr>
      </p:pic>
      <p:pic>
        <p:nvPicPr>
          <p:cNvPr id="1019" name="Google Shape;1019;p110"/>
          <p:cNvPicPr preferRelativeResize="0"/>
          <p:nvPr/>
        </p:nvPicPr>
        <p:blipFill rotWithShape="1">
          <a:blip r:embed="rId4">
            <a:alphaModFix/>
          </a:blip>
          <a:srcRect b="39162" l="0" r="0" t="40440"/>
          <a:stretch/>
        </p:blipFill>
        <p:spPr>
          <a:xfrm>
            <a:off x="4560150" y="4133813"/>
            <a:ext cx="4528850" cy="923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11"/>
          <p:cNvSpPr txBox="1"/>
          <p:nvPr>
            <p:ph type="title"/>
          </p:nvPr>
        </p:nvSpPr>
        <p:spPr>
          <a:xfrm>
            <a:off x="0" y="1424700"/>
            <a:ext cx="9144000" cy="108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latin typeface="Poppins"/>
                <a:ea typeface="Poppins"/>
                <a:cs typeface="Poppins"/>
                <a:sym typeface="Poppins"/>
              </a:rPr>
              <a:t>Write 1 - Get 3</a:t>
            </a:r>
            <a:endParaRPr sz="4800">
              <a:latin typeface="Poppins"/>
              <a:ea typeface="Poppins"/>
              <a:cs typeface="Poppins"/>
              <a:sym typeface="Poppins"/>
            </a:endParaRPr>
          </a:p>
        </p:txBody>
      </p:sp>
      <p:sp>
        <p:nvSpPr>
          <p:cNvPr id="1025" name="Google Shape;1025;p111"/>
          <p:cNvSpPr txBox="1"/>
          <p:nvPr>
            <p:ph idx="1" type="subTitle"/>
          </p:nvPr>
        </p:nvSpPr>
        <p:spPr>
          <a:xfrm>
            <a:off x="2414850" y="2340825"/>
            <a:ext cx="4314300" cy="11664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Poppins"/>
                <a:ea typeface="Poppins"/>
                <a:cs typeface="Poppins"/>
                <a:sym typeface="Poppins"/>
              </a:rPr>
              <a:t>How can I tell </a:t>
            </a:r>
            <a:r>
              <a:rPr b="1" lang="en" sz="2000">
                <a:latin typeface="Poppins"/>
                <a:ea typeface="Poppins"/>
                <a:cs typeface="Poppins"/>
                <a:sym typeface="Poppins"/>
              </a:rPr>
              <a:t>if</a:t>
            </a:r>
            <a:r>
              <a:rPr b="1" lang="en" sz="2000">
                <a:latin typeface="Poppins"/>
                <a:ea typeface="Poppins"/>
                <a:cs typeface="Poppins"/>
                <a:sym typeface="Poppins"/>
              </a:rPr>
              <a:t> information is reliable?</a:t>
            </a:r>
            <a:endParaRPr b="1" sz="2000">
              <a:latin typeface="Poppins"/>
              <a:ea typeface="Poppins"/>
              <a:cs typeface="Poppins"/>
              <a:sym typeface="Poppins"/>
            </a:endParaRPr>
          </a:p>
        </p:txBody>
      </p:sp>
      <p:pic>
        <p:nvPicPr>
          <p:cNvPr id="1026" name="Google Shape;1026;p111"/>
          <p:cNvPicPr preferRelativeResize="0"/>
          <p:nvPr/>
        </p:nvPicPr>
        <p:blipFill rotWithShape="1">
          <a:blip r:embed="rId3">
            <a:alphaModFix/>
          </a:blip>
          <a:srcRect b="39162" l="0" r="0" t="40440"/>
          <a:stretch/>
        </p:blipFill>
        <p:spPr>
          <a:xfrm>
            <a:off x="104025" y="65200"/>
            <a:ext cx="4528850" cy="923725"/>
          </a:xfrm>
          <a:prstGeom prst="rect">
            <a:avLst/>
          </a:prstGeom>
          <a:noFill/>
          <a:ln>
            <a:noFill/>
          </a:ln>
        </p:spPr>
      </p:pic>
      <p:pic>
        <p:nvPicPr>
          <p:cNvPr id="1027" name="Google Shape;1027;p111"/>
          <p:cNvPicPr preferRelativeResize="0"/>
          <p:nvPr/>
        </p:nvPicPr>
        <p:blipFill rotWithShape="1">
          <a:blip r:embed="rId4">
            <a:alphaModFix/>
          </a:blip>
          <a:srcRect b="39162" l="0" r="0" t="40440"/>
          <a:stretch/>
        </p:blipFill>
        <p:spPr>
          <a:xfrm>
            <a:off x="4560150" y="4133813"/>
            <a:ext cx="4528850" cy="923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lection in Social Media by Slidesgo">
  <a:themeElements>
    <a:clrScheme name="Simple Light">
      <a:dk1>
        <a:srgbClr val="000000"/>
      </a:dk1>
      <a:lt1>
        <a:srgbClr val="FFFFFF"/>
      </a:lt1>
      <a:dk2>
        <a:srgbClr val="263238"/>
      </a:dk2>
      <a:lt2>
        <a:srgbClr val="EEEEEE"/>
      </a:lt2>
      <a:accent1>
        <a:srgbClr val="AF2B39"/>
      </a:accent1>
      <a:accent2>
        <a:srgbClr val="0A3161"/>
      </a:accent2>
      <a:accent3>
        <a:srgbClr val="DE4647"/>
      </a:accent3>
      <a:accent4>
        <a:srgbClr val="004A8A"/>
      </a:accent4>
      <a:accent5>
        <a:srgbClr val="0098CE"/>
      </a:accent5>
      <a:accent6>
        <a:srgbClr val="EEEE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ction in Social Media by Slidesgo">
  <a:themeElements>
    <a:clrScheme name="Simple Light">
      <a:dk1>
        <a:srgbClr val="000000"/>
      </a:dk1>
      <a:lt1>
        <a:srgbClr val="FFFFFF"/>
      </a:lt1>
      <a:dk2>
        <a:srgbClr val="263238"/>
      </a:dk2>
      <a:lt2>
        <a:srgbClr val="EEEEEE"/>
      </a:lt2>
      <a:accent1>
        <a:srgbClr val="AF2B39"/>
      </a:accent1>
      <a:accent2>
        <a:srgbClr val="0A3161"/>
      </a:accent2>
      <a:accent3>
        <a:srgbClr val="DE4647"/>
      </a:accent3>
      <a:accent4>
        <a:srgbClr val="004A8A"/>
      </a:accent4>
      <a:accent5>
        <a:srgbClr val="0098CE"/>
      </a:accent5>
      <a:accent6>
        <a:srgbClr val="EEEE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lection in Social Media by Slidesgo">
  <a:themeElements>
    <a:clrScheme name="Simple Light">
      <a:dk1>
        <a:srgbClr val="000000"/>
      </a:dk1>
      <a:lt1>
        <a:srgbClr val="FFFFFF"/>
      </a:lt1>
      <a:dk2>
        <a:srgbClr val="263238"/>
      </a:dk2>
      <a:lt2>
        <a:srgbClr val="EEEEEE"/>
      </a:lt2>
      <a:accent1>
        <a:srgbClr val="AF2B39"/>
      </a:accent1>
      <a:accent2>
        <a:srgbClr val="0A3161"/>
      </a:accent2>
      <a:accent3>
        <a:srgbClr val="DE4647"/>
      </a:accent3>
      <a:accent4>
        <a:srgbClr val="004A8A"/>
      </a:accent4>
      <a:accent5>
        <a:srgbClr val="0098CE"/>
      </a:accent5>
      <a:accent6>
        <a:srgbClr val="EEEE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