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22.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9.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tableStyles+xml" PartName="/ppt/tableStyles.xml"/>
  <Override ContentType="application/vnd.openxmlformats-officedocument.presentationml.slideLayout+xml" PartName="/ppt/slideLayouts/slideLayout3.xml"/>
  <Override ContentType="application/vnd.openxmlformats-officedocument.presentationml.slideLayout+xml" PartName="/ppt/slideLayouts/slideLayout24.xml"/>
  <Override ContentType="application/vnd.openxmlformats-officedocument.presentationml.slideLayout+xml" PartName="/ppt/slideLayouts/slideLayout11.xml"/>
  <Override ContentType="application/vnd.openxmlformats-officedocument.presentationml.slideLayout+xml" PartName="/ppt/slideLayouts/slideLayout29.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20.xml"/>
  <Override ContentType="application/vnd.openxmlformats-officedocument.presentationml.slideLayout+xml" PartName="/ppt/slideLayouts/slideLayout33.xml"/>
  <Override ContentType="application/vnd.openxmlformats-officedocument.presentationml.slideLayout+xml" PartName="/ppt/slideLayouts/slideLayout25.xml"/>
  <Override ContentType="application/vnd.openxmlformats-officedocument.presentationml.slideLayout+xml" PartName="/ppt/slideLayouts/slideLayout17.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6.xml"/>
  <Override ContentType="application/vnd.openxmlformats-officedocument.presentationml.slideLayout+xml" PartName="/ppt/slideLayouts/slideLayout21.xml"/>
  <Override ContentType="application/vnd.openxmlformats-officedocument.presentationml.slideLayout+xml" PartName="/ppt/slideLayouts/slideLayout30.xml"/>
  <Override ContentType="application/vnd.openxmlformats-officedocument.presentationml.slideLayout+xml" PartName="/ppt/slideLayouts/slideLayout5.xml"/>
  <Override ContentType="application/vnd.openxmlformats-officedocument.presentationml.slideLayout+xml" PartName="/ppt/slideLayouts/slideLayout18.xml"/>
  <Override ContentType="application/vnd.openxmlformats-officedocument.presentationml.slideLayout+xml" PartName="/ppt/slideLayouts/slideLayout26.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22.xml"/>
  <Override ContentType="application/vnd.openxmlformats-officedocument.presentationml.slideLayout+xml" PartName="/ppt/slideLayouts/slideLayout9.xml"/>
  <Override ContentType="application/vnd.openxmlformats-officedocument.presentationml.slideLayout+xml" PartName="/ppt/slideLayouts/slideLayout31.xml"/>
  <Override ContentType="application/vnd.openxmlformats-officedocument.presentationml.slideLayout+xml" PartName="/ppt/slideLayouts/slideLayout19.xml"/>
  <Override ContentType="application/vnd.openxmlformats-officedocument.presentationml.slideLayout+xml" PartName="/ppt/slideLayouts/slideLayout4.xml"/>
  <Override ContentType="application/vnd.openxmlformats-officedocument.presentationml.slideLayout+xml" PartName="/ppt/slideLayouts/slideLayout14.xml"/>
  <Override ContentType="application/vnd.openxmlformats-officedocument.presentationml.slideLayout+xml" PartName="/ppt/slideLayouts/slideLayout28.xml"/>
  <Override ContentType="application/vnd.openxmlformats-officedocument.presentationml.slideLayout+xml" PartName="/ppt/slideLayouts/slideLayout27.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23.xml"/>
  <Override ContentType="application/vnd.openxmlformats-officedocument.presentationml.slideLayout+xml" PartName="/ppt/slideLayouts/slideLayout8.xml"/>
  <Override ContentType="application/vnd.openxmlformats-officedocument.presentationml.slideLayout+xml" PartName="/ppt/slideLayouts/slideLayout32.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11.xml"/>
  <Override ContentType="application/vnd.openxmlformats-officedocument.presentationml.slide+xml" PartName="/ppt/slides/slide22.xml"/>
  <Override ContentType="application/vnd.openxmlformats-officedocument.presentationml.slide+xml" PartName="/ppt/slides/slide1.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3.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81"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 id="276" r:id="rId26"/>
    <p:sldId id="277" r:id="rId27"/>
    <p:sldId id="278" r:id="rId28"/>
  </p:sldIdLst>
  <p:sldSz cy="5143500" cx="9144000"/>
  <p:notesSz cx="6858000" cy="9144000"/>
  <p:embeddedFontLst>
    <p:embeddedFont>
      <p:font typeface="Poppins"/>
      <p:regular r:id="rId29"/>
      <p:bold r:id="rId30"/>
      <p:italic r:id="rId31"/>
      <p:boldItalic r:id="rId32"/>
    </p:embeddedFont>
    <p:embeddedFont>
      <p:font typeface="Barlow Condensed"/>
      <p:regular r:id="rId33"/>
      <p:bold r:id="rId34"/>
      <p:italic r:id="rId35"/>
      <p:boldItalic r:id="rId36"/>
    </p:embeddedFont>
    <p:embeddedFont>
      <p:font typeface="Poppins Light"/>
      <p:regular r:id="rId37"/>
      <p:bold r:id="rId38"/>
      <p:italic r:id="rId39"/>
      <p:boldItalic r:id="rId40"/>
    </p:embeddedFont>
    <p:embeddedFont>
      <p:font typeface="Public Sans"/>
      <p:regular r:id="rId41"/>
      <p:bold r:id="rId42"/>
      <p:italic r:id="rId43"/>
      <p:boldItalic r:id="rId44"/>
    </p:embeddedFont>
    <p:embeddedFont>
      <p:font typeface="Poppins Medium"/>
      <p:regular r:id="rId45"/>
      <p:bold r:id="rId46"/>
      <p:italic r:id="rId47"/>
      <p:boldItalic r:id="rId48"/>
    </p:embeddedFont>
    <p:embeddedFont>
      <p:font typeface="Montserrat ExtraBold"/>
      <p:bold r:id="rId49"/>
      <p:boldItalic r:id="rId50"/>
    </p:embeddedFont>
    <p:embeddedFont>
      <p:font typeface="Poppins SemiBold"/>
      <p:regular r:id="rId51"/>
      <p:bold r:id="rId52"/>
      <p:italic r:id="rId53"/>
      <p:boldItalic r:id="rId54"/>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tableStyles.xml><?xml version="1.0" encoding="utf-8"?>
<a:tblStyleLst xmlns:a="http://schemas.openxmlformats.org/drawingml/2006/main" xmlns:r="http://schemas.openxmlformats.org/officeDocument/2006/relationships" def="{C087AC05-E1E1-436D-97A6-4A67DE5FAC83}">
  <a:tblStyle styleId="{C087AC05-E1E1-436D-97A6-4A67DE5FAC83}" styleName="Table_0">
    <a:wholeTbl>
      <a:tcTxStyle b="off" i="off">
        <a:font>
          <a:latin typeface="Arial"/>
          <a:ea typeface="Arial"/>
          <a:cs typeface="Arial"/>
        </a:font>
        <a:schemeClr val="dk1"/>
      </a:tcTxStyle>
      <a:tcStyle>
        <a:tcBdr>
          <a:left>
            <a:ln cap="flat" cmpd="sng" w="12700">
              <a:solidFill>
                <a:schemeClr val="lt1"/>
              </a:solidFill>
              <a:prstDash val="solid"/>
              <a:round/>
              <a:headEnd len="sm" w="sm" type="none"/>
              <a:tailEnd len="sm" w="sm" type="none"/>
            </a:ln>
          </a:left>
          <a:right>
            <a:ln cap="flat" cmpd="sng" w="12700">
              <a:solidFill>
                <a:schemeClr val="lt1"/>
              </a:solidFill>
              <a:prstDash val="solid"/>
              <a:round/>
              <a:headEnd len="sm" w="sm" type="none"/>
              <a:tailEnd len="sm" w="sm" type="none"/>
            </a:ln>
          </a:right>
          <a:top>
            <a:ln cap="flat" cmpd="sng" w="12700">
              <a:solidFill>
                <a:schemeClr val="lt1"/>
              </a:solidFill>
              <a:prstDash val="solid"/>
              <a:round/>
              <a:headEnd len="sm" w="sm" type="none"/>
              <a:tailEnd len="sm" w="sm" type="none"/>
            </a:ln>
          </a:top>
          <a:bottom>
            <a:ln cap="flat" cmpd="sng" w="12700">
              <a:solidFill>
                <a:schemeClr val="lt1"/>
              </a:solidFill>
              <a:prstDash val="solid"/>
              <a:round/>
              <a:headEnd len="sm" w="sm" type="none"/>
              <a:tailEnd len="sm" w="sm" type="none"/>
            </a:ln>
          </a:bottom>
          <a:insideH>
            <a:ln cap="flat" cmpd="sng" w="12700">
              <a:solidFill>
                <a:schemeClr val="lt1"/>
              </a:solidFill>
              <a:prstDash val="solid"/>
              <a:round/>
              <a:headEnd len="sm" w="sm" type="none"/>
              <a:tailEnd len="sm" w="sm" type="none"/>
            </a:ln>
          </a:insideH>
          <a:insideV>
            <a:ln cap="flat" cmpd="sng" w="12700">
              <a:solidFill>
                <a:schemeClr val="lt1"/>
              </a:solidFill>
              <a:prstDash val="solid"/>
              <a:round/>
              <a:headEnd len="sm" w="sm" type="none"/>
              <a:tailEnd len="sm" w="sm" type="none"/>
            </a:ln>
          </a:insideV>
        </a:tcBdr>
        <a:fill>
          <a:solidFill>
            <a:srgbClr val="E8EBF5"/>
          </a:solidFill>
        </a:fill>
      </a:tcStyle>
    </a:wholeTbl>
    <a:band1H>
      <a:tcTxStyle/>
      <a:tcStyle>
        <a:fill>
          <a:solidFill>
            <a:srgbClr val="CDD4EA"/>
          </a:solidFill>
        </a:fill>
      </a:tcStyle>
    </a:band1H>
    <a:band2H>
      <a:tcTxStyle/>
    </a:band2H>
    <a:band1V>
      <a:tcTxStyle/>
      <a:tcStyle>
        <a:fill>
          <a:solidFill>
            <a:srgbClr val="CDD4EA"/>
          </a:solidFill>
        </a:fill>
      </a:tcStyle>
    </a:band1V>
    <a:band2V>
      <a:tcTxStyle/>
    </a:band2V>
    <a:lastCol>
      <a:tcTxStyle b="on" i="off">
        <a:font>
          <a:latin typeface="Arial"/>
          <a:ea typeface="Arial"/>
          <a:cs typeface="Arial"/>
        </a:font>
        <a:schemeClr val="lt1"/>
      </a:tcTxStyle>
      <a:tcStyle>
        <a:fill>
          <a:solidFill>
            <a:schemeClr val="accent1"/>
          </a:solidFill>
        </a:fill>
      </a:tcStyle>
    </a:lastCol>
    <a:firstCol>
      <a:tcTxStyle b="on" i="off">
        <a:font>
          <a:latin typeface="Arial"/>
          <a:ea typeface="Arial"/>
          <a:cs typeface="Arial"/>
        </a:font>
        <a:schemeClr val="lt1"/>
      </a:tcTxStyle>
      <a:tcStyle>
        <a:fill>
          <a:solidFill>
            <a:schemeClr val="accent1"/>
          </a:solidFill>
        </a:fill>
      </a:tcStyle>
    </a:firstCol>
    <a:lastRow>
      <a:tcTxStyle b="on" i="off">
        <a:font>
          <a:latin typeface="Arial"/>
          <a:ea typeface="Arial"/>
          <a:cs typeface="Arial"/>
        </a:font>
        <a:schemeClr val="lt1"/>
      </a:tcTxStyle>
      <a:tcStyle>
        <a:tcBdr>
          <a:top>
            <a:ln cap="flat" cmpd="sng" w="38100">
              <a:solidFill>
                <a:schemeClr val="lt1"/>
              </a:solidFill>
              <a:prstDash val="solid"/>
              <a:round/>
              <a:headEnd len="sm" w="sm" type="none"/>
              <a:tailEnd len="sm" w="sm" type="none"/>
            </a:ln>
          </a:top>
        </a:tcBdr>
        <a:fill>
          <a:solidFill>
            <a:schemeClr val="accent1"/>
          </a:solidFill>
        </a:fill>
      </a:tcStyle>
    </a:lastRow>
    <a:seCell>
      <a:tcTxStyle/>
    </a:seCell>
    <a:swCell>
      <a:tcTxStyle/>
    </a:swCell>
    <a:firstRow>
      <a:tcTxStyle b="on" i="off">
        <a:font>
          <a:latin typeface="Arial"/>
          <a:ea typeface="Arial"/>
          <a:cs typeface="Arial"/>
        </a:font>
        <a:schemeClr val="lt1"/>
      </a:tcTxStyle>
      <a:tcStyle>
        <a:tcBdr>
          <a:bottom>
            <a:ln cap="flat" cmpd="sng" w="38100">
              <a:solidFill>
                <a:schemeClr val="lt1"/>
              </a:solidFill>
              <a:prstDash val="solid"/>
              <a:round/>
              <a:headEnd len="sm" w="sm" type="none"/>
              <a:tailEnd len="sm" w="sm" type="none"/>
            </a:ln>
          </a:bottom>
        </a:tcBdr>
        <a:fill>
          <a:solidFill>
            <a:schemeClr val="accent1"/>
          </a:solidFill>
        </a:fill>
      </a:tcStyle>
    </a:firstRow>
    <a:neCell>
      <a:tcTxStyle/>
    </a:neCell>
    <a:nwCell>
      <a:tcTxStyle/>
    </a:nwCell>
  </a:tblStyle>
</a:tblStyleLst>
</file>

<file path=ppt/_rels/presentation.xml.rels><?xml version="1.0" encoding="UTF-8" standalone="yes"?><Relationships xmlns="http://schemas.openxmlformats.org/package/2006/relationships"><Relationship Id="rId40" Type="http://schemas.openxmlformats.org/officeDocument/2006/relationships/font" Target="fonts/PoppinsLight-boldItalic.fntdata"/><Relationship Id="rId42" Type="http://schemas.openxmlformats.org/officeDocument/2006/relationships/font" Target="fonts/PublicSans-bold.fntdata"/><Relationship Id="rId41" Type="http://schemas.openxmlformats.org/officeDocument/2006/relationships/font" Target="fonts/PublicSans-regular.fntdata"/><Relationship Id="rId44" Type="http://schemas.openxmlformats.org/officeDocument/2006/relationships/font" Target="fonts/PublicSans-boldItalic.fntdata"/><Relationship Id="rId43" Type="http://schemas.openxmlformats.org/officeDocument/2006/relationships/font" Target="fonts/PublicSans-italic.fntdata"/><Relationship Id="rId46" Type="http://schemas.openxmlformats.org/officeDocument/2006/relationships/font" Target="fonts/PoppinsMedium-bold.fntdata"/><Relationship Id="rId45" Type="http://schemas.openxmlformats.org/officeDocument/2006/relationships/font" Target="fonts/PoppinsMedium-regular.fntdata"/><Relationship Id="rId1" Type="http://schemas.openxmlformats.org/officeDocument/2006/relationships/theme" Target="theme/theme2.xml"/><Relationship Id="rId2" Type="http://schemas.openxmlformats.org/officeDocument/2006/relationships/presProps" Target="presProps.xml"/><Relationship Id="rId3"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4.xml"/><Relationship Id="rId48" Type="http://schemas.openxmlformats.org/officeDocument/2006/relationships/font" Target="fonts/PoppinsMedium-boldItalic.fntdata"/><Relationship Id="rId47" Type="http://schemas.openxmlformats.org/officeDocument/2006/relationships/font" Target="fonts/PoppinsMedium-italic.fntdata"/><Relationship Id="rId49" Type="http://schemas.openxmlformats.org/officeDocument/2006/relationships/font" Target="fonts/MontserratExtraBold-bold.fntdata"/><Relationship Id="rId5" Type="http://schemas.openxmlformats.org/officeDocument/2006/relationships/notesMaster" Target="notesMasters/notesMaster1.xml"/><Relationship Id="rId6" Type="http://schemas.openxmlformats.org/officeDocument/2006/relationships/slide" Target="slides/slide1.xml"/><Relationship Id="rId7" Type="http://schemas.openxmlformats.org/officeDocument/2006/relationships/slide" Target="slides/slide2.xml"/><Relationship Id="rId8" Type="http://schemas.openxmlformats.org/officeDocument/2006/relationships/slide" Target="slides/slide3.xml"/><Relationship Id="rId31" Type="http://schemas.openxmlformats.org/officeDocument/2006/relationships/font" Target="fonts/Poppins-italic.fntdata"/><Relationship Id="rId30" Type="http://schemas.openxmlformats.org/officeDocument/2006/relationships/font" Target="fonts/Poppins-bold.fntdata"/><Relationship Id="rId33" Type="http://schemas.openxmlformats.org/officeDocument/2006/relationships/font" Target="fonts/BarlowCondensed-regular.fntdata"/><Relationship Id="rId32" Type="http://schemas.openxmlformats.org/officeDocument/2006/relationships/font" Target="fonts/Poppins-boldItalic.fntdata"/><Relationship Id="rId35" Type="http://schemas.openxmlformats.org/officeDocument/2006/relationships/font" Target="fonts/BarlowCondensed-italic.fntdata"/><Relationship Id="rId34" Type="http://schemas.openxmlformats.org/officeDocument/2006/relationships/font" Target="fonts/BarlowCondensed-bold.fntdata"/><Relationship Id="rId37" Type="http://schemas.openxmlformats.org/officeDocument/2006/relationships/font" Target="fonts/PoppinsLight-regular.fntdata"/><Relationship Id="rId36" Type="http://schemas.openxmlformats.org/officeDocument/2006/relationships/font" Target="fonts/BarlowCondensed-boldItalic.fntdata"/><Relationship Id="rId39" Type="http://schemas.openxmlformats.org/officeDocument/2006/relationships/font" Target="fonts/PoppinsLight-italic.fntdata"/><Relationship Id="rId38" Type="http://schemas.openxmlformats.org/officeDocument/2006/relationships/font" Target="fonts/PoppinsLight-bold.fntdata"/><Relationship Id="rId20" Type="http://schemas.openxmlformats.org/officeDocument/2006/relationships/slide" Target="slides/slide15.xml"/><Relationship Id="rId22" Type="http://schemas.openxmlformats.org/officeDocument/2006/relationships/slide" Target="slides/slide17.xml"/><Relationship Id="rId21" Type="http://schemas.openxmlformats.org/officeDocument/2006/relationships/slide" Target="slides/slide16.xml"/><Relationship Id="rId24" Type="http://schemas.openxmlformats.org/officeDocument/2006/relationships/slide" Target="slides/slide19.xml"/><Relationship Id="rId23" Type="http://schemas.openxmlformats.org/officeDocument/2006/relationships/slide" Target="slides/slide18.xml"/><Relationship Id="rId26" Type="http://schemas.openxmlformats.org/officeDocument/2006/relationships/slide" Target="slides/slide21.xml"/><Relationship Id="rId25" Type="http://schemas.openxmlformats.org/officeDocument/2006/relationships/slide" Target="slides/slide20.xml"/><Relationship Id="rId28" Type="http://schemas.openxmlformats.org/officeDocument/2006/relationships/slide" Target="slides/slide23.xml"/><Relationship Id="rId27" Type="http://schemas.openxmlformats.org/officeDocument/2006/relationships/slide" Target="slides/slide22.xml"/><Relationship Id="rId29" Type="http://schemas.openxmlformats.org/officeDocument/2006/relationships/font" Target="fonts/Poppins-regular.fntdata"/><Relationship Id="rId51" Type="http://schemas.openxmlformats.org/officeDocument/2006/relationships/font" Target="fonts/PoppinsSemiBold-regular.fntdata"/><Relationship Id="rId50" Type="http://schemas.openxmlformats.org/officeDocument/2006/relationships/font" Target="fonts/MontserratExtraBold-boldItalic.fntdata"/><Relationship Id="rId53" Type="http://schemas.openxmlformats.org/officeDocument/2006/relationships/font" Target="fonts/PoppinsSemiBold-italic.fntdata"/><Relationship Id="rId52" Type="http://schemas.openxmlformats.org/officeDocument/2006/relationships/font" Target="fonts/PoppinsSemiBold-bold.fntdata"/><Relationship Id="rId11" Type="http://schemas.openxmlformats.org/officeDocument/2006/relationships/slide" Target="slides/slide6.xml"/><Relationship Id="rId10" Type="http://schemas.openxmlformats.org/officeDocument/2006/relationships/slide" Target="slides/slide5.xml"/><Relationship Id="rId54" Type="http://schemas.openxmlformats.org/officeDocument/2006/relationships/font" Target="fonts/PoppinsSemiBold-boldItalic.fntdata"/><Relationship Id="rId13" Type="http://schemas.openxmlformats.org/officeDocument/2006/relationships/slide" Target="slides/slide8.xml"/><Relationship Id="rId12" Type="http://schemas.openxmlformats.org/officeDocument/2006/relationships/slide" Target="slides/slide7.xml"/><Relationship Id="rId15" Type="http://schemas.openxmlformats.org/officeDocument/2006/relationships/slide" Target="slides/slide10.xml"/><Relationship Id="rId14" Type="http://schemas.openxmlformats.org/officeDocument/2006/relationships/slide" Target="slides/slide9.xml"/><Relationship Id="rId17" Type="http://schemas.openxmlformats.org/officeDocument/2006/relationships/slide" Target="slides/slide12.xml"/><Relationship Id="rId16" Type="http://schemas.openxmlformats.org/officeDocument/2006/relationships/slide" Target="slides/slide11.xml"/><Relationship Id="rId19" Type="http://schemas.openxmlformats.org/officeDocument/2006/relationships/slide" Target="slides/slide14.xml"/><Relationship Id="rId18"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3" name="Shape 313"/>
        <p:cNvGrpSpPr/>
        <p:nvPr/>
      </p:nvGrpSpPr>
      <p:grpSpPr>
        <a:xfrm>
          <a:off x="0" y="0"/>
          <a:ext cx="0" cy="0"/>
          <a:chOff x="0" y="0"/>
          <a:chExt cx="0" cy="0"/>
        </a:xfrm>
      </p:grpSpPr>
      <p:sp>
        <p:nvSpPr>
          <p:cNvPr id="314" name="Google Shape;314;p:notes"/>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p:spPr>
      </p:sp>
      <p:sp>
        <p:nvSpPr>
          <p:cNvPr id="315" name="Google Shape;315;p: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2" name="Shape 412"/>
        <p:cNvGrpSpPr/>
        <p:nvPr/>
      </p:nvGrpSpPr>
      <p:grpSpPr>
        <a:xfrm>
          <a:off x="0" y="0"/>
          <a:ext cx="0" cy="0"/>
          <a:chOff x="0" y="0"/>
          <a:chExt cx="0" cy="0"/>
        </a:xfrm>
      </p:grpSpPr>
      <p:sp>
        <p:nvSpPr>
          <p:cNvPr id="413" name="Google Shape;413;g2f0ad1fdd78_1_32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14" name="Google Shape;414;g2f0ad1fdd78_1_32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sz="1000">
                <a:solidFill>
                  <a:schemeClr val="dk1"/>
                </a:solidFill>
              </a:rPr>
              <a:t>Teacher Notes:</a:t>
            </a:r>
            <a:endParaRPr b="1" sz="1000">
              <a:solidFill>
                <a:schemeClr val="dk1"/>
              </a:solidFill>
            </a:endParaRPr>
          </a:p>
          <a:p>
            <a:pPr indent="-292100" lvl="0" marL="457200" rtl="0" algn="l">
              <a:spcBef>
                <a:spcPts val="0"/>
              </a:spcBef>
              <a:spcAft>
                <a:spcPts val="0"/>
              </a:spcAft>
              <a:buClr>
                <a:schemeClr val="dk1"/>
              </a:buClr>
              <a:buSzPts val="1000"/>
              <a:buChar char="●"/>
            </a:pPr>
            <a:r>
              <a:rPr lang="en" sz="1000">
                <a:solidFill>
                  <a:schemeClr val="dk1"/>
                </a:solidFill>
              </a:rPr>
              <a:t>Suggested strategy for 6-8 classrooms</a:t>
            </a:r>
            <a:endParaRPr sz="1000">
              <a:solidFill>
                <a:schemeClr val="dk1"/>
              </a:solidFill>
            </a:endParaRPr>
          </a:p>
          <a:p>
            <a:pPr indent="-292100" lvl="0" marL="457200" rtl="0" algn="l">
              <a:lnSpc>
                <a:spcPct val="115000"/>
              </a:lnSpc>
              <a:spcBef>
                <a:spcPts val="0"/>
              </a:spcBef>
              <a:spcAft>
                <a:spcPts val="0"/>
              </a:spcAft>
              <a:buClr>
                <a:schemeClr val="dk1"/>
              </a:buClr>
              <a:buSzPts val="1000"/>
              <a:buChar char="●"/>
            </a:pPr>
            <a:r>
              <a:rPr lang="en" sz="1000">
                <a:solidFill>
                  <a:schemeClr val="dk1"/>
                </a:solidFill>
              </a:rPr>
              <a:t>﻿﻿List a group of items/concepts/steps/causes/events on the board.</a:t>
            </a:r>
            <a:endParaRPr sz="1000">
              <a:solidFill>
                <a:schemeClr val="dk1"/>
              </a:solidFill>
            </a:endParaRPr>
          </a:p>
          <a:p>
            <a:pPr indent="-292100" lvl="0" marL="457200" rtl="0" algn="l">
              <a:lnSpc>
                <a:spcPct val="115000"/>
              </a:lnSpc>
              <a:spcBef>
                <a:spcPts val="0"/>
              </a:spcBef>
              <a:spcAft>
                <a:spcPts val="0"/>
              </a:spcAft>
              <a:buClr>
                <a:schemeClr val="dk1"/>
              </a:buClr>
              <a:buSzPts val="1000"/>
              <a:buChar char="●"/>
            </a:pPr>
            <a:r>
              <a:rPr lang="en" sz="1000">
                <a:solidFill>
                  <a:schemeClr val="dk1"/>
                </a:solidFill>
              </a:rPr>
              <a:t>﻿﻿Ask students to rank the items/steps... according to X criteria (which is most important, which had the greatest impact... most influential, essential, changed, affected).</a:t>
            </a:r>
            <a:endParaRPr sz="1000">
              <a:solidFill>
                <a:schemeClr val="dk1"/>
              </a:solidFill>
            </a:endParaRPr>
          </a:p>
          <a:p>
            <a:pPr indent="-292100" lvl="0" marL="457200" rtl="0" algn="l">
              <a:lnSpc>
                <a:spcPct val="115000"/>
              </a:lnSpc>
              <a:spcBef>
                <a:spcPts val="0"/>
              </a:spcBef>
              <a:spcAft>
                <a:spcPts val="0"/>
              </a:spcAft>
              <a:buClr>
                <a:schemeClr val="dk1"/>
              </a:buClr>
              <a:buSzPts val="1000"/>
              <a:buChar char="●"/>
            </a:pPr>
            <a:r>
              <a:rPr lang="en" sz="1000">
                <a:solidFill>
                  <a:schemeClr val="dk1"/>
                </a:solidFill>
              </a:rPr>
              <a:t>﻿﻿Ask students to provide a justification for the ranking decisions they made.</a:t>
            </a:r>
            <a:endParaRPr sz="1000">
              <a:solidFill>
                <a:schemeClr val="dk1"/>
              </a:solidFill>
            </a:endParaRPr>
          </a:p>
          <a:p>
            <a:pPr indent="-292100" lvl="0" marL="457200" rtl="0" algn="l">
              <a:lnSpc>
                <a:spcPct val="115000"/>
              </a:lnSpc>
              <a:spcBef>
                <a:spcPts val="0"/>
              </a:spcBef>
              <a:spcAft>
                <a:spcPts val="0"/>
              </a:spcAft>
              <a:buClr>
                <a:schemeClr val="dk1"/>
              </a:buClr>
              <a:buSzPts val="1000"/>
              <a:buChar char="●"/>
            </a:pPr>
            <a:r>
              <a:rPr lang="en" sz="1000">
                <a:solidFill>
                  <a:schemeClr val="dk1"/>
                </a:solidFill>
              </a:rPr>
              <a:t>﻿﻿Then ask students to work in pairs to share their rankings and justifications.</a:t>
            </a:r>
            <a:endParaRPr sz="1000">
              <a:solidFill>
                <a:schemeClr val="dk1"/>
              </a:solidFill>
            </a:endParaRPr>
          </a:p>
          <a:p>
            <a:pPr indent="-292100" lvl="0" marL="457200" rtl="0" algn="l">
              <a:lnSpc>
                <a:spcPct val="115000"/>
              </a:lnSpc>
              <a:spcBef>
                <a:spcPts val="0"/>
              </a:spcBef>
              <a:spcAft>
                <a:spcPts val="0"/>
              </a:spcAft>
              <a:buClr>
                <a:schemeClr val="dk1"/>
              </a:buClr>
              <a:buSzPts val="1000"/>
              <a:buChar char="●"/>
            </a:pPr>
            <a:r>
              <a:rPr lang="en" sz="1000">
                <a:solidFill>
                  <a:schemeClr val="dk1"/>
                </a:solidFill>
              </a:rPr>
              <a:t>﻿﻿Poll the class to see if there is agreement on the ranking.</a:t>
            </a:r>
            <a:br>
              <a:rPr lang="en" sz="1000">
                <a:solidFill>
                  <a:schemeClr val="dk1"/>
                </a:solidFill>
              </a:rPr>
            </a:br>
            <a:r>
              <a:rPr b="1" lang="en" sz="1000">
                <a:solidFill>
                  <a:schemeClr val="dk1"/>
                </a:solidFill>
              </a:rPr>
              <a:t>OR</a:t>
            </a:r>
            <a:endParaRPr b="1" sz="1000">
              <a:solidFill>
                <a:schemeClr val="dk1"/>
              </a:solidFill>
            </a:endParaRPr>
          </a:p>
          <a:p>
            <a:pPr indent="-292100" lvl="0" marL="457200" rtl="0" algn="l">
              <a:lnSpc>
                <a:spcPct val="115000"/>
              </a:lnSpc>
              <a:spcBef>
                <a:spcPts val="0"/>
              </a:spcBef>
              <a:spcAft>
                <a:spcPts val="0"/>
              </a:spcAft>
              <a:buClr>
                <a:schemeClr val="dk1"/>
              </a:buClr>
              <a:buSzPts val="1000"/>
              <a:buChar char="●"/>
            </a:pPr>
            <a:r>
              <a:rPr lang="en" sz="1000">
                <a:solidFill>
                  <a:schemeClr val="dk1"/>
                </a:solidFill>
              </a:rPr>
              <a:t>﻿﻿Place stickies on the board with key events from the lesson or topic.</a:t>
            </a:r>
            <a:endParaRPr sz="1000">
              <a:solidFill>
                <a:schemeClr val="dk1"/>
              </a:solidFill>
            </a:endParaRPr>
          </a:p>
          <a:p>
            <a:pPr indent="-292100" lvl="0" marL="457200" rtl="0" algn="l">
              <a:lnSpc>
                <a:spcPct val="115000"/>
              </a:lnSpc>
              <a:spcBef>
                <a:spcPts val="0"/>
              </a:spcBef>
              <a:spcAft>
                <a:spcPts val="0"/>
              </a:spcAft>
              <a:buClr>
                <a:schemeClr val="dk1"/>
              </a:buClr>
              <a:buSzPts val="1000"/>
              <a:buChar char="●"/>
            </a:pPr>
            <a:r>
              <a:rPr lang="en" sz="1000">
                <a:solidFill>
                  <a:schemeClr val="dk1"/>
                </a:solidFill>
              </a:rPr>
              <a:t>﻿﻿Break students into small groups and ask each group to go up and choose the sticky that they think describes the most significant event.</a:t>
            </a:r>
            <a:endParaRPr sz="1000">
              <a:solidFill>
                <a:schemeClr val="dk1"/>
              </a:solidFill>
            </a:endParaRPr>
          </a:p>
          <a:p>
            <a:pPr indent="-292100" lvl="0" marL="457200" rtl="0" algn="l">
              <a:lnSpc>
                <a:spcPct val="115000"/>
              </a:lnSpc>
              <a:spcBef>
                <a:spcPts val="0"/>
              </a:spcBef>
              <a:spcAft>
                <a:spcPts val="0"/>
              </a:spcAft>
              <a:buClr>
                <a:schemeClr val="dk1"/>
              </a:buClr>
              <a:buSzPts val="1000"/>
              <a:buChar char="●"/>
            </a:pPr>
            <a:r>
              <a:rPr lang="en" sz="1000">
                <a:solidFill>
                  <a:schemeClr val="dk1"/>
                </a:solidFill>
              </a:rPr>
              <a:t>﻿﻿Ask the group to discuss among themselves why they think it is most significant.</a:t>
            </a:r>
            <a:endParaRPr sz="1000">
              <a:solidFill>
                <a:schemeClr val="dk1"/>
              </a:solidFill>
            </a:endParaRPr>
          </a:p>
          <a:p>
            <a:pPr indent="-292100" lvl="0" marL="457200" rtl="0" algn="l">
              <a:lnSpc>
                <a:spcPct val="115000"/>
              </a:lnSpc>
              <a:spcBef>
                <a:spcPts val="0"/>
              </a:spcBef>
              <a:spcAft>
                <a:spcPts val="0"/>
              </a:spcAft>
              <a:buClr>
                <a:schemeClr val="dk1"/>
              </a:buClr>
              <a:buSzPts val="1000"/>
              <a:buChar char="●"/>
            </a:pPr>
            <a:r>
              <a:rPr lang="en" sz="1000">
                <a:solidFill>
                  <a:schemeClr val="dk1"/>
                </a:solidFill>
              </a:rPr>
              <a:t>﻿﻿Ask one person from each group to explain why the group chose that event.</a:t>
            </a:r>
            <a:endParaRPr sz="1000">
              <a:solidFill>
                <a:schemeClr val="dk1"/>
              </a:solidFill>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20" name="Shape 420"/>
        <p:cNvGrpSpPr/>
        <p:nvPr/>
      </p:nvGrpSpPr>
      <p:grpSpPr>
        <a:xfrm>
          <a:off x="0" y="0"/>
          <a:ext cx="0" cy="0"/>
          <a:chOff x="0" y="0"/>
          <a:chExt cx="0" cy="0"/>
        </a:xfrm>
      </p:grpSpPr>
      <p:sp>
        <p:nvSpPr>
          <p:cNvPr id="421" name="Google Shape;421;g2f2e52f3604_1_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22" name="Google Shape;422;g2f2e52f3604_1_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 sz="1000">
                <a:solidFill>
                  <a:schemeClr val="dk1"/>
                </a:solidFill>
              </a:rPr>
              <a:t>Teacher Notes:</a:t>
            </a:r>
            <a:endParaRPr b="1" sz="1000">
              <a:solidFill>
                <a:schemeClr val="dk1"/>
              </a:solidFill>
            </a:endParaRPr>
          </a:p>
          <a:p>
            <a:pPr indent="-292100" lvl="0" marL="457200" rtl="0" algn="l">
              <a:spcBef>
                <a:spcPts val="0"/>
              </a:spcBef>
              <a:spcAft>
                <a:spcPts val="0"/>
              </a:spcAft>
              <a:buClr>
                <a:schemeClr val="dk1"/>
              </a:buClr>
              <a:buSzPts val="1000"/>
              <a:buChar char="●"/>
            </a:pPr>
            <a:r>
              <a:rPr lang="en" sz="1000">
                <a:solidFill>
                  <a:schemeClr val="dk1"/>
                </a:solidFill>
              </a:rPr>
              <a:t>Suggested strategy for 9-12 classrooms</a:t>
            </a:r>
            <a:endParaRPr sz="1000">
              <a:solidFill>
                <a:schemeClr val="dk1"/>
              </a:solidFill>
            </a:endParaRPr>
          </a:p>
          <a:p>
            <a:pPr indent="-292100" lvl="0" marL="457200" rtl="0" algn="l">
              <a:spcBef>
                <a:spcPts val="0"/>
              </a:spcBef>
              <a:spcAft>
                <a:spcPts val="0"/>
              </a:spcAft>
              <a:buClr>
                <a:schemeClr val="dk1"/>
              </a:buClr>
              <a:buSzPts val="1000"/>
              <a:buChar char="●"/>
            </a:pPr>
            <a:r>
              <a:rPr lang="en" sz="1000">
                <a:solidFill>
                  <a:schemeClr val="dk1"/>
                </a:solidFill>
              </a:rPr>
              <a:t>Segment Article II into the four sections to be posted around the classroom</a:t>
            </a:r>
            <a:endParaRPr sz="1000"/>
          </a:p>
          <a:p>
            <a:pPr indent="-292100" lvl="0" marL="457200" rtl="0" algn="l">
              <a:lnSpc>
                <a:spcPct val="115000"/>
              </a:lnSpc>
              <a:spcBef>
                <a:spcPts val="0"/>
              </a:spcBef>
              <a:spcAft>
                <a:spcPts val="0"/>
              </a:spcAft>
              <a:buClr>
                <a:schemeClr val="dk1"/>
              </a:buClr>
              <a:buSzPts val="1000"/>
              <a:buChar char="●"/>
            </a:pPr>
            <a:r>
              <a:rPr lang="en" sz="1000"/>
              <a:t>Ask small groups to tour the room and discuss each passage.</a:t>
            </a:r>
            <a:endParaRPr sz="1000"/>
          </a:p>
          <a:p>
            <a:pPr indent="-292100" lvl="0" marL="457200" rtl="0" algn="l">
              <a:lnSpc>
                <a:spcPct val="115000"/>
              </a:lnSpc>
              <a:spcBef>
                <a:spcPts val="0"/>
              </a:spcBef>
              <a:spcAft>
                <a:spcPts val="0"/>
              </a:spcAft>
              <a:buClr>
                <a:schemeClr val="dk1"/>
              </a:buClr>
              <a:buSzPts val="1000"/>
              <a:buChar char="●"/>
            </a:pPr>
            <a:r>
              <a:rPr lang="en" sz="1000"/>
              <a:t>Summarize each passage as a class.</a:t>
            </a:r>
            <a:endParaRPr sz="1000"/>
          </a:p>
          <a:p>
            <a:pPr indent="-292100" lvl="0" marL="457200" rtl="0" algn="l">
              <a:lnSpc>
                <a:spcPct val="115000"/>
              </a:lnSpc>
              <a:spcBef>
                <a:spcPts val="0"/>
              </a:spcBef>
              <a:spcAft>
                <a:spcPts val="0"/>
              </a:spcAft>
              <a:buClr>
                <a:schemeClr val="dk1"/>
              </a:buClr>
              <a:buSzPts val="1000"/>
              <a:buChar char="●"/>
            </a:pPr>
            <a:r>
              <a:rPr lang="en" sz="1000"/>
              <a:t>Alternatively, assign each small group to a passage and have them summarize that passage for the rest of the class.</a:t>
            </a:r>
            <a:endParaRPr sz="1000">
              <a:solidFill>
                <a:schemeClr val="dk1"/>
              </a:solidFill>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28" name="Shape 428"/>
        <p:cNvGrpSpPr/>
        <p:nvPr/>
      </p:nvGrpSpPr>
      <p:grpSpPr>
        <a:xfrm>
          <a:off x="0" y="0"/>
          <a:ext cx="0" cy="0"/>
          <a:chOff x="0" y="0"/>
          <a:chExt cx="0" cy="0"/>
        </a:xfrm>
      </p:grpSpPr>
      <p:sp>
        <p:nvSpPr>
          <p:cNvPr id="429" name="Google Shape;429;g2f041a4a275_0_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30" name="Google Shape;430;g2f041a4a275_0_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34" name="Shape 434"/>
        <p:cNvGrpSpPr/>
        <p:nvPr/>
      </p:nvGrpSpPr>
      <p:grpSpPr>
        <a:xfrm>
          <a:off x="0" y="0"/>
          <a:ext cx="0" cy="0"/>
          <a:chOff x="0" y="0"/>
          <a:chExt cx="0" cy="0"/>
        </a:xfrm>
      </p:grpSpPr>
      <p:sp>
        <p:nvSpPr>
          <p:cNvPr id="435" name="Google Shape;435;g2efa320653d_0_23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36" name="Google Shape;436;g2efa320653d_0_23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40" name="Shape 440"/>
        <p:cNvGrpSpPr/>
        <p:nvPr/>
      </p:nvGrpSpPr>
      <p:grpSpPr>
        <a:xfrm>
          <a:off x="0" y="0"/>
          <a:ext cx="0" cy="0"/>
          <a:chOff x="0" y="0"/>
          <a:chExt cx="0" cy="0"/>
        </a:xfrm>
      </p:grpSpPr>
      <p:sp>
        <p:nvSpPr>
          <p:cNvPr id="441" name="Google Shape;441;g2efa320653d_0_4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42" name="Google Shape;442;g2efa320653d_0_45: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b="1" i="0" lang="en" sz="1200" u="none" strike="noStrike">
                <a:solidFill>
                  <a:schemeClr val="dk1"/>
                </a:solidFill>
                <a:latin typeface="Calibri"/>
                <a:ea typeface="Calibri"/>
                <a:cs typeface="Calibri"/>
                <a:sym typeface="Calibri"/>
              </a:rPr>
              <a:t>Teaching Suggestions</a:t>
            </a:r>
            <a:endParaRPr b="0"/>
          </a:p>
          <a:p>
            <a:pPr indent="0" lvl="0" marL="0" rtl="0" algn="l">
              <a:spcBef>
                <a:spcPts val="0"/>
              </a:spcBef>
              <a:spcAft>
                <a:spcPts val="0"/>
              </a:spcAft>
              <a:buNone/>
            </a:pPr>
            <a:r>
              <a:rPr b="0" i="0" lang="en" sz="1200" u="none" strike="noStrike">
                <a:solidFill>
                  <a:schemeClr val="dk1"/>
                </a:solidFill>
                <a:latin typeface="Calibri"/>
                <a:ea typeface="Calibri"/>
                <a:cs typeface="Calibri"/>
                <a:sym typeface="Calibri"/>
              </a:rPr>
              <a:t>The slides in this presentation walk students through the key elements of the Savvas lesson, with Teaching Suggestion notes available in presenter view. The slides are fully customizable for you to add and/or subtract to make the lesson your own. You can delete slides you know you won’t want to use, mark slides to be skipped so they won’t be seen or add slides to incorporate your own favorite assets. The teaching suggestions are also fully editable.</a:t>
            </a:r>
            <a:endParaRPr b="0"/>
          </a:p>
          <a:p>
            <a:pPr indent="0" lvl="0" marL="0" rtl="0" algn="l">
              <a:spcBef>
                <a:spcPts val="0"/>
              </a:spcBef>
              <a:spcAft>
                <a:spcPts val="0"/>
              </a:spcAft>
              <a:buNone/>
            </a:pPr>
            <a:r>
              <a:rPr b="0" i="0" lang="en" sz="1200" u="none" strike="noStrike">
                <a:solidFill>
                  <a:schemeClr val="dk1"/>
                </a:solidFill>
                <a:latin typeface="Calibri"/>
                <a:ea typeface="Calibri"/>
                <a:cs typeface="Calibri"/>
                <a:sym typeface="Calibri"/>
              </a:rPr>
              <a:t>   </a:t>
            </a:r>
            <a:endParaRPr b="0"/>
          </a:p>
          <a:p>
            <a:pPr indent="0" lvl="0" marL="0" rtl="0" algn="l">
              <a:spcBef>
                <a:spcPts val="0"/>
              </a:spcBef>
              <a:spcAft>
                <a:spcPts val="0"/>
              </a:spcAft>
              <a:buNone/>
            </a:pPr>
            <a:r>
              <a:rPr b="0" i="0" lang="en" sz="1200" u="none" strike="noStrike">
                <a:solidFill>
                  <a:schemeClr val="dk1"/>
                </a:solidFill>
                <a:latin typeface="Calibri"/>
                <a:ea typeface="Calibri"/>
                <a:cs typeface="Calibri"/>
                <a:sym typeface="Calibri"/>
              </a:rPr>
              <a:t>This slide presents the learning objectives for the lesson. The slides that follow each identify which objective is addressed.</a:t>
            </a:r>
            <a:endParaRPr/>
          </a:p>
          <a:p>
            <a:pPr indent="0" lvl="0" marL="0" rtl="0" algn="l">
              <a:spcBef>
                <a:spcPts val="0"/>
              </a:spcBef>
              <a:spcAft>
                <a:spcPts val="0"/>
              </a:spcAft>
              <a:buNone/>
            </a:pPr>
            <a:r>
              <a:t/>
            </a:r>
            <a:endParaRPr b="0" i="0" sz="1200" u="none" strike="noStrike">
              <a:solidFill>
                <a:schemeClr val="dk1"/>
              </a:solidFill>
              <a:latin typeface="Calibri"/>
              <a:ea typeface="Calibri"/>
              <a:cs typeface="Calibri"/>
              <a:sym typeface="Calibri"/>
            </a:endParaRPr>
          </a:p>
          <a:p>
            <a:pPr indent="0" lvl="0" marL="0" rtl="0" algn="l">
              <a:spcBef>
                <a:spcPts val="0"/>
              </a:spcBef>
              <a:spcAft>
                <a:spcPts val="0"/>
              </a:spcAft>
              <a:buNone/>
            </a:pPr>
            <a:r>
              <a:rPr b="1" i="0" lang="en" sz="1200" u="none" strike="noStrike">
                <a:solidFill>
                  <a:schemeClr val="dk1"/>
                </a:solidFill>
                <a:latin typeface="Calibri"/>
                <a:ea typeface="Calibri"/>
                <a:cs typeface="Calibri"/>
                <a:sym typeface="Calibri"/>
              </a:rPr>
              <a:t>Differentiated Instruction</a:t>
            </a:r>
            <a:endParaRPr b="1"/>
          </a:p>
          <a:p>
            <a:pPr indent="0" lvl="0" marL="0" rtl="0" algn="l">
              <a:spcBef>
                <a:spcPts val="0"/>
              </a:spcBef>
              <a:spcAft>
                <a:spcPts val="0"/>
              </a:spcAft>
              <a:buNone/>
            </a:pPr>
            <a:r>
              <a:rPr b="0" i="0" lang="en" sz="1200" u="none" strike="noStrike">
                <a:solidFill>
                  <a:schemeClr val="dk1"/>
                </a:solidFill>
                <a:latin typeface="Calibri"/>
                <a:ea typeface="Calibri"/>
                <a:cs typeface="Calibri"/>
                <a:sym typeface="Calibri"/>
              </a:rPr>
              <a:t>Use these strategies to review content with students after they do the Exit Ticket. </a:t>
            </a:r>
            <a:endParaRPr b="0"/>
          </a:p>
          <a:p>
            <a:pPr indent="-171450" lvl="0" marL="171450" rtl="0" algn="l">
              <a:spcBef>
                <a:spcPts val="0"/>
              </a:spcBef>
              <a:spcAft>
                <a:spcPts val="0"/>
              </a:spcAft>
              <a:buClr>
                <a:schemeClr val="dk1"/>
              </a:buClr>
              <a:buSzPts val="1200"/>
              <a:buFont typeface="Arial"/>
              <a:buChar char="•"/>
            </a:pPr>
            <a:r>
              <a:rPr b="1" lang="en" sz="1200">
                <a:solidFill>
                  <a:schemeClr val="dk1"/>
                </a:solidFill>
                <a:latin typeface="Calibri"/>
                <a:ea typeface="Calibri"/>
                <a:cs typeface="Calibri"/>
                <a:sym typeface="Calibri"/>
              </a:rPr>
              <a:t>Special Needs</a:t>
            </a:r>
            <a:r>
              <a:rPr lang="en" sz="1200">
                <a:solidFill>
                  <a:schemeClr val="dk1"/>
                </a:solidFill>
                <a:latin typeface="Calibri"/>
                <a:ea typeface="Calibri"/>
                <a:cs typeface="Calibri"/>
                <a:sym typeface="Calibri"/>
              </a:rPr>
              <a:t> Ask students to draw pictures illustrating some of the roles of the president.</a:t>
            </a:r>
            <a:r>
              <a:rPr lang="en"/>
              <a:t>  </a:t>
            </a:r>
            <a:endParaRPr sz="1200">
              <a:solidFill>
                <a:schemeClr val="dk1"/>
              </a:solidFill>
              <a:latin typeface="Calibri"/>
              <a:ea typeface="Calibri"/>
              <a:cs typeface="Calibri"/>
              <a:sym typeface="Calibri"/>
            </a:endParaRPr>
          </a:p>
          <a:p>
            <a:pPr indent="-171450" lvl="0" marL="171450" rtl="0" algn="l">
              <a:spcBef>
                <a:spcPts val="0"/>
              </a:spcBef>
              <a:spcAft>
                <a:spcPts val="0"/>
              </a:spcAft>
              <a:buClr>
                <a:schemeClr val="dk1"/>
              </a:buClr>
              <a:buSzPts val="1200"/>
              <a:buFont typeface="Arial"/>
              <a:buChar char="•"/>
            </a:pPr>
            <a:r>
              <a:rPr b="1" lang="en" sz="1200">
                <a:solidFill>
                  <a:schemeClr val="dk1"/>
                </a:solidFill>
                <a:latin typeface="Calibri"/>
                <a:ea typeface="Calibri"/>
                <a:cs typeface="Calibri"/>
                <a:sym typeface="Calibri"/>
              </a:rPr>
              <a:t>Extra Support</a:t>
            </a:r>
            <a:r>
              <a:rPr lang="en" sz="1200">
                <a:solidFill>
                  <a:schemeClr val="dk1"/>
                </a:solidFill>
                <a:latin typeface="Calibri"/>
                <a:ea typeface="Calibri"/>
                <a:cs typeface="Calibri"/>
                <a:sym typeface="Calibri"/>
              </a:rPr>
              <a:t> The formal language in the excerpt from the Supreme Court’s decision in </a:t>
            </a:r>
            <a:r>
              <a:rPr i="1" lang="en" sz="1200">
                <a:solidFill>
                  <a:schemeClr val="dk1"/>
                </a:solidFill>
                <a:latin typeface="Calibri"/>
                <a:ea typeface="Calibri"/>
                <a:cs typeface="Calibri"/>
                <a:sym typeface="Calibri"/>
              </a:rPr>
              <a:t>United States</a:t>
            </a:r>
            <a:r>
              <a:rPr lang="en" sz="1200">
                <a:solidFill>
                  <a:schemeClr val="dk1"/>
                </a:solidFill>
                <a:latin typeface="Calibri"/>
                <a:ea typeface="Calibri"/>
                <a:cs typeface="Calibri"/>
                <a:sym typeface="Calibri"/>
              </a:rPr>
              <a:t> v. </a:t>
            </a:r>
            <a:r>
              <a:rPr i="1" lang="en" sz="1200">
                <a:solidFill>
                  <a:schemeClr val="dk1"/>
                </a:solidFill>
                <a:latin typeface="Calibri"/>
                <a:ea typeface="Calibri"/>
                <a:cs typeface="Calibri"/>
                <a:sym typeface="Calibri"/>
              </a:rPr>
              <a:t>Nixon</a:t>
            </a:r>
            <a:r>
              <a:rPr lang="en" sz="1200">
                <a:solidFill>
                  <a:schemeClr val="dk1"/>
                </a:solidFill>
                <a:latin typeface="Calibri"/>
                <a:ea typeface="Calibri"/>
                <a:cs typeface="Calibri"/>
                <a:sym typeface="Calibri"/>
              </a:rPr>
              <a:t> may present an obstacle to some students. Make sure they understand the meanings of the following words: </a:t>
            </a:r>
            <a:r>
              <a:rPr i="1" lang="en" sz="1200">
                <a:solidFill>
                  <a:schemeClr val="dk1"/>
                </a:solidFill>
                <a:latin typeface="Calibri"/>
                <a:ea typeface="Calibri"/>
                <a:cs typeface="Calibri"/>
                <a:sym typeface="Calibri"/>
              </a:rPr>
              <a:t>sustain</a:t>
            </a:r>
            <a:r>
              <a:rPr lang="en" sz="1200">
                <a:solidFill>
                  <a:schemeClr val="dk1"/>
                </a:solidFill>
                <a:latin typeface="Calibri"/>
                <a:ea typeface="Calibri"/>
                <a:cs typeface="Calibri"/>
                <a:sym typeface="Calibri"/>
              </a:rPr>
              <a:t> (support), </a:t>
            </a:r>
            <a:r>
              <a:rPr i="1" lang="en" sz="1200">
                <a:solidFill>
                  <a:schemeClr val="dk1"/>
                </a:solidFill>
                <a:latin typeface="Calibri"/>
                <a:ea typeface="Calibri"/>
                <a:cs typeface="Calibri"/>
                <a:sym typeface="Calibri"/>
              </a:rPr>
              <a:t>absolute</a:t>
            </a:r>
            <a:r>
              <a:rPr lang="en" sz="1200">
                <a:solidFill>
                  <a:schemeClr val="dk1"/>
                </a:solidFill>
                <a:latin typeface="Calibri"/>
                <a:ea typeface="Calibri"/>
                <a:cs typeface="Calibri"/>
                <a:sym typeface="Calibri"/>
              </a:rPr>
              <a:t> (total), </a:t>
            </a:r>
            <a:r>
              <a:rPr i="1" lang="en" sz="1200">
                <a:solidFill>
                  <a:schemeClr val="dk1"/>
                </a:solidFill>
                <a:latin typeface="Calibri"/>
                <a:ea typeface="Calibri"/>
                <a:cs typeface="Calibri"/>
                <a:sym typeface="Calibri"/>
              </a:rPr>
              <a:t>unqualified</a:t>
            </a:r>
            <a:r>
              <a:rPr lang="en" sz="1200">
                <a:solidFill>
                  <a:schemeClr val="dk1"/>
                </a:solidFill>
                <a:latin typeface="Calibri"/>
                <a:ea typeface="Calibri"/>
                <a:cs typeface="Calibri"/>
                <a:sym typeface="Calibri"/>
              </a:rPr>
              <a:t> (without limits), and </a:t>
            </a:r>
            <a:r>
              <a:rPr i="1" lang="en" sz="1200">
                <a:solidFill>
                  <a:schemeClr val="dk1"/>
                </a:solidFill>
                <a:latin typeface="Calibri"/>
                <a:ea typeface="Calibri"/>
                <a:cs typeface="Calibri"/>
                <a:sym typeface="Calibri"/>
              </a:rPr>
              <a:t>immunity</a:t>
            </a:r>
            <a:r>
              <a:rPr lang="en" sz="1200">
                <a:solidFill>
                  <a:schemeClr val="dk1"/>
                </a:solidFill>
                <a:latin typeface="Calibri"/>
                <a:ea typeface="Calibri"/>
                <a:cs typeface="Calibri"/>
                <a:sym typeface="Calibri"/>
              </a:rPr>
              <a:t> (protection), If they still have trouble understanding the gist of the decision, tell them Burger is saying that executive privilege may be necessary sometimes, but that there are limits and the president can’t use it to avoid all legal procedures.</a:t>
            </a:r>
            <a:r>
              <a:rPr lang="en"/>
              <a:t> </a:t>
            </a:r>
            <a:endParaRPr sz="1200">
              <a:solidFill>
                <a:schemeClr val="dk1"/>
              </a:solidFill>
              <a:latin typeface="Calibri"/>
              <a:ea typeface="Calibri"/>
              <a:cs typeface="Calibri"/>
              <a:sym typeface="Calibri"/>
            </a:endParaRPr>
          </a:p>
          <a:p>
            <a:pPr indent="-171450" lvl="0" marL="171450" rtl="0" algn="l">
              <a:spcBef>
                <a:spcPts val="0"/>
              </a:spcBef>
              <a:spcAft>
                <a:spcPts val="0"/>
              </a:spcAft>
              <a:buClr>
                <a:schemeClr val="dk1"/>
              </a:buClr>
              <a:buSzPts val="1200"/>
              <a:buFont typeface="Arial"/>
              <a:buChar char="•"/>
            </a:pPr>
            <a:r>
              <a:rPr b="1" lang="en" sz="1200">
                <a:solidFill>
                  <a:schemeClr val="dk1"/>
                </a:solidFill>
                <a:latin typeface="Calibri"/>
                <a:ea typeface="Calibri"/>
                <a:cs typeface="Calibri"/>
                <a:sym typeface="Calibri"/>
              </a:rPr>
              <a:t>Challenge/Gifted</a:t>
            </a:r>
            <a:r>
              <a:rPr lang="en" sz="1200">
                <a:solidFill>
                  <a:schemeClr val="dk1"/>
                </a:solidFill>
                <a:latin typeface="Calibri"/>
                <a:ea typeface="Calibri"/>
                <a:cs typeface="Calibri"/>
                <a:sym typeface="Calibri"/>
              </a:rPr>
              <a:t> Have students prepare a two-minute podcast about a president of their choosing. Remind them that in two minutes they need to present what they consider the most important facts about that president—their background, their accomplishments, and their failures. Encourage students to pick some of the lesser known presidents, rather than the more obvious choices like Washington, Lincoln, FDR, or Obama.</a:t>
            </a:r>
            <a:r>
              <a:rPr lang="en"/>
              <a:t> </a:t>
            </a:r>
            <a:br>
              <a:rPr lang="en"/>
            </a:br>
            <a:endParaRPr b="0"/>
          </a:p>
          <a:p>
            <a:pPr indent="0" lvl="0" marL="0" rtl="0" algn="l">
              <a:spcBef>
                <a:spcPts val="0"/>
              </a:spcBef>
              <a:spcAft>
                <a:spcPts val="0"/>
              </a:spcAft>
              <a:buNone/>
            </a:pPr>
            <a:r>
              <a:t/>
            </a:r>
            <a:endParaRPr/>
          </a:p>
        </p:txBody>
      </p:sp>
      <p:sp>
        <p:nvSpPr>
          <p:cNvPr id="443" name="Google Shape;443;g2efa320653d_0_45: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
              <a:t>‹#›</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49" name="Shape 449"/>
        <p:cNvGrpSpPr/>
        <p:nvPr/>
      </p:nvGrpSpPr>
      <p:grpSpPr>
        <a:xfrm>
          <a:off x="0" y="0"/>
          <a:ext cx="0" cy="0"/>
          <a:chOff x="0" y="0"/>
          <a:chExt cx="0" cy="0"/>
        </a:xfrm>
      </p:grpSpPr>
      <p:sp>
        <p:nvSpPr>
          <p:cNvPr id="450" name="Google Shape;450;g2efa320653d_0_5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51" name="Google Shape;451;g2efa320653d_0_53: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b="1" i="0" lang="en" sz="1200" u="none" strike="noStrike">
                <a:solidFill>
                  <a:schemeClr val="dk1"/>
                </a:solidFill>
                <a:latin typeface="Calibri"/>
                <a:ea typeface="Calibri"/>
                <a:cs typeface="Calibri"/>
                <a:sym typeface="Calibri"/>
              </a:rPr>
              <a:t>Teaching Suggestions</a:t>
            </a:r>
            <a:endParaRPr b="0"/>
          </a:p>
          <a:p>
            <a:pPr indent="0" lvl="0" marL="0" marR="0" rtl="0" algn="l">
              <a:lnSpc>
                <a:spcPct val="100000"/>
              </a:lnSpc>
              <a:spcBef>
                <a:spcPts val="0"/>
              </a:spcBef>
              <a:spcAft>
                <a:spcPts val="0"/>
              </a:spcAft>
              <a:buClr>
                <a:schemeClr val="dk1"/>
              </a:buClr>
              <a:buSzPts val="1200"/>
              <a:buFont typeface="Calibri"/>
              <a:buNone/>
            </a:pPr>
            <a:r>
              <a:rPr b="1" i="0" lang="en" sz="1200" u="none" strike="noStrike">
                <a:solidFill>
                  <a:schemeClr val="dk1"/>
                </a:solidFill>
                <a:latin typeface="Calibri"/>
                <a:ea typeface="Calibri"/>
                <a:cs typeface="Calibri"/>
                <a:sym typeface="Calibri"/>
              </a:rPr>
              <a:t>Learning Objective: </a:t>
            </a:r>
            <a:r>
              <a:rPr lang="en"/>
              <a:t>Recognize the many constitutional and traditional roles of the president.    </a:t>
            </a:r>
            <a:endParaRPr/>
          </a:p>
          <a:p>
            <a:pPr indent="-228600" lvl="0" marL="228600" rtl="0" algn="l">
              <a:spcBef>
                <a:spcPts val="0"/>
              </a:spcBef>
              <a:spcAft>
                <a:spcPts val="0"/>
              </a:spcAft>
              <a:buClr>
                <a:schemeClr val="dk1"/>
              </a:buClr>
              <a:buSzPts val="1200"/>
              <a:buFont typeface="Calibri"/>
              <a:buAutoNum type="arabicPeriod"/>
            </a:pPr>
            <a:r>
              <a:rPr b="0" i="0" lang="en" sz="1200" u="none" strike="noStrike">
                <a:solidFill>
                  <a:schemeClr val="dk1"/>
                </a:solidFill>
                <a:latin typeface="Calibri"/>
                <a:ea typeface="Calibri"/>
                <a:cs typeface="Calibri"/>
                <a:sym typeface="Calibri"/>
              </a:rPr>
              <a:t>Direct students to the Lesson Skills Note-taking Sheet, which they can use as they read the Student Text.</a:t>
            </a:r>
            <a:endParaRPr/>
          </a:p>
          <a:p>
            <a:pPr indent="-228600" lvl="0" marL="228600" rtl="0" algn="l">
              <a:spcBef>
                <a:spcPts val="0"/>
              </a:spcBef>
              <a:spcAft>
                <a:spcPts val="0"/>
              </a:spcAft>
              <a:buClr>
                <a:schemeClr val="dk1"/>
              </a:buClr>
              <a:buSzPts val="1200"/>
              <a:buFont typeface="Calibri"/>
              <a:buAutoNum type="arabicPeriod"/>
            </a:pPr>
            <a:r>
              <a:rPr b="0" i="0" lang="en" sz="1200" u="none" strike="noStrike">
                <a:solidFill>
                  <a:schemeClr val="dk1"/>
                </a:solidFill>
                <a:latin typeface="Calibri"/>
                <a:ea typeface="Calibri"/>
                <a:cs typeface="Calibri"/>
                <a:sym typeface="Calibri"/>
              </a:rPr>
              <a:t>Activate prior knowledge by asking students what they know about what the President does. Be sure to correct any misconceptions.</a:t>
            </a:r>
            <a:endParaRPr/>
          </a:p>
          <a:p>
            <a:pPr indent="-228600" lvl="0" marL="228600" rtl="0" algn="l">
              <a:spcBef>
                <a:spcPts val="0"/>
              </a:spcBef>
              <a:spcAft>
                <a:spcPts val="0"/>
              </a:spcAft>
              <a:buClr>
                <a:schemeClr val="dk1"/>
              </a:buClr>
              <a:buSzPts val="1200"/>
              <a:buFont typeface="Calibri"/>
              <a:buAutoNum type="arabicPeriod"/>
            </a:pPr>
            <a:r>
              <a:rPr b="0" i="0" lang="en" sz="1200" u="none" strike="noStrike">
                <a:solidFill>
                  <a:schemeClr val="dk1"/>
                </a:solidFill>
                <a:latin typeface="Calibri"/>
                <a:ea typeface="Calibri"/>
                <a:cs typeface="Calibri"/>
                <a:sym typeface="Calibri"/>
              </a:rPr>
              <a:t>Tell students that the photographs here represent several of the constitutional roles of the President. They show President George H.W Bush reviewing troops; President Ronald Reagan meeting with Indian leader Indira Gandhi; and President Joseph Biden addressing a joint session of Congress.</a:t>
            </a:r>
            <a:endParaRPr b="0" i="1" sz="1000" u="none" cap="none" strike="noStrike">
              <a:solidFill>
                <a:srgbClr val="000000"/>
              </a:solidFill>
              <a:latin typeface="Arial"/>
              <a:ea typeface="Arial"/>
              <a:cs typeface="Arial"/>
              <a:sym typeface="Arial"/>
            </a:endParaRPr>
          </a:p>
          <a:p>
            <a:pPr indent="-228600" lvl="0" marL="228600" marR="0" rtl="0" algn="l">
              <a:lnSpc>
                <a:spcPct val="100000"/>
              </a:lnSpc>
              <a:spcBef>
                <a:spcPts val="0"/>
              </a:spcBef>
              <a:spcAft>
                <a:spcPts val="0"/>
              </a:spcAft>
              <a:buClr>
                <a:schemeClr val="dk1"/>
              </a:buClr>
              <a:buSzPts val="1000"/>
              <a:buFont typeface="Calibri"/>
              <a:buAutoNum type="arabicPeriod"/>
            </a:pPr>
            <a:r>
              <a:rPr b="0" i="0" lang="en" sz="1000" u="none" strike="noStrike">
                <a:solidFill>
                  <a:schemeClr val="dk1"/>
                </a:solidFill>
                <a:latin typeface="Calibri"/>
                <a:ea typeface="Calibri"/>
                <a:cs typeface="Calibri"/>
                <a:sym typeface="Calibri"/>
              </a:rPr>
              <a:t>Ask students, by a show of hands, which role of the President they think is the most important. Have volunteers explain their reasons. </a:t>
            </a:r>
            <a:endParaRPr/>
          </a:p>
          <a:p>
            <a:pPr indent="-228600" lvl="0" marL="228600" marR="0" rtl="0" algn="l">
              <a:lnSpc>
                <a:spcPct val="100000"/>
              </a:lnSpc>
              <a:spcBef>
                <a:spcPts val="0"/>
              </a:spcBef>
              <a:spcAft>
                <a:spcPts val="0"/>
              </a:spcAft>
              <a:buClr>
                <a:schemeClr val="dk1"/>
              </a:buClr>
              <a:buSzPts val="1000"/>
              <a:buFont typeface="Calibri"/>
              <a:buAutoNum type="arabicPeriod"/>
            </a:pPr>
            <a:r>
              <a:rPr b="0" i="0" lang="en" sz="1000" u="none" strike="noStrike">
                <a:solidFill>
                  <a:schemeClr val="dk1"/>
                </a:solidFill>
                <a:latin typeface="Calibri"/>
                <a:ea typeface="Calibri"/>
                <a:cs typeface="Calibri"/>
                <a:sym typeface="Calibri"/>
              </a:rPr>
              <a:t>Conclude by telling students that President also have unofficial roles. They are the leaders of their political parties. The President also serves as Head of State, doing things like giving medals and issuing proclamations on national holidays. </a:t>
            </a:r>
            <a:endParaRPr b="0" i="0" sz="1200" u="none" strike="noStrike">
              <a:solidFill>
                <a:schemeClr val="dk1"/>
              </a:solidFill>
              <a:latin typeface="Calibri"/>
              <a:ea typeface="Calibri"/>
              <a:cs typeface="Calibri"/>
              <a:sym typeface="Calibri"/>
            </a:endParaRPr>
          </a:p>
          <a:p>
            <a:pPr indent="0" lvl="0" marL="0" rtl="0" algn="l">
              <a:spcBef>
                <a:spcPts val="0"/>
              </a:spcBef>
              <a:spcAft>
                <a:spcPts val="0"/>
              </a:spcAft>
              <a:buNone/>
            </a:pPr>
            <a:r>
              <a:t/>
            </a:r>
            <a:endParaRPr/>
          </a:p>
        </p:txBody>
      </p:sp>
      <p:sp>
        <p:nvSpPr>
          <p:cNvPr id="452" name="Google Shape;452;g2efa320653d_0_53: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
              <a:t>‹#›</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59" name="Shape 459"/>
        <p:cNvGrpSpPr/>
        <p:nvPr/>
      </p:nvGrpSpPr>
      <p:grpSpPr>
        <a:xfrm>
          <a:off x="0" y="0"/>
          <a:ext cx="0" cy="0"/>
          <a:chOff x="0" y="0"/>
          <a:chExt cx="0" cy="0"/>
        </a:xfrm>
      </p:grpSpPr>
      <p:sp>
        <p:nvSpPr>
          <p:cNvPr id="460" name="Google Shape;460;g2efa320653d_0_6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61" name="Google Shape;461;g2efa320653d_0_62: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62" name="Google Shape;462;g2efa320653d_0_62: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
              <a:t>‹#›</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70" name="Shape 470"/>
        <p:cNvGrpSpPr/>
        <p:nvPr/>
      </p:nvGrpSpPr>
      <p:grpSpPr>
        <a:xfrm>
          <a:off x="0" y="0"/>
          <a:ext cx="0" cy="0"/>
          <a:chOff x="0" y="0"/>
          <a:chExt cx="0" cy="0"/>
        </a:xfrm>
      </p:grpSpPr>
      <p:sp>
        <p:nvSpPr>
          <p:cNvPr id="471" name="Google Shape;471;g2efa320653d_0_7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72" name="Google Shape;472;g2efa320653d_0_72: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b="1" i="0" lang="en" sz="1200" u="none" strike="noStrike">
                <a:solidFill>
                  <a:schemeClr val="dk1"/>
                </a:solidFill>
                <a:latin typeface="Calibri"/>
                <a:ea typeface="Calibri"/>
                <a:cs typeface="Calibri"/>
                <a:sym typeface="Calibri"/>
              </a:rPr>
              <a:t>Teaching Suggestions</a:t>
            </a:r>
            <a:endParaRPr b="0"/>
          </a:p>
          <a:p>
            <a:pPr indent="0" lvl="0" marL="0" rtl="0" algn="l">
              <a:spcBef>
                <a:spcPts val="0"/>
              </a:spcBef>
              <a:spcAft>
                <a:spcPts val="0"/>
              </a:spcAft>
              <a:buNone/>
            </a:pPr>
            <a:r>
              <a:rPr b="1" i="0" lang="en" sz="1200" u="none" strike="noStrike">
                <a:solidFill>
                  <a:schemeClr val="dk1"/>
                </a:solidFill>
                <a:latin typeface="Calibri"/>
                <a:ea typeface="Calibri"/>
                <a:cs typeface="Calibri"/>
                <a:sym typeface="Calibri"/>
              </a:rPr>
              <a:t>Learning Objective: </a:t>
            </a:r>
            <a:r>
              <a:rPr lang="en"/>
              <a:t>Recognize the many constitutional and traditional roles of the president.   </a:t>
            </a:r>
            <a:endParaRPr b="0" i="0" sz="1200" u="none" strike="noStrike">
              <a:solidFill>
                <a:schemeClr val="dk1"/>
              </a:solidFill>
              <a:latin typeface="Calibri"/>
              <a:ea typeface="Calibri"/>
              <a:cs typeface="Calibri"/>
              <a:sym typeface="Calibri"/>
            </a:endParaRPr>
          </a:p>
          <a:p>
            <a:pPr indent="-228600" lvl="0" marL="228600" rtl="0" algn="l">
              <a:spcBef>
                <a:spcPts val="0"/>
              </a:spcBef>
              <a:spcAft>
                <a:spcPts val="0"/>
              </a:spcAft>
              <a:buClr>
                <a:schemeClr val="dk1"/>
              </a:buClr>
              <a:buSzPts val="1200"/>
              <a:buFont typeface="Calibri"/>
              <a:buAutoNum type="arabicPeriod"/>
            </a:pPr>
            <a:r>
              <a:rPr lang="en" sz="1200">
                <a:solidFill>
                  <a:schemeClr val="dk1"/>
                </a:solidFill>
                <a:latin typeface="Calibri"/>
                <a:ea typeface="Calibri"/>
                <a:cs typeface="Calibri"/>
                <a:sym typeface="Calibri"/>
              </a:rPr>
              <a:t>Show students the chart listing the constitutional qualifications for president, vice president, senator, and representative.</a:t>
            </a:r>
            <a:endParaRPr/>
          </a:p>
          <a:p>
            <a:pPr indent="-228600" lvl="0" marL="228600" rtl="0" algn="l">
              <a:spcBef>
                <a:spcPts val="0"/>
              </a:spcBef>
              <a:spcAft>
                <a:spcPts val="0"/>
              </a:spcAft>
              <a:buClr>
                <a:schemeClr val="dk1"/>
              </a:buClr>
              <a:buSzPts val="1200"/>
              <a:buFont typeface="Calibri"/>
              <a:buAutoNum type="arabicPeriod"/>
            </a:pPr>
            <a:r>
              <a:rPr lang="en" sz="1200">
                <a:solidFill>
                  <a:schemeClr val="dk1"/>
                </a:solidFill>
                <a:latin typeface="Calibri"/>
                <a:ea typeface="Calibri"/>
                <a:cs typeface="Calibri"/>
                <a:sym typeface="Calibri"/>
              </a:rPr>
              <a:t>Ask: </a:t>
            </a:r>
            <a:r>
              <a:rPr i="1" lang="en" sz="1200">
                <a:solidFill>
                  <a:schemeClr val="dk1"/>
                </a:solidFill>
                <a:latin typeface="Calibri"/>
                <a:ea typeface="Calibri"/>
                <a:cs typeface="Calibri"/>
                <a:sym typeface="Calibri"/>
              </a:rPr>
              <a:t>Which two offices have identical qualifications?</a:t>
            </a:r>
            <a:r>
              <a:rPr lang="en" sz="1200">
                <a:solidFill>
                  <a:schemeClr val="dk1"/>
                </a:solidFill>
                <a:latin typeface="Calibri"/>
                <a:ea typeface="Calibri"/>
                <a:cs typeface="Calibri"/>
                <a:sym typeface="Calibri"/>
              </a:rPr>
              <a:t> (president and vice president) </a:t>
            </a:r>
            <a:r>
              <a:rPr i="1" lang="en" sz="1200">
                <a:solidFill>
                  <a:schemeClr val="dk1"/>
                </a:solidFill>
                <a:latin typeface="Calibri"/>
                <a:ea typeface="Calibri"/>
                <a:cs typeface="Calibri"/>
                <a:sym typeface="Calibri"/>
              </a:rPr>
              <a:t>Why do you think they are the same?</a:t>
            </a:r>
            <a:r>
              <a:rPr lang="en" sz="1200">
                <a:solidFill>
                  <a:schemeClr val="dk1"/>
                </a:solidFill>
                <a:latin typeface="Calibri"/>
                <a:ea typeface="Calibri"/>
                <a:cs typeface="Calibri"/>
                <a:sym typeface="Calibri"/>
              </a:rPr>
              <a:t> (The vice president may have to take over the duties of the president. Therefore, the vice president must have the same qualifications.)</a:t>
            </a:r>
            <a:endParaRPr/>
          </a:p>
          <a:p>
            <a:pPr indent="-228600" lvl="0" marL="228600" rtl="0" algn="l">
              <a:spcBef>
                <a:spcPts val="0"/>
              </a:spcBef>
              <a:spcAft>
                <a:spcPts val="0"/>
              </a:spcAft>
              <a:buClr>
                <a:schemeClr val="dk1"/>
              </a:buClr>
              <a:buSzPts val="1200"/>
              <a:buFont typeface="Calibri"/>
              <a:buAutoNum type="arabicPeriod"/>
            </a:pPr>
            <a:r>
              <a:rPr lang="en" sz="1200">
                <a:solidFill>
                  <a:schemeClr val="dk1"/>
                </a:solidFill>
                <a:latin typeface="Calibri"/>
                <a:ea typeface="Calibri"/>
                <a:cs typeface="Calibri"/>
                <a:sym typeface="Calibri"/>
              </a:rPr>
              <a:t>Ask: </a:t>
            </a:r>
            <a:r>
              <a:rPr i="1" lang="en" sz="1200">
                <a:solidFill>
                  <a:schemeClr val="dk1"/>
                </a:solidFill>
                <a:latin typeface="Calibri"/>
                <a:ea typeface="Calibri"/>
                <a:cs typeface="Calibri"/>
                <a:sym typeface="Calibri"/>
              </a:rPr>
              <a:t>In what ways do the qualifications for president differ from those for members of Congress?</a:t>
            </a:r>
            <a:r>
              <a:rPr lang="en" sz="1200">
                <a:solidFill>
                  <a:schemeClr val="dk1"/>
                </a:solidFill>
                <a:latin typeface="Calibri"/>
                <a:ea typeface="Calibri"/>
                <a:cs typeface="Calibri"/>
                <a:sym typeface="Calibri"/>
              </a:rPr>
              <a:t> (Naturalized citizens can be elected to Congress, but</a:t>
            </a:r>
            <a:r>
              <a:rPr i="1" lang="en" sz="1200">
                <a:solidFill>
                  <a:schemeClr val="dk1"/>
                </a:solidFill>
                <a:latin typeface="Calibri"/>
                <a:ea typeface="Calibri"/>
                <a:cs typeface="Calibri"/>
                <a:sym typeface="Calibri"/>
              </a:rPr>
              <a:t> </a:t>
            </a:r>
            <a:r>
              <a:rPr lang="en" sz="1200">
                <a:solidFill>
                  <a:schemeClr val="dk1"/>
                </a:solidFill>
                <a:latin typeface="Calibri"/>
                <a:ea typeface="Calibri"/>
                <a:cs typeface="Calibri"/>
                <a:sym typeface="Calibri"/>
              </a:rPr>
              <a:t>they cannot serve as president. The age qualifications for each office also differ.)</a:t>
            </a:r>
            <a:endParaRPr/>
          </a:p>
          <a:p>
            <a:pPr indent="-228600" lvl="0" marL="228600" rtl="0" algn="l">
              <a:spcBef>
                <a:spcPts val="0"/>
              </a:spcBef>
              <a:spcAft>
                <a:spcPts val="0"/>
              </a:spcAft>
              <a:buClr>
                <a:schemeClr val="dk1"/>
              </a:buClr>
              <a:buSzPts val="1200"/>
              <a:buFont typeface="Calibri"/>
              <a:buAutoNum type="arabicPeriod"/>
            </a:pPr>
            <a:r>
              <a:rPr lang="en" sz="1200">
                <a:solidFill>
                  <a:schemeClr val="dk1"/>
                </a:solidFill>
                <a:latin typeface="Calibri"/>
                <a:ea typeface="Calibri"/>
                <a:cs typeface="Calibri"/>
                <a:sym typeface="Calibri"/>
              </a:rPr>
              <a:t>Ask: </a:t>
            </a:r>
            <a:r>
              <a:rPr i="1" lang="en" sz="1200">
                <a:solidFill>
                  <a:schemeClr val="dk1"/>
                </a:solidFill>
                <a:latin typeface="Calibri"/>
                <a:ea typeface="Calibri"/>
                <a:cs typeface="Calibri"/>
                <a:sym typeface="Calibri"/>
              </a:rPr>
              <a:t>What qualification is the same for all the offices shown?</a:t>
            </a:r>
            <a:r>
              <a:rPr lang="en" sz="1200">
                <a:solidFill>
                  <a:schemeClr val="dk1"/>
                </a:solidFill>
                <a:latin typeface="Calibri"/>
                <a:ea typeface="Calibri"/>
                <a:cs typeface="Calibri"/>
                <a:sym typeface="Calibri"/>
              </a:rPr>
              <a:t> (To hold any of these offices, one must be a U.S. citizen.)</a:t>
            </a:r>
            <a:r>
              <a:rPr lang="en"/>
              <a:t> </a:t>
            </a:r>
            <a:endParaRPr/>
          </a:p>
        </p:txBody>
      </p:sp>
      <p:sp>
        <p:nvSpPr>
          <p:cNvPr id="473" name="Google Shape;473;g2efa320653d_0_72: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
              <a:t>‹#›</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77" name="Shape 477"/>
        <p:cNvGrpSpPr/>
        <p:nvPr/>
      </p:nvGrpSpPr>
      <p:grpSpPr>
        <a:xfrm>
          <a:off x="0" y="0"/>
          <a:ext cx="0" cy="0"/>
          <a:chOff x="0" y="0"/>
          <a:chExt cx="0" cy="0"/>
        </a:xfrm>
      </p:grpSpPr>
      <p:sp>
        <p:nvSpPr>
          <p:cNvPr id="478" name="Google Shape;478;g2efa320653d_0_7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79" name="Google Shape;479;g2efa320653d_0_78: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b="1" i="0" lang="en" sz="1200" u="none" strike="noStrike">
                <a:solidFill>
                  <a:schemeClr val="dk1"/>
                </a:solidFill>
                <a:latin typeface="Calibri"/>
                <a:ea typeface="Calibri"/>
                <a:cs typeface="Calibri"/>
                <a:sym typeface="Calibri"/>
              </a:rPr>
              <a:t>Teaching Suggestions</a:t>
            </a:r>
            <a:endParaRPr b="0"/>
          </a:p>
          <a:p>
            <a:pPr indent="0" lvl="0" marL="0" marR="0" rtl="0" algn="l">
              <a:lnSpc>
                <a:spcPct val="100000"/>
              </a:lnSpc>
              <a:spcBef>
                <a:spcPts val="0"/>
              </a:spcBef>
              <a:spcAft>
                <a:spcPts val="0"/>
              </a:spcAft>
              <a:buClr>
                <a:schemeClr val="dk1"/>
              </a:buClr>
              <a:buSzPts val="1200"/>
              <a:buFont typeface="Calibri"/>
              <a:buNone/>
            </a:pPr>
            <a:r>
              <a:rPr b="1" i="0" lang="en" sz="1200" u="none" strike="noStrike">
                <a:solidFill>
                  <a:schemeClr val="dk1"/>
                </a:solidFill>
                <a:latin typeface="Calibri"/>
                <a:ea typeface="Calibri"/>
                <a:cs typeface="Calibri"/>
                <a:sym typeface="Calibri"/>
              </a:rPr>
              <a:t>Learning Objective: </a:t>
            </a:r>
            <a:r>
              <a:rPr lang="en" sz="1200">
                <a:solidFill>
                  <a:schemeClr val="dk1"/>
                </a:solidFill>
                <a:latin typeface="Calibri"/>
                <a:ea typeface="Calibri"/>
                <a:cs typeface="Calibri"/>
                <a:sym typeface="Calibri"/>
              </a:rPr>
              <a:t>Analyze the power of the presidency and how presidents have tried to expand executive power.</a:t>
            </a:r>
            <a:r>
              <a:rPr lang="en"/>
              <a:t>   </a:t>
            </a:r>
            <a:r>
              <a:rPr b="0" lang="en"/>
              <a:t> </a:t>
            </a:r>
            <a:endParaRPr b="0" i="0" sz="1200" u="none" strike="noStrike">
              <a:solidFill>
                <a:schemeClr val="dk1"/>
              </a:solidFill>
              <a:latin typeface="Calibri"/>
              <a:ea typeface="Calibri"/>
              <a:cs typeface="Calibri"/>
              <a:sym typeface="Calibri"/>
            </a:endParaRPr>
          </a:p>
          <a:p>
            <a:pPr indent="-228600" lvl="0" marL="228600" rtl="0" algn="l">
              <a:spcBef>
                <a:spcPts val="0"/>
              </a:spcBef>
              <a:spcAft>
                <a:spcPts val="0"/>
              </a:spcAft>
              <a:buClr>
                <a:schemeClr val="dk1"/>
              </a:buClr>
              <a:buSzPts val="1200"/>
              <a:buFont typeface="Calibri"/>
              <a:buAutoNum type="arabicPeriod"/>
            </a:pPr>
            <a:r>
              <a:rPr b="0" i="0" lang="en" sz="1200" u="none" strike="noStrike">
                <a:solidFill>
                  <a:schemeClr val="dk1"/>
                </a:solidFill>
                <a:latin typeface="Calibri"/>
                <a:ea typeface="Calibri"/>
                <a:cs typeface="Calibri"/>
                <a:sym typeface="Calibri"/>
              </a:rPr>
              <a:t>Remind students that the Founders worried about putting too much power in one person’s hands, so they put strict limitations on the president’s powers.</a:t>
            </a:r>
            <a:endParaRPr/>
          </a:p>
          <a:p>
            <a:pPr indent="-228600" lvl="0" marL="228600" rtl="0" algn="l">
              <a:spcBef>
                <a:spcPts val="0"/>
              </a:spcBef>
              <a:spcAft>
                <a:spcPts val="0"/>
              </a:spcAft>
              <a:buClr>
                <a:schemeClr val="dk1"/>
              </a:buClr>
              <a:buSzPts val="1200"/>
              <a:buFont typeface="Calibri"/>
              <a:buAutoNum type="arabicPeriod"/>
            </a:pPr>
            <a:r>
              <a:rPr b="0" i="0" lang="en" sz="1200" u="none" strike="noStrike">
                <a:solidFill>
                  <a:schemeClr val="dk1"/>
                </a:solidFill>
                <a:latin typeface="Calibri"/>
                <a:ea typeface="Calibri"/>
                <a:cs typeface="Calibri"/>
                <a:sym typeface="Calibri"/>
              </a:rPr>
              <a:t>Guide students through the stages of the Louisiana Purchase. Ask students who think Jefferson was justified in buying Louisiana to stand on one side of the room. Ask students who think Jefferson exceeded his authority to stand on the other side of the room. </a:t>
            </a:r>
            <a:endParaRPr/>
          </a:p>
          <a:p>
            <a:pPr indent="-228600" lvl="0" marL="228600" rtl="0" algn="l">
              <a:spcBef>
                <a:spcPts val="0"/>
              </a:spcBef>
              <a:spcAft>
                <a:spcPts val="0"/>
              </a:spcAft>
              <a:buClr>
                <a:schemeClr val="dk1"/>
              </a:buClr>
              <a:buSzPts val="1200"/>
              <a:buFont typeface="Calibri"/>
              <a:buAutoNum type="arabicPeriod"/>
            </a:pPr>
            <a:r>
              <a:rPr b="0" i="0" lang="en" sz="1200" u="none" strike="noStrike">
                <a:solidFill>
                  <a:schemeClr val="dk1"/>
                </a:solidFill>
                <a:latin typeface="Calibri"/>
                <a:ea typeface="Calibri"/>
                <a:cs typeface="Calibri"/>
                <a:sym typeface="Calibri"/>
              </a:rPr>
              <a:t>In turn, ask volunteers from each group to explain their reasons.</a:t>
            </a:r>
            <a:endParaRPr/>
          </a:p>
          <a:p>
            <a:pPr indent="-228600" lvl="0" marL="228600" rtl="0" algn="l">
              <a:spcBef>
                <a:spcPts val="0"/>
              </a:spcBef>
              <a:spcAft>
                <a:spcPts val="0"/>
              </a:spcAft>
              <a:buClr>
                <a:schemeClr val="dk1"/>
              </a:buClr>
              <a:buSzPts val="1200"/>
              <a:buFont typeface="Calibri"/>
              <a:buAutoNum type="arabicPeriod"/>
            </a:pPr>
            <a:r>
              <a:rPr b="0" i="0" lang="en" sz="1200" u="none" strike="noStrike">
                <a:solidFill>
                  <a:schemeClr val="dk1"/>
                </a:solidFill>
                <a:latin typeface="Calibri"/>
                <a:ea typeface="Calibri"/>
                <a:cs typeface="Calibri"/>
                <a:sym typeface="Calibri"/>
              </a:rPr>
              <a:t>Ask: </a:t>
            </a:r>
            <a:r>
              <a:rPr b="0" i="1" lang="en" sz="1200" u="none" strike="noStrike">
                <a:solidFill>
                  <a:schemeClr val="dk1"/>
                </a:solidFill>
                <a:latin typeface="Calibri"/>
                <a:ea typeface="Calibri"/>
                <a:cs typeface="Calibri"/>
                <a:sym typeface="Calibri"/>
              </a:rPr>
              <a:t>What are the benefits and risks of giving a president the freedom to act independently of Congress?</a:t>
            </a:r>
            <a:r>
              <a:rPr b="0" i="0" lang="en" sz="1200" u="none" strike="noStrike">
                <a:solidFill>
                  <a:schemeClr val="dk1"/>
                </a:solidFill>
                <a:latin typeface="Calibri"/>
                <a:ea typeface="Calibri"/>
                <a:cs typeface="Calibri"/>
                <a:sym typeface="Calibri"/>
              </a:rPr>
              <a:t> (One benefit is that the president can act quickly in an emergency. One risk is that a president might abuse his constitutional powers.)</a:t>
            </a:r>
            <a:endParaRPr sz="1200">
              <a:solidFill>
                <a:schemeClr val="dk1"/>
              </a:solidFill>
              <a:latin typeface="Calibri"/>
              <a:ea typeface="Calibri"/>
              <a:cs typeface="Calibri"/>
              <a:sym typeface="Calibri"/>
            </a:endParaRPr>
          </a:p>
          <a:p>
            <a:pPr indent="0" lvl="0" marL="0" rtl="0" algn="l">
              <a:spcBef>
                <a:spcPts val="0"/>
              </a:spcBef>
              <a:spcAft>
                <a:spcPts val="0"/>
              </a:spcAft>
              <a:buNone/>
            </a:pPr>
            <a:r>
              <a:t/>
            </a:r>
            <a:endParaRPr/>
          </a:p>
        </p:txBody>
      </p:sp>
      <p:sp>
        <p:nvSpPr>
          <p:cNvPr id="480" name="Google Shape;480;g2efa320653d_0_78: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
              <a:t>‹#›</a:t>
            </a:fld>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95" name="Shape 495"/>
        <p:cNvGrpSpPr/>
        <p:nvPr/>
      </p:nvGrpSpPr>
      <p:grpSpPr>
        <a:xfrm>
          <a:off x="0" y="0"/>
          <a:ext cx="0" cy="0"/>
          <a:chOff x="0" y="0"/>
          <a:chExt cx="0" cy="0"/>
        </a:xfrm>
      </p:grpSpPr>
      <p:sp>
        <p:nvSpPr>
          <p:cNvPr id="496" name="Google Shape;496;g2efa320653d_0_9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97" name="Google Shape;497;g2efa320653d_0_95: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b="1" i="0" lang="en" sz="1200" u="none" strike="noStrike">
                <a:solidFill>
                  <a:schemeClr val="dk1"/>
                </a:solidFill>
                <a:latin typeface="Calibri"/>
                <a:ea typeface="Calibri"/>
                <a:cs typeface="Calibri"/>
                <a:sym typeface="Calibri"/>
              </a:rPr>
              <a:t>Teaching Suggestions</a:t>
            </a:r>
            <a:endParaRPr b="0"/>
          </a:p>
          <a:p>
            <a:pPr indent="0" lvl="0" marL="0" marR="0" rtl="0" algn="l">
              <a:lnSpc>
                <a:spcPct val="100000"/>
              </a:lnSpc>
              <a:spcBef>
                <a:spcPts val="0"/>
              </a:spcBef>
              <a:spcAft>
                <a:spcPts val="0"/>
              </a:spcAft>
              <a:buClr>
                <a:schemeClr val="dk1"/>
              </a:buClr>
              <a:buSzPts val="1200"/>
              <a:buFont typeface="Calibri"/>
              <a:buNone/>
            </a:pPr>
            <a:r>
              <a:rPr b="1" i="0" lang="en" sz="1200" u="none" strike="noStrike">
                <a:solidFill>
                  <a:schemeClr val="dk1"/>
                </a:solidFill>
                <a:latin typeface="Calibri"/>
                <a:ea typeface="Calibri"/>
                <a:cs typeface="Calibri"/>
                <a:sym typeface="Calibri"/>
              </a:rPr>
              <a:t>Learning Objective: </a:t>
            </a:r>
            <a:r>
              <a:rPr lang="en" sz="1200">
                <a:solidFill>
                  <a:schemeClr val="dk1"/>
                </a:solidFill>
                <a:latin typeface="Calibri"/>
                <a:ea typeface="Calibri"/>
                <a:cs typeface="Calibri"/>
                <a:sym typeface="Calibri"/>
              </a:rPr>
              <a:t>Understand the issue of executive privilege as shown in the case of </a:t>
            </a:r>
            <a:r>
              <a:rPr i="1" lang="en" sz="1200">
                <a:solidFill>
                  <a:schemeClr val="dk1"/>
                </a:solidFill>
                <a:latin typeface="Calibri"/>
                <a:ea typeface="Calibri"/>
                <a:cs typeface="Calibri"/>
                <a:sym typeface="Calibri"/>
              </a:rPr>
              <a:t>U.S.</a:t>
            </a:r>
            <a:r>
              <a:rPr lang="en" sz="1200">
                <a:solidFill>
                  <a:schemeClr val="dk1"/>
                </a:solidFill>
                <a:latin typeface="Calibri"/>
                <a:ea typeface="Calibri"/>
                <a:cs typeface="Calibri"/>
                <a:sym typeface="Calibri"/>
              </a:rPr>
              <a:t> v. </a:t>
            </a:r>
            <a:r>
              <a:rPr i="1" lang="en" sz="1200">
                <a:solidFill>
                  <a:schemeClr val="dk1"/>
                </a:solidFill>
                <a:latin typeface="Calibri"/>
                <a:ea typeface="Calibri"/>
                <a:cs typeface="Calibri"/>
                <a:sym typeface="Calibri"/>
              </a:rPr>
              <a:t>Nixon</a:t>
            </a:r>
            <a:r>
              <a:rPr lang="en" sz="1200">
                <a:solidFill>
                  <a:schemeClr val="dk1"/>
                </a:solidFill>
                <a:latin typeface="Calibri"/>
                <a:ea typeface="Calibri"/>
                <a:cs typeface="Calibri"/>
                <a:sym typeface="Calibri"/>
              </a:rPr>
              <a:t>.</a:t>
            </a:r>
            <a:r>
              <a:rPr lang="en"/>
              <a:t>   </a:t>
            </a:r>
            <a:endParaRPr b="0" i="0" sz="1200" u="none" strike="noStrike">
              <a:solidFill>
                <a:schemeClr val="dk1"/>
              </a:solidFill>
              <a:latin typeface="Calibri"/>
              <a:ea typeface="Calibri"/>
              <a:cs typeface="Calibri"/>
              <a:sym typeface="Calibri"/>
            </a:endParaRPr>
          </a:p>
          <a:p>
            <a:pPr indent="-228600" lvl="0" marL="228600" rtl="0" algn="l">
              <a:spcBef>
                <a:spcPts val="0"/>
              </a:spcBef>
              <a:spcAft>
                <a:spcPts val="0"/>
              </a:spcAft>
              <a:buClr>
                <a:schemeClr val="dk1"/>
              </a:buClr>
              <a:buSzPts val="1200"/>
              <a:buFont typeface="Calibri"/>
              <a:buAutoNum type="arabicPeriod"/>
            </a:pPr>
            <a:r>
              <a:rPr b="0" i="0" lang="en" sz="1200" u="none" strike="noStrike">
                <a:solidFill>
                  <a:schemeClr val="dk1"/>
                </a:solidFill>
                <a:latin typeface="Calibri"/>
                <a:ea typeface="Calibri"/>
                <a:cs typeface="Calibri"/>
                <a:sym typeface="Calibri"/>
              </a:rPr>
              <a:t>Give students this background information on the primary source: </a:t>
            </a:r>
            <a:r>
              <a:rPr lang="en"/>
              <a:t>During the investigation of the Watergate scandal, President Richard Nixon refused to turn over tapes of White House conversations. He claimed executive privilege meant he could keep information from Congress. The case went to the Supreme Court, which ruled against Nixon.</a:t>
            </a:r>
            <a:endParaRPr b="0" i="0" sz="1200" u="none" strike="noStrike">
              <a:solidFill>
                <a:schemeClr val="dk1"/>
              </a:solidFill>
              <a:latin typeface="Calibri"/>
              <a:ea typeface="Calibri"/>
              <a:cs typeface="Calibri"/>
              <a:sym typeface="Calibri"/>
            </a:endParaRPr>
          </a:p>
          <a:p>
            <a:pPr indent="-228600" lvl="0" marL="228600" rtl="0" algn="l">
              <a:spcBef>
                <a:spcPts val="0"/>
              </a:spcBef>
              <a:spcAft>
                <a:spcPts val="0"/>
              </a:spcAft>
              <a:buClr>
                <a:schemeClr val="dk1"/>
              </a:buClr>
              <a:buSzPts val="1200"/>
              <a:buFont typeface="Calibri"/>
              <a:buAutoNum type="arabicPeriod"/>
            </a:pPr>
            <a:r>
              <a:rPr b="0" i="0" lang="en" sz="1200" u="none" strike="noStrike">
                <a:solidFill>
                  <a:schemeClr val="dk1"/>
                </a:solidFill>
                <a:latin typeface="Calibri"/>
                <a:ea typeface="Calibri"/>
                <a:cs typeface="Calibri"/>
                <a:sym typeface="Calibri"/>
              </a:rPr>
              <a:t>Guide students through the primary source. Ask: </a:t>
            </a:r>
            <a:r>
              <a:rPr b="0" i="1" lang="en" sz="1200" u="none" strike="noStrike">
                <a:solidFill>
                  <a:schemeClr val="dk1"/>
                </a:solidFill>
                <a:latin typeface="Calibri"/>
                <a:ea typeface="Calibri"/>
                <a:cs typeface="Calibri"/>
                <a:sym typeface="Calibri"/>
              </a:rPr>
              <a:t>What does the Supreme Court ruling say about executive privilege?</a:t>
            </a:r>
            <a:r>
              <a:rPr b="0" i="0" lang="en" sz="1200" u="none" strike="noStrike">
                <a:solidFill>
                  <a:schemeClr val="dk1"/>
                </a:solidFill>
                <a:latin typeface="Calibri"/>
                <a:ea typeface="Calibri"/>
                <a:cs typeface="Calibri"/>
                <a:sym typeface="Calibri"/>
              </a:rPr>
              <a:t> (Executive privilege has limits. A president can’t use it to avoid all court authority.)</a:t>
            </a:r>
            <a:endParaRPr/>
          </a:p>
          <a:p>
            <a:pPr indent="-228600" lvl="0" marL="228600" rtl="0" algn="l">
              <a:spcBef>
                <a:spcPts val="0"/>
              </a:spcBef>
              <a:spcAft>
                <a:spcPts val="0"/>
              </a:spcAft>
              <a:buClr>
                <a:schemeClr val="dk1"/>
              </a:buClr>
              <a:buSzPts val="1200"/>
              <a:buFont typeface="Calibri"/>
              <a:buAutoNum type="arabicPeriod"/>
            </a:pPr>
            <a:r>
              <a:rPr b="0" i="0" lang="en" sz="1200" u="none" strike="noStrike">
                <a:solidFill>
                  <a:schemeClr val="dk1"/>
                </a:solidFill>
                <a:latin typeface="Calibri"/>
                <a:ea typeface="Calibri"/>
                <a:cs typeface="Calibri"/>
                <a:sym typeface="Calibri"/>
              </a:rPr>
              <a:t>Tell students the end result was that Nixon resigned in order to avoid being impeached by Congress.</a:t>
            </a:r>
            <a:endParaRPr sz="1200">
              <a:solidFill>
                <a:schemeClr val="dk1"/>
              </a:solidFill>
              <a:latin typeface="Calibri"/>
              <a:ea typeface="Calibri"/>
              <a:cs typeface="Calibri"/>
              <a:sym typeface="Calibri"/>
            </a:endParaRPr>
          </a:p>
          <a:p>
            <a:pPr indent="-152400" lvl="0" marL="228600" rtl="0" algn="l">
              <a:spcBef>
                <a:spcPts val="0"/>
              </a:spcBef>
              <a:spcAft>
                <a:spcPts val="0"/>
              </a:spcAft>
              <a:buClr>
                <a:schemeClr val="dk1"/>
              </a:buClr>
              <a:buSzPts val="1200"/>
              <a:buFont typeface="Calibri"/>
              <a:buNone/>
            </a:pPr>
            <a:r>
              <a:t/>
            </a:r>
            <a:endParaRPr b="0" i="0" sz="1200" u="none" strike="noStrike">
              <a:solidFill>
                <a:schemeClr val="dk1"/>
              </a:solidFill>
              <a:latin typeface="Calibri"/>
              <a:ea typeface="Calibri"/>
              <a:cs typeface="Calibri"/>
              <a:sym typeface="Calibri"/>
            </a:endParaRPr>
          </a:p>
          <a:p>
            <a:pPr indent="0" lvl="0" marL="0" rtl="0" algn="l">
              <a:spcBef>
                <a:spcPts val="0"/>
              </a:spcBef>
              <a:spcAft>
                <a:spcPts val="0"/>
              </a:spcAft>
              <a:buNone/>
            </a:pPr>
            <a:r>
              <a:t/>
            </a:r>
            <a:endParaRPr/>
          </a:p>
        </p:txBody>
      </p:sp>
      <p:sp>
        <p:nvSpPr>
          <p:cNvPr id="498" name="Google Shape;498;g2efa320653d_0_95: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
              <a:t>‹#›</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1" name="Shape 321"/>
        <p:cNvGrpSpPr/>
        <p:nvPr/>
      </p:nvGrpSpPr>
      <p:grpSpPr>
        <a:xfrm>
          <a:off x="0" y="0"/>
          <a:ext cx="0" cy="0"/>
          <a:chOff x="0" y="0"/>
          <a:chExt cx="0" cy="0"/>
        </a:xfrm>
      </p:grpSpPr>
      <p:sp>
        <p:nvSpPr>
          <p:cNvPr id="322" name="Google Shape;322;g8ceba84788_0_64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23" name="Google Shape;323;g8ceba84788_0_64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3" name="Shape 503"/>
        <p:cNvGrpSpPr/>
        <p:nvPr/>
      </p:nvGrpSpPr>
      <p:grpSpPr>
        <a:xfrm>
          <a:off x="0" y="0"/>
          <a:ext cx="0" cy="0"/>
          <a:chOff x="0" y="0"/>
          <a:chExt cx="0" cy="0"/>
        </a:xfrm>
      </p:grpSpPr>
      <p:sp>
        <p:nvSpPr>
          <p:cNvPr id="504" name="Google Shape;504;g2efa320653d_0_10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05" name="Google Shape;505;g2efa320653d_0_102: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b="1" i="0" lang="en" sz="1200" u="none" strike="noStrike">
                <a:solidFill>
                  <a:schemeClr val="dk1"/>
                </a:solidFill>
                <a:latin typeface="Calibri"/>
                <a:ea typeface="Calibri"/>
                <a:cs typeface="Calibri"/>
                <a:sym typeface="Calibri"/>
              </a:rPr>
              <a:t>Teaching Suggestions</a:t>
            </a:r>
            <a:endParaRPr b="0"/>
          </a:p>
          <a:p>
            <a:pPr indent="0" lvl="0" marL="0" rtl="0" algn="l">
              <a:spcBef>
                <a:spcPts val="0"/>
              </a:spcBef>
              <a:spcAft>
                <a:spcPts val="0"/>
              </a:spcAft>
              <a:buNone/>
            </a:pPr>
            <a:r>
              <a:rPr lang="en" sz="1200">
                <a:solidFill>
                  <a:schemeClr val="dk1"/>
                </a:solidFill>
                <a:latin typeface="Calibri"/>
                <a:ea typeface="Calibri"/>
                <a:cs typeface="Calibri"/>
                <a:sym typeface="Calibri"/>
              </a:rPr>
              <a:t>Students use the skill of working together effectively to examine the job of the president. Divide the class into teams. Give each group copies of the </a:t>
            </a:r>
            <a:r>
              <a:rPr b="1" lang="en" sz="1200">
                <a:solidFill>
                  <a:schemeClr val="dk1"/>
                </a:solidFill>
                <a:latin typeface="Calibri"/>
                <a:ea typeface="Calibri"/>
                <a:cs typeface="Calibri"/>
                <a:sym typeface="Calibri"/>
              </a:rPr>
              <a:t>Act on It Activity Sheet.</a:t>
            </a:r>
            <a:r>
              <a:rPr lang="en" sz="1200">
                <a:solidFill>
                  <a:schemeClr val="dk1"/>
                </a:solidFill>
                <a:latin typeface="Calibri"/>
                <a:ea typeface="Calibri"/>
                <a:cs typeface="Calibri"/>
                <a:sym typeface="Calibri"/>
              </a:rPr>
              <a:t> </a:t>
            </a:r>
            <a:endParaRPr/>
          </a:p>
          <a:p>
            <a:pPr indent="0" lvl="0" marL="0" rtl="0" algn="l">
              <a:spcBef>
                <a:spcPts val="0"/>
              </a:spcBef>
              <a:spcAft>
                <a:spcPts val="0"/>
              </a:spcAft>
              <a:buNone/>
            </a:pPr>
            <a:r>
              <a:rPr lang="en" sz="1200">
                <a:solidFill>
                  <a:schemeClr val="dk1"/>
                </a:solidFill>
                <a:latin typeface="Calibri"/>
                <a:ea typeface="Calibri"/>
                <a:cs typeface="Calibri"/>
                <a:sym typeface="Calibri"/>
              </a:rPr>
              <a:t> </a:t>
            </a:r>
            <a:endParaRPr/>
          </a:p>
          <a:p>
            <a:pPr indent="0" lvl="0" marL="0" rtl="0" algn="l">
              <a:spcBef>
                <a:spcPts val="0"/>
              </a:spcBef>
              <a:spcAft>
                <a:spcPts val="0"/>
              </a:spcAft>
              <a:buNone/>
            </a:pPr>
            <a:r>
              <a:rPr lang="en" sz="1200">
                <a:solidFill>
                  <a:schemeClr val="dk1"/>
                </a:solidFill>
                <a:latin typeface="Calibri"/>
                <a:ea typeface="Calibri"/>
                <a:cs typeface="Calibri"/>
                <a:sym typeface="Calibri"/>
              </a:rPr>
              <a:t>Posit a specific current issue for each group. Have the groups simulate a meeting in which they discuss the issue and decide on a plan of action, following these guidelines.</a:t>
            </a:r>
            <a:endParaRPr/>
          </a:p>
          <a:p>
            <a:pPr indent="0" lvl="0" marL="0" rtl="0" algn="l">
              <a:spcBef>
                <a:spcPts val="0"/>
              </a:spcBef>
              <a:spcAft>
                <a:spcPts val="0"/>
              </a:spcAft>
              <a:buNone/>
            </a:pPr>
            <a:r>
              <a:t/>
            </a:r>
            <a:endParaRPr sz="1200">
              <a:solidFill>
                <a:schemeClr val="dk1"/>
              </a:solidFill>
              <a:latin typeface="Calibri"/>
              <a:ea typeface="Calibri"/>
              <a:cs typeface="Calibri"/>
              <a:sym typeface="Calibri"/>
            </a:endParaRPr>
          </a:p>
          <a:p>
            <a:pPr indent="-228600" lvl="0" marL="228600" rtl="0" algn="l">
              <a:spcBef>
                <a:spcPts val="0"/>
              </a:spcBef>
              <a:spcAft>
                <a:spcPts val="0"/>
              </a:spcAft>
              <a:buClr>
                <a:schemeClr val="dk1"/>
              </a:buClr>
              <a:buSzPts val="1200"/>
              <a:buFont typeface="Calibri"/>
              <a:buAutoNum type="arabicPeriod"/>
            </a:pPr>
            <a:r>
              <a:rPr b="1" lang="en" sz="1200">
                <a:solidFill>
                  <a:schemeClr val="dk1"/>
                </a:solidFill>
                <a:latin typeface="Calibri"/>
                <a:ea typeface="Calibri"/>
                <a:cs typeface="Calibri"/>
                <a:sym typeface="Calibri"/>
              </a:rPr>
              <a:t>Clearly state the task to be done and how you will be about doing it.</a:t>
            </a:r>
            <a:r>
              <a:rPr lang="en" sz="1200">
                <a:solidFill>
                  <a:schemeClr val="dk1"/>
                </a:solidFill>
                <a:latin typeface="Calibri"/>
                <a:ea typeface="Calibri"/>
                <a:cs typeface="Calibri"/>
                <a:sym typeface="Calibri"/>
              </a:rPr>
              <a:t> Teams work best when every person knows their responsibilities. Decide</a:t>
            </a:r>
            <a:r>
              <a:rPr b="1" lang="en" sz="1200">
                <a:solidFill>
                  <a:schemeClr val="dk1"/>
                </a:solidFill>
                <a:latin typeface="Calibri"/>
                <a:ea typeface="Calibri"/>
                <a:cs typeface="Calibri"/>
                <a:sym typeface="Calibri"/>
              </a:rPr>
              <a:t> </a:t>
            </a:r>
            <a:r>
              <a:rPr lang="en" sz="1200">
                <a:solidFill>
                  <a:schemeClr val="dk1"/>
                </a:solidFill>
                <a:latin typeface="Calibri"/>
                <a:ea typeface="Calibri"/>
                <a:cs typeface="Calibri"/>
                <a:sym typeface="Calibri"/>
              </a:rPr>
              <a:t>in advance who will make the final decision: Does one person have final</a:t>
            </a:r>
            <a:r>
              <a:rPr b="1" lang="en" sz="1200">
                <a:solidFill>
                  <a:schemeClr val="dk1"/>
                </a:solidFill>
                <a:latin typeface="Calibri"/>
                <a:ea typeface="Calibri"/>
                <a:cs typeface="Calibri"/>
                <a:sym typeface="Calibri"/>
              </a:rPr>
              <a:t> </a:t>
            </a:r>
            <a:r>
              <a:rPr lang="en" sz="1200">
                <a:solidFill>
                  <a:schemeClr val="dk1"/>
                </a:solidFill>
                <a:latin typeface="Calibri"/>
                <a:ea typeface="Calibri"/>
                <a:cs typeface="Calibri"/>
                <a:sym typeface="Calibri"/>
              </a:rPr>
              <a:t>responsibility? Is it to be decided by majority vote? Does any decision have to</a:t>
            </a:r>
            <a:r>
              <a:rPr b="1" lang="en" sz="1200">
                <a:solidFill>
                  <a:schemeClr val="dk1"/>
                </a:solidFill>
                <a:latin typeface="Calibri"/>
                <a:ea typeface="Calibri"/>
                <a:cs typeface="Calibri"/>
                <a:sym typeface="Calibri"/>
              </a:rPr>
              <a:t> </a:t>
            </a:r>
            <a:r>
              <a:rPr lang="en" sz="1200">
                <a:solidFill>
                  <a:schemeClr val="dk1"/>
                </a:solidFill>
                <a:latin typeface="Calibri"/>
                <a:ea typeface="Calibri"/>
                <a:cs typeface="Calibri"/>
                <a:sym typeface="Calibri"/>
              </a:rPr>
              <a:t>be unanimous?</a:t>
            </a:r>
            <a:endParaRPr/>
          </a:p>
          <a:p>
            <a:pPr indent="-228600" lvl="0" marL="228600" rtl="0" algn="l">
              <a:spcBef>
                <a:spcPts val="0"/>
              </a:spcBef>
              <a:spcAft>
                <a:spcPts val="0"/>
              </a:spcAft>
              <a:buClr>
                <a:schemeClr val="dk1"/>
              </a:buClr>
              <a:buSzPts val="1200"/>
              <a:buFont typeface="Calibri"/>
              <a:buAutoNum type="arabicPeriod"/>
            </a:pPr>
            <a:r>
              <a:rPr b="1" lang="en" sz="1200">
                <a:solidFill>
                  <a:schemeClr val="dk1"/>
                </a:solidFill>
                <a:latin typeface="Calibri"/>
                <a:ea typeface="Calibri"/>
                <a:cs typeface="Calibri"/>
                <a:sym typeface="Calibri"/>
              </a:rPr>
              <a:t>Listen respectfully and give every person a chance to speak.</a:t>
            </a:r>
            <a:r>
              <a:rPr lang="en" sz="1200">
                <a:solidFill>
                  <a:schemeClr val="dk1"/>
                </a:solidFill>
                <a:latin typeface="Calibri"/>
                <a:ea typeface="Calibri"/>
                <a:cs typeface="Calibri"/>
                <a:sym typeface="Calibri"/>
              </a:rPr>
              <a:t> Make sure that one person does not monopolize the discussion. Give people who have not spoken a chance to be heard, but do not force them to speak if they are uncomfortable doing so.</a:t>
            </a:r>
            <a:endParaRPr/>
          </a:p>
          <a:p>
            <a:pPr indent="-228600" lvl="0" marL="228600" rtl="0" algn="l">
              <a:spcBef>
                <a:spcPts val="0"/>
              </a:spcBef>
              <a:spcAft>
                <a:spcPts val="0"/>
              </a:spcAft>
              <a:buClr>
                <a:schemeClr val="dk1"/>
              </a:buClr>
              <a:buSzPts val="1200"/>
              <a:buFont typeface="Calibri"/>
              <a:buAutoNum type="arabicPeriod"/>
            </a:pPr>
            <a:r>
              <a:rPr b="1" lang="en" sz="1200">
                <a:solidFill>
                  <a:schemeClr val="dk1"/>
                </a:solidFill>
                <a:latin typeface="Calibri"/>
                <a:ea typeface="Calibri"/>
                <a:cs typeface="Calibri"/>
                <a:sym typeface="Calibri"/>
              </a:rPr>
              <a:t>Keep a record.</a:t>
            </a:r>
            <a:r>
              <a:rPr lang="en" sz="1200">
                <a:solidFill>
                  <a:schemeClr val="dk1"/>
                </a:solidFill>
                <a:latin typeface="Calibri"/>
                <a:ea typeface="Calibri"/>
                <a:cs typeface="Calibri"/>
                <a:sym typeface="Calibri"/>
              </a:rPr>
              <a:t> You may want to appoint one person to take notes of important points in the discussion. Record all decisions. Repeat them aloud so that every person agrees on what the decision was.</a:t>
            </a:r>
            <a:r>
              <a:rPr lang="en"/>
              <a:t> </a:t>
            </a:r>
            <a:endParaRPr sz="1200">
              <a:solidFill>
                <a:schemeClr val="dk1"/>
              </a:solidFill>
              <a:latin typeface="Calibri"/>
              <a:ea typeface="Calibri"/>
              <a:cs typeface="Calibri"/>
              <a:sym typeface="Calibri"/>
            </a:endParaRPr>
          </a:p>
        </p:txBody>
      </p:sp>
      <p:sp>
        <p:nvSpPr>
          <p:cNvPr id="506" name="Google Shape;506;g2efa320653d_0_102: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
              <a:t>‹#›</a:t>
            </a:fld>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10" name="Shape 510"/>
        <p:cNvGrpSpPr/>
        <p:nvPr/>
      </p:nvGrpSpPr>
      <p:grpSpPr>
        <a:xfrm>
          <a:off x="0" y="0"/>
          <a:ext cx="0" cy="0"/>
          <a:chOff x="0" y="0"/>
          <a:chExt cx="0" cy="0"/>
        </a:xfrm>
      </p:grpSpPr>
      <p:sp>
        <p:nvSpPr>
          <p:cNvPr id="511" name="Google Shape;511;g2efa320653d_0_10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12" name="Google Shape;512;g2efa320653d_0_108: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b="1" i="0" lang="en" sz="1200" u="none" strike="noStrike">
                <a:solidFill>
                  <a:schemeClr val="dk1"/>
                </a:solidFill>
                <a:latin typeface="Calibri"/>
                <a:ea typeface="Calibri"/>
                <a:cs typeface="Calibri"/>
                <a:sym typeface="Calibri"/>
              </a:rPr>
              <a:t>Teaching Suggestions</a:t>
            </a:r>
            <a:endParaRPr b="0"/>
          </a:p>
          <a:p>
            <a:pPr indent="0" lvl="0" marL="0" rtl="0" algn="l">
              <a:spcBef>
                <a:spcPts val="0"/>
              </a:spcBef>
              <a:spcAft>
                <a:spcPts val="0"/>
              </a:spcAft>
              <a:buClr>
                <a:schemeClr val="dk1"/>
              </a:buClr>
              <a:buSzPts val="1200"/>
              <a:buFont typeface="Calibri"/>
              <a:buNone/>
            </a:pPr>
            <a:r>
              <a:rPr lang="en" sz="1200">
                <a:solidFill>
                  <a:schemeClr val="dk1"/>
                </a:solidFill>
                <a:latin typeface="Calibri"/>
                <a:ea typeface="Calibri"/>
                <a:cs typeface="Calibri"/>
                <a:sym typeface="Calibri"/>
              </a:rPr>
              <a:t>Have students complete a SIT strategy to briefly capture their thinking and understanding.</a:t>
            </a:r>
            <a:r>
              <a:rPr lang="en"/>
              <a:t> </a:t>
            </a:r>
            <a:endParaRPr/>
          </a:p>
          <a:p>
            <a:pPr indent="-152400" lvl="0" marL="228600" rtl="0" algn="l">
              <a:spcBef>
                <a:spcPts val="0"/>
              </a:spcBef>
              <a:spcAft>
                <a:spcPts val="0"/>
              </a:spcAft>
              <a:buClr>
                <a:schemeClr val="dk1"/>
              </a:buClr>
              <a:buSzPts val="1200"/>
              <a:buFont typeface="Calibri"/>
              <a:buNone/>
            </a:pPr>
            <a:r>
              <a:t/>
            </a:r>
            <a:endParaRPr sz="1200">
              <a:solidFill>
                <a:schemeClr val="dk1"/>
              </a:solidFill>
              <a:latin typeface="Calibri"/>
              <a:ea typeface="Calibri"/>
              <a:cs typeface="Calibri"/>
              <a:sym typeface="Calibri"/>
            </a:endParaRPr>
          </a:p>
          <a:p>
            <a:pPr indent="0" lvl="0" marL="0" rtl="0" algn="l">
              <a:spcBef>
                <a:spcPts val="0"/>
              </a:spcBef>
              <a:spcAft>
                <a:spcPts val="0"/>
              </a:spcAft>
              <a:buNone/>
            </a:pPr>
            <a:r>
              <a:rPr b="1" i="0" lang="en" sz="1200" u="none" strike="noStrike">
                <a:solidFill>
                  <a:schemeClr val="dk1"/>
                </a:solidFill>
                <a:latin typeface="Calibri"/>
                <a:ea typeface="Calibri"/>
                <a:cs typeface="Calibri"/>
                <a:sym typeface="Calibri"/>
              </a:rPr>
              <a:t>Differentiated Instruction</a:t>
            </a:r>
            <a:endParaRPr b="1"/>
          </a:p>
          <a:p>
            <a:pPr indent="0" lvl="0" marL="0" rtl="0" algn="l">
              <a:spcBef>
                <a:spcPts val="0"/>
              </a:spcBef>
              <a:spcAft>
                <a:spcPts val="0"/>
              </a:spcAft>
              <a:buNone/>
            </a:pPr>
            <a:r>
              <a:rPr b="0" i="0" lang="en" sz="1200" u="none" strike="noStrike">
                <a:solidFill>
                  <a:schemeClr val="dk1"/>
                </a:solidFill>
                <a:latin typeface="Calibri"/>
                <a:ea typeface="Calibri"/>
                <a:cs typeface="Calibri"/>
                <a:sym typeface="Calibri"/>
              </a:rPr>
              <a:t>If the Exit Ticket shows that some students still struggle with this lesson, you may want to assign the Lesson Summary as remediation.</a:t>
            </a:r>
            <a:endParaRPr b="0"/>
          </a:p>
          <a:p>
            <a:pPr indent="0" lvl="0" marL="0" rtl="0" algn="l">
              <a:spcBef>
                <a:spcPts val="0"/>
              </a:spcBef>
              <a:spcAft>
                <a:spcPts val="0"/>
              </a:spcAft>
              <a:buNone/>
            </a:pPr>
            <a:br>
              <a:rPr b="0" lang="en"/>
            </a:br>
            <a:r>
              <a:rPr b="0" i="0" lang="en" sz="1200" u="none" strike="noStrike">
                <a:solidFill>
                  <a:schemeClr val="dk1"/>
                </a:solidFill>
                <a:latin typeface="Calibri"/>
                <a:ea typeface="Calibri"/>
                <a:cs typeface="Calibri"/>
                <a:sym typeface="Calibri"/>
              </a:rPr>
              <a:t>Give students the Lesson Summary, which is written two levels below grade level, to help students review key concepts.</a:t>
            </a:r>
            <a:endParaRPr b="0"/>
          </a:p>
        </p:txBody>
      </p:sp>
      <p:sp>
        <p:nvSpPr>
          <p:cNvPr id="513" name="Google Shape;513;g2efa320653d_0_108: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
              <a:t>‹#›</a:t>
            </a:fld>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16" name="Shape 516"/>
        <p:cNvGrpSpPr/>
        <p:nvPr/>
      </p:nvGrpSpPr>
      <p:grpSpPr>
        <a:xfrm>
          <a:off x="0" y="0"/>
          <a:ext cx="0" cy="0"/>
          <a:chOff x="0" y="0"/>
          <a:chExt cx="0" cy="0"/>
        </a:xfrm>
      </p:grpSpPr>
      <p:sp>
        <p:nvSpPr>
          <p:cNvPr id="517" name="Google Shape;517;g2efa320653d_0_11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18" name="Google Shape;518;g2efa320653d_0_113: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b="1" i="0" lang="en" sz="1200" u="none" strike="noStrike">
                <a:solidFill>
                  <a:schemeClr val="dk1"/>
                </a:solidFill>
                <a:latin typeface="Calibri"/>
                <a:ea typeface="Calibri"/>
                <a:cs typeface="Calibri"/>
                <a:sym typeface="Calibri"/>
              </a:rPr>
              <a:t>Teaching Suggestions</a:t>
            </a:r>
            <a:endParaRPr b="0"/>
          </a:p>
          <a:p>
            <a:pPr indent="-228600" lvl="0" marL="228600" rtl="0" algn="l">
              <a:spcBef>
                <a:spcPts val="0"/>
              </a:spcBef>
              <a:spcAft>
                <a:spcPts val="0"/>
              </a:spcAft>
              <a:buClr>
                <a:schemeClr val="dk1"/>
              </a:buClr>
              <a:buSzPts val="1200"/>
              <a:buFont typeface="Calibri"/>
              <a:buAutoNum type="arabicPeriod"/>
            </a:pPr>
            <a:r>
              <a:rPr lang="en" sz="1200">
                <a:solidFill>
                  <a:schemeClr val="dk1"/>
                </a:solidFill>
                <a:latin typeface="Calibri"/>
                <a:ea typeface="Calibri"/>
                <a:cs typeface="Calibri"/>
                <a:sym typeface="Calibri"/>
              </a:rPr>
              <a:t>Distribute the </a:t>
            </a:r>
            <a:r>
              <a:rPr b="1" lang="en" sz="1200">
                <a:solidFill>
                  <a:schemeClr val="dk1"/>
                </a:solidFill>
                <a:latin typeface="Calibri"/>
                <a:ea typeface="Calibri"/>
                <a:cs typeface="Calibri"/>
                <a:sym typeface="Calibri"/>
              </a:rPr>
              <a:t>Take Action Sheet.</a:t>
            </a:r>
            <a:endParaRPr sz="1200">
              <a:solidFill>
                <a:schemeClr val="dk1"/>
              </a:solidFill>
              <a:latin typeface="Calibri"/>
              <a:ea typeface="Calibri"/>
              <a:cs typeface="Calibri"/>
              <a:sym typeface="Calibri"/>
            </a:endParaRPr>
          </a:p>
          <a:p>
            <a:pPr indent="-228600" lvl="0" marL="228600" rtl="0" algn="l">
              <a:spcBef>
                <a:spcPts val="0"/>
              </a:spcBef>
              <a:spcAft>
                <a:spcPts val="0"/>
              </a:spcAft>
              <a:buClr>
                <a:schemeClr val="dk1"/>
              </a:buClr>
              <a:buSzPts val="1200"/>
              <a:buFont typeface="Calibri"/>
              <a:buAutoNum type="arabicPeriod"/>
            </a:pPr>
            <a:r>
              <a:rPr lang="en" sz="1200">
                <a:solidFill>
                  <a:schemeClr val="dk1"/>
                </a:solidFill>
                <a:latin typeface="Calibri"/>
                <a:ea typeface="Calibri"/>
                <a:cs typeface="Calibri"/>
                <a:sym typeface="Calibri"/>
              </a:rPr>
              <a:t>Tell students that they will build upon how they worked together in the Act on It Activity simulation. </a:t>
            </a:r>
            <a:endParaRPr/>
          </a:p>
          <a:p>
            <a:pPr indent="-228600" lvl="0" marL="228600" rtl="0" algn="l">
              <a:spcBef>
                <a:spcPts val="0"/>
              </a:spcBef>
              <a:spcAft>
                <a:spcPts val="0"/>
              </a:spcAft>
              <a:buClr>
                <a:schemeClr val="dk1"/>
              </a:buClr>
              <a:buSzPts val="1200"/>
              <a:buFont typeface="Calibri"/>
              <a:buAutoNum type="arabicPeriod"/>
            </a:pPr>
            <a:r>
              <a:rPr lang="en" sz="1200">
                <a:solidFill>
                  <a:schemeClr val="dk1"/>
                </a:solidFill>
                <a:latin typeface="Calibri"/>
                <a:ea typeface="Calibri"/>
                <a:cs typeface="Calibri"/>
                <a:sym typeface="Calibri"/>
              </a:rPr>
              <a:t>Split students into the same groups they worked with in the Act on It Activity. Tell them that they are no longer taking on the roles of the president and advisers.</a:t>
            </a:r>
            <a:endParaRPr/>
          </a:p>
          <a:p>
            <a:pPr indent="-228600" lvl="0" marL="228600" rtl="0" algn="l">
              <a:spcBef>
                <a:spcPts val="0"/>
              </a:spcBef>
              <a:spcAft>
                <a:spcPts val="0"/>
              </a:spcAft>
              <a:buClr>
                <a:schemeClr val="dk1"/>
              </a:buClr>
              <a:buSzPts val="1200"/>
              <a:buFont typeface="Calibri"/>
              <a:buAutoNum type="arabicPeriod"/>
            </a:pPr>
            <a:r>
              <a:rPr lang="en" sz="1200">
                <a:solidFill>
                  <a:schemeClr val="dk1"/>
                </a:solidFill>
                <a:latin typeface="Calibri"/>
                <a:ea typeface="Calibri"/>
                <a:cs typeface="Calibri"/>
                <a:sym typeface="Calibri"/>
              </a:rPr>
              <a:t>Have them discuss how they think their simulation went. Tell them to identify what they think they did well but also what could have been done better.</a:t>
            </a:r>
            <a:endParaRPr/>
          </a:p>
          <a:p>
            <a:pPr indent="-228600" lvl="0" marL="228600" rtl="0" algn="l">
              <a:spcBef>
                <a:spcPts val="0"/>
              </a:spcBef>
              <a:spcAft>
                <a:spcPts val="0"/>
              </a:spcAft>
              <a:buClr>
                <a:schemeClr val="dk1"/>
              </a:buClr>
              <a:buSzPts val="1200"/>
              <a:buFont typeface="Calibri"/>
              <a:buAutoNum type="arabicPeriod"/>
            </a:pPr>
            <a:r>
              <a:rPr lang="en" sz="1200">
                <a:solidFill>
                  <a:schemeClr val="dk1"/>
                </a:solidFill>
                <a:latin typeface="Calibri"/>
                <a:ea typeface="Calibri"/>
                <a:cs typeface="Calibri"/>
                <a:sym typeface="Calibri"/>
              </a:rPr>
              <a:t>Ask each group to create a brief online tutorial on tips for working together effectively.</a:t>
            </a:r>
            <a:endParaRPr/>
          </a:p>
          <a:p>
            <a:pPr indent="0" lvl="0" marL="0" rtl="0" algn="l">
              <a:spcBef>
                <a:spcPts val="0"/>
              </a:spcBef>
              <a:spcAft>
                <a:spcPts val="0"/>
              </a:spcAft>
              <a:buNone/>
            </a:pPr>
            <a:r>
              <a:rPr lang="en" sz="1200">
                <a:solidFill>
                  <a:schemeClr val="dk1"/>
                </a:solidFill>
                <a:latin typeface="Calibri"/>
                <a:ea typeface="Calibri"/>
                <a:cs typeface="Calibri"/>
                <a:sym typeface="Calibri"/>
              </a:rPr>
              <a:t> </a:t>
            </a:r>
            <a:endParaRPr/>
          </a:p>
          <a:p>
            <a:pPr indent="0" lvl="0" marL="0" rtl="0" algn="l">
              <a:spcBef>
                <a:spcPts val="0"/>
              </a:spcBef>
              <a:spcAft>
                <a:spcPts val="0"/>
              </a:spcAft>
              <a:buNone/>
            </a:pPr>
            <a:r>
              <a:rPr b="1" lang="en" sz="1200">
                <a:solidFill>
                  <a:schemeClr val="dk1"/>
                </a:solidFill>
                <a:latin typeface="Calibri"/>
                <a:ea typeface="Calibri"/>
                <a:cs typeface="Calibri"/>
                <a:sym typeface="Calibri"/>
              </a:rPr>
              <a:t>PRESSED FOR TIME?</a:t>
            </a:r>
            <a:r>
              <a:rPr lang="en" sz="1200">
                <a:solidFill>
                  <a:schemeClr val="dk1"/>
                </a:solidFill>
                <a:latin typeface="Calibri"/>
                <a:ea typeface="Calibri"/>
                <a:cs typeface="Calibri"/>
                <a:sym typeface="Calibri"/>
              </a:rPr>
              <a:t> Instead of dividing the class back into groups, ask the class as a whole how they think the activity went.</a:t>
            </a:r>
            <a:r>
              <a:rPr lang="en"/>
              <a:t> </a:t>
            </a:r>
            <a:endParaRPr sz="1200">
              <a:solidFill>
                <a:schemeClr val="dk1"/>
              </a:solidFill>
              <a:latin typeface="Calibri"/>
              <a:ea typeface="Calibri"/>
              <a:cs typeface="Calibri"/>
              <a:sym typeface="Calibri"/>
            </a:endParaRPr>
          </a:p>
          <a:p>
            <a:pPr indent="-152400" lvl="0" marL="228600" rtl="0" algn="l">
              <a:spcBef>
                <a:spcPts val="0"/>
              </a:spcBef>
              <a:spcAft>
                <a:spcPts val="0"/>
              </a:spcAft>
              <a:buClr>
                <a:schemeClr val="dk1"/>
              </a:buClr>
              <a:buSzPts val="1200"/>
              <a:buFont typeface="Calibri"/>
              <a:buNone/>
            </a:pPr>
            <a:r>
              <a:t/>
            </a:r>
            <a:endParaRPr sz="1200">
              <a:solidFill>
                <a:schemeClr val="dk1"/>
              </a:solidFill>
              <a:latin typeface="Calibri"/>
              <a:ea typeface="Calibri"/>
              <a:cs typeface="Calibri"/>
              <a:sym typeface="Calibri"/>
            </a:endParaRPr>
          </a:p>
        </p:txBody>
      </p:sp>
      <p:sp>
        <p:nvSpPr>
          <p:cNvPr id="519" name="Google Shape;519;g2efa320653d_0_113: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
              <a:t>‹#›</a:t>
            </a:fld>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24" name="Shape 524"/>
        <p:cNvGrpSpPr/>
        <p:nvPr/>
      </p:nvGrpSpPr>
      <p:grpSpPr>
        <a:xfrm>
          <a:off x="0" y="0"/>
          <a:ext cx="0" cy="0"/>
          <a:chOff x="0" y="0"/>
          <a:chExt cx="0" cy="0"/>
        </a:xfrm>
      </p:grpSpPr>
      <p:sp>
        <p:nvSpPr>
          <p:cNvPr id="525" name="Google Shape;525;g2efa320653d_0_29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26" name="Google Shape;526;g2efa320653d_0_29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8" name="Shape 358"/>
        <p:cNvGrpSpPr/>
        <p:nvPr/>
      </p:nvGrpSpPr>
      <p:grpSpPr>
        <a:xfrm>
          <a:off x="0" y="0"/>
          <a:ext cx="0" cy="0"/>
          <a:chOff x="0" y="0"/>
          <a:chExt cx="0" cy="0"/>
        </a:xfrm>
      </p:grpSpPr>
      <p:sp>
        <p:nvSpPr>
          <p:cNvPr id="359" name="Google Shape;359;g2efa320653d_0_21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60" name="Google Shape;360;g2efa320653d_0_21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4" name="Shape 364"/>
        <p:cNvGrpSpPr/>
        <p:nvPr/>
      </p:nvGrpSpPr>
      <p:grpSpPr>
        <a:xfrm>
          <a:off x="0" y="0"/>
          <a:ext cx="0" cy="0"/>
          <a:chOff x="0" y="0"/>
          <a:chExt cx="0" cy="0"/>
        </a:xfrm>
      </p:grpSpPr>
      <p:sp>
        <p:nvSpPr>
          <p:cNvPr id="365" name="Google Shape;365;g2efa320653d_0_26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66" name="Google Shape;366;g2efa320653d_0_26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6" name="Shape 376"/>
        <p:cNvGrpSpPr/>
        <p:nvPr/>
      </p:nvGrpSpPr>
      <p:grpSpPr>
        <a:xfrm>
          <a:off x="0" y="0"/>
          <a:ext cx="0" cy="0"/>
          <a:chOff x="0" y="0"/>
          <a:chExt cx="0" cy="0"/>
        </a:xfrm>
      </p:grpSpPr>
      <p:sp>
        <p:nvSpPr>
          <p:cNvPr id="377" name="Google Shape;377;g2f041a4a275_0_2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78" name="Google Shape;378;g2f041a4a275_0_2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2" name="Shape 382"/>
        <p:cNvGrpSpPr/>
        <p:nvPr/>
      </p:nvGrpSpPr>
      <p:grpSpPr>
        <a:xfrm>
          <a:off x="0" y="0"/>
          <a:ext cx="0" cy="0"/>
          <a:chOff x="0" y="0"/>
          <a:chExt cx="0" cy="0"/>
        </a:xfrm>
      </p:grpSpPr>
      <p:sp>
        <p:nvSpPr>
          <p:cNvPr id="383" name="Google Shape;383;g2efa320653d_0_27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84" name="Google Shape;384;g2efa320653d_0_27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8" name="Shape 388"/>
        <p:cNvGrpSpPr/>
        <p:nvPr/>
      </p:nvGrpSpPr>
      <p:grpSpPr>
        <a:xfrm>
          <a:off x="0" y="0"/>
          <a:ext cx="0" cy="0"/>
          <a:chOff x="0" y="0"/>
          <a:chExt cx="0" cy="0"/>
        </a:xfrm>
      </p:grpSpPr>
      <p:sp>
        <p:nvSpPr>
          <p:cNvPr id="389" name="Google Shape;389;g2efa320653d_0_28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90" name="Google Shape;390;g2efa320653d_0_28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6" name="Shape 396"/>
        <p:cNvGrpSpPr/>
        <p:nvPr/>
      </p:nvGrpSpPr>
      <p:grpSpPr>
        <a:xfrm>
          <a:off x="0" y="0"/>
          <a:ext cx="0" cy="0"/>
          <a:chOff x="0" y="0"/>
          <a:chExt cx="0" cy="0"/>
        </a:xfrm>
      </p:grpSpPr>
      <p:sp>
        <p:nvSpPr>
          <p:cNvPr id="397" name="Google Shape;397;g2f0ad1fdd78_1_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98" name="Google Shape;398;g2f0ad1fdd78_1_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 sz="1000"/>
              <a:t>Teacher Notes:</a:t>
            </a:r>
            <a:endParaRPr b="1" sz="1000"/>
          </a:p>
          <a:p>
            <a:pPr indent="-292100" lvl="0" marL="457200" rtl="0" algn="l">
              <a:spcBef>
                <a:spcPts val="0"/>
              </a:spcBef>
              <a:spcAft>
                <a:spcPts val="0"/>
              </a:spcAft>
              <a:buClr>
                <a:schemeClr val="dk1"/>
              </a:buClr>
              <a:buSzPts val="1000"/>
              <a:buChar char="●"/>
            </a:pPr>
            <a:r>
              <a:rPr lang="en" sz="1000">
                <a:solidFill>
                  <a:schemeClr val="dk1"/>
                </a:solidFill>
              </a:rPr>
              <a:t>Suggested strategy for classrooms grades K-2</a:t>
            </a:r>
            <a:endParaRPr sz="1000">
              <a:solidFill>
                <a:schemeClr val="dk1"/>
              </a:solidFill>
            </a:endParaRPr>
          </a:p>
          <a:p>
            <a:pPr indent="-292100" lvl="0" marL="457200" rtl="0" algn="l">
              <a:lnSpc>
                <a:spcPct val="115000"/>
              </a:lnSpc>
              <a:spcBef>
                <a:spcPts val="0"/>
              </a:spcBef>
              <a:spcAft>
                <a:spcPts val="0"/>
              </a:spcAft>
              <a:buClr>
                <a:schemeClr val="dk1"/>
              </a:buClr>
              <a:buSzPts val="1000"/>
              <a:buChar char="●"/>
            </a:pPr>
            <a:r>
              <a:rPr lang="en" sz="1000">
                <a:solidFill>
                  <a:schemeClr val="dk1"/>
                </a:solidFill>
              </a:rPr>
              <a:t>﻿﻿Ask students to spend three minutes jotting down their response to a critical thinking question on a sticky note.</a:t>
            </a:r>
            <a:endParaRPr sz="1000">
              <a:solidFill>
                <a:schemeClr val="dk1"/>
              </a:solidFill>
            </a:endParaRPr>
          </a:p>
          <a:p>
            <a:pPr indent="-292100" lvl="0" marL="457200" rtl="0" algn="l">
              <a:lnSpc>
                <a:spcPct val="115000"/>
              </a:lnSpc>
              <a:spcBef>
                <a:spcPts val="0"/>
              </a:spcBef>
              <a:spcAft>
                <a:spcPts val="0"/>
              </a:spcAft>
              <a:buClr>
                <a:schemeClr val="dk1"/>
              </a:buClr>
              <a:buSzPts val="1000"/>
              <a:buChar char="●"/>
            </a:pPr>
            <a:r>
              <a:rPr lang="en" sz="1000">
                <a:solidFill>
                  <a:schemeClr val="dk1"/>
                </a:solidFill>
              </a:rPr>
              <a:t>﻿﻿Ask students to work in pairs and share their responses.</a:t>
            </a:r>
            <a:endParaRPr sz="1000">
              <a:solidFill>
                <a:schemeClr val="dk1"/>
              </a:solidFill>
            </a:endParaRPr>
          </a:p>
          <a:p>
            <a:pPr indent="-292100" lvl="0" marL="457200" rtl="0" algn="l">
              <a:lnSpc>
                <a:spcPct val="115000"/>
              </a:lnSpc>
              <a:spcBef>
                <a:spcPts val="0"/>
              </a:spcBef>
              <a:spcAft>
                <a:spcPts val="0"/>
              </a:spcAft>
              <a:buClr>
                <a:schemeClr val="dk1"/>
              </a:buClr>
              <a:buSzPts val="1000"/>
              <a:buChar char="●"/>
            </a:pPr>
            <a:r>
              <a:rPr lang="en" sz="1000">
                <a:solidFill>
                  <a:schemeClr val="dk1"/>
                </a:solidFill>
              </a:rPr>
              <a:t>﻿﻿Next ask students to post their sticky notes on the board or on chart paper and</a:t>
            </a:r>
            <a:br>
              <a:rPr lang="en" sz="1000">
                <a:solidFill>
                  <a:schemeClr val="dk1"/>
                </a:solidFill>
              </a:rPr>
            </a:br>
            <a:r>
              <a:rPr lang="en" sz="1000">
                <a:solidFill>
                  <a:schemeClr val="dk1"/>
                </a:solidFill>
              </a:rPr>
              <a:t>read all the notes.</a:t>
            </a:r>
            <a:endParaRPr sz="1000">
              <a:solidFill>
                <a:schemeClr val="dk1"/>
              </a:solidFill>
            </a:endParaRPr>
          </a:p>
          <a:p>
            <a:pPr indent="-292100" lvl="0" marL="457200" rtl="0" algn="l">
              <a:lnSpc>
                <a:spcPct val="115000"/>
              </a:lnSpc>
              <a:spcBef>
                <a:spcPts val="0"/>
              </a:spcBef>
              <a:spcAft>
                <a:spcPts val="0"/>
              </a:spcAft>
              <a:buClr>
                <a:schemeClr val="dk1"/>
              </a:buClr>
              <a:buSzPts val="1000"/>
              <a:buChar char="●"/>
            </a:pPr>
            <a:r>
              <a:rPr lang="en" sz="1000">
                <a:solidFill>
                  <a:schemeClr val="dk1"/>
                </a:solidFill>
              </a:rPr>
              <a:t>﻿﻿Discuss similarities and differences in the responses as a group.</a:t>
            </a:r>
            <a:endParaRPr sz="1000"/>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04" name="Shape 404"/>
        <p:cNvGrpSpPr/>
        <p:nvPr/>
      </p:nvGrpSpPr>
      <p:grpSpPr>
        <a:xfrm>
          <a:off x="0" y="0"/>
          <a:ext cx="0" cy="0"/>
          <a:chOff x="0" y="0"/>
          <a:chExt cx="0" cy="0"/>
        </a:xfrm>
      </p:grpSpPr>
      <p:sp>
        <p:nvSpPr>
          <p:cNvPr id="405" name="Google Shape;405;g2f0ad1fdd78_1_32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06" name="Google Shape;406;g2f0ad1fdd78_1_32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sz="1000">
                <a:solidFill>
                  <a:schemeClr val="dk1"/>
                </a:solidFill>
              </a:rPr>
              <a:t>Teacher Notes:</a:t>
            </a:r>
            <a:endParaRPr b="1" sz="1000">
              <a:solidFill>
                <a:schemeClr val="dk1"/>
              </a:solidFill>
            </a:endParaRPr>
          </a:p>
          <a:p>
            <a:pPr indent="-292100" lvl="0" marL="457200" rtl="0" algn="l">
              <a:spcBef>
                <a:spcPts val="0"/>
              </a:spcBef>
              <a:spcAft>
                <a:spcPts val="0"/>
              </a:spcAft>
              <a:buClr>
                <a:schemeClr val="dk1"/>
              </a:buClr>
              <a:buSzPts val="1000"/>
              <a:buChar char="●"/>
            </a:pPr>
            <a:r>
              <a:rPr lang="en" sz="1000">
                <a:solidFill>
                  <a:schemeClr val="dk1"/>
                </a:solidFill>
              </a:rPr>
              <a:t>Suggested strategy for classrooms grades 3-5</a:t>
            </a:r>
            <a:endParaRPr sz="1000">
              <a:solidFill>
                <a:schemeClr val="dk1"/>
              </a:solidFill>
            </a:endParaRPr>
          </a:p>
          <a:p>
            <a:pPr indent="-292100" lvl="0" marL="457200" rtl="0" algn="l">
              <a:lnSpc>
                <a:spcPct val="115000"/>
              </a:lnSpc>
              <a:spcBef>
                <a:spcPts val="0"/>
              </a:spcBef>
              <a:spcAft>
                <a:spcPts val="0"/>
              </a:spcAft>
              <a:buClr>
                <a:schemeClr val="dk1"/>
              </a:buClr>
              <a:buSzPts val="1000"/>
              <a:buChar char="●"/>
            </a:pPr>
            <a:r>
              <a:rPr lang="en" sz="1000">
                <a:solidFill>
                  <a:schemeClr val="dk1"/>
                </a:solidFill>
              </a:rPr>
              <a:t>﻿﻿Ask students to choose one of the people mentioned or pictured in the text and write down a question they would like to ask that person if they could.</a:t>
            </a:r>
            <a:endParaRPr sz="1000">
              <a:solidFill>
                <a:schemeClr val="dk1"/>
              </a:solidFill>
            </a:endParaRPr>
          </a:p>
          <a:p>
            <a:pPr indent="-292100" lvl="0" marL="457200" rtl="0" algn="l">
              <a:lnSpc>
                <a:spcPct val="115000"/>
              </a:lnSpc>
              <a:spcBef>
                <a:spcPts val="0"/>
              </a:spcBef>
              <a:spcAft>
                <a:spcPts val="0"/>
              </a:spcAft>
              <a:buClr>
                <a:schemeClr val="dk1"/>
              </a:buClr>
              <a:buSzPts val="1000"/>
              <a:buChar char="●"/>
            </a:pPr>
            <a:r>
              <a:rPr lang="en" sz="1000">
                <a:solidFill>
                  <a:schemeClr val="dk1"/>
                </a:solidFill>
              </a:rPr>
              <a:t>﻿﻿Next ask students to write what they think that person would say in response and then what they would say in response to that.</a:t>
            </a:r>
            <a:endParaRPr sz="1000">
              <a:solidFill>
                <a:schemeClr val="dk1"/>
              </a:solidFill>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hyperlink" Target="https://slidesgo.com/" TargetMode="External"/><Relationship Id="rId3" Type="http://schemas.openxmlformats.org/officeDocument/2006/relationships/hyperlink" Target="https://www.flaticon.com/" TargetMode="External"/><Relationship Id="rId4" Type="http://schemas.openxmlformats.org/officeDocument/2006/relationships/hyperlink" Target="https://www.freepik.com/" TargetMode="External"/><Relationship Id="rId5" Type="http://schemas.openxmlformats.org/officeDocument/2006/relationships/hyperlink" Target="https://stories.freepik.com/" TargetMode="Externa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8" name="Shape 8"/>
        <p:cNvGrpSpPr/>
        <p:nvPr/>
      </p:nvGrpSpPr>
      <p:grpSpPr>
        <a:xfrm>
          <a:off x="0" y="0"/>
          <a:ext cx="0" cy="0"/>
          <a:chOff x="0" y="0"/>
          <a:chExt cx="0" cy="0"/>
        </a:xfrm>
      </p:grpSpPr>
      <p:sp>
        <p:nvSpPr>
          <p:cNvPr id="9" name="Google Shape;9;p2"/>
          <p:cNvSpPr txBox="1"/>
          <p:nvPr>
            <p:ph type="ctrTitle"/>
          </p:nvPr>
        </p:nvSpPr>
        <p:spPr>
          <a:xfrm>
            <a:off x="4676575" y="1497975"/>
            <a:ext cx="3757800" cy="1386900"/>
          </a:xfrm>
          <a:prstGeom prst="rect">
            <a:avLst/>
          </a:prstGeom>
        </p:spPr>
        <p:txBody>
          <a:bodyPr anchorCtr="0" anchor="ctr" bIns="91425" lIns="91425" spcFirstLastPara="1" rIns="91425" wrap="square" tIns="91425">
            <a:noAutofit/>
          </a:bodyPr>
          <a:lstStyle>
            <a:lvl1pPr lvl="0" rtl="0" algn="r">
              <a:spcBef>
                <a:spcPts val="0"/>
              </a:spcBef>
              <a:spcAft>
                <a:spcPts val="0"/>
              </a:spcAft>
              <a:buClr>
                <a:schemeClr val="accent2"/>
              </a:buClr>
              <a:buSzPts val="5200"/>
              <a:buNone/>
              <a:defRPr sz="4600"/>
            </a:lvl1pPr>
            <a:lvl2pPr lvl="1" rtl="0" algn="ctr">
              <a:spcBef>
                <a:spcPts val="0"/>
              </a:spcBef>
              <a:spcAft>
                <a:spcPts val="0"/>
              </a:spcAft>
              <a:buClr>
                <a:schemeClr val="accent2"/>
              </a:buClr>
              <a:buSzPts val="5200"/>
              <a:buNone/>
              <a:defRPr sz="5200">
                <a:solidFill>
                  <a:schemeClr val="accent2"/>
                </a:solidFill>
              </a:defRPr>
            </a:lvl2pPr>
            <a:lvl3pPr lvl="2" rtl="0" algn="ctr">
              <a:spcBef>
                <a:spcPts val="0"/>
              </a:spcBef>
              <a:spcAft>
                <a:spcPts val="0"/>
              </a:spcAft>
              <a:buClr>
                <a:schemeClr val="accent2"/>
              </a:buClr>
              <a:buSzPts val="5200"/>
              <a:buNone/>
              <a:defRPr sz="5200">
                <a:solidFill>
                  <a:schemeClr val="accent2"/>
                </a:solidFill>
              </a:defRPr>
            </a:lvl3pPr>
            <a:lvl4pPr lvl="3" rtl="0" algn="ctr">
              <a:spcBef>
                <a:spcPts val="0"/>
              </a:spcBef>
              <a:spcAft>
                <a:spcPts val="0"/>
              </a:spcAft>
              <a:buClr>
                <a:schemeClr val="accent2"/>
              </a:buClr>
              <a:buSzPts val="5200"/>
              <a:buNone/>
              <a:defRPr sz="5200">
                <a:solidFill>
                  <a:schemeClr val="accent2"/>
                </a:solidFill>
              </a:defRPr>
            </a:lvl4pPr>
            <a:lvl5pPr lvl="4" rtl="0" algn="ctr">
              <a:spcBef>
                <a:spcPts val="0"/>
              </a:spcBef>
              <a:spcAft>
                <a:spcPts val="0"/>
              </a:spcAft>
              <a:buClr>
                <a:schemeClr val="accent2"/>
              </a:buClr>
              <a:buSzPts val="5200"/>
              <a:buNone/>
              <a:defRPr sz="5200">
                <a:solidFill>
                  <a:schemeClr val="accent2"/>
                </a:solidFill>
              </a:defRPr>
            </a:lvl5pPr>
            <a:lvl6pPr lvl="5" rtl="0" algn="ctr">
              <a:spcBef>
                <a:spcPts val="0"/>
              </a:spcBef>
              <a:spcAft>
                <a:spcPts val="0"/>
              </a:spcAft>
              <a:buClr>
                <a:schemeClr val="accent2"/>
              </a:buClr>
              <a:buSzPts val="5200"/>
              <a:buNone/>
              <a:defRPr sz="5200">
                <a:solidFill>
                  <a:schemeClr val="accent2"/>
                </a:solidFill>
              </a:defRPr>
            </a:lvl6pPr>
            <a:lvl7pPr lvl="6" rtl="0" algn="ctr">
              <a:spcBef>
                <a:spcPts val="0"/>
              </a:spcBef>
              <a:spcAft>
                <a:spcPts val="0"/>
              </a:spcAft>
              <a:buClr>
                <a:schemeClr val="accent2"/>
              </a:buClr>
              <a:buSzPts val="5200"/>
              <a:buNone/>
              <a:defRPr sz="5200">
                <a:solidFill>
                  <a:schemeClr val="accent2"/>
                </a:solidFill>
              </a:defRPr>
            </a:lvl7pPr>
            <a:lvl8pPr lvl="7" rtl="0" algn="ctr">
              <a:spcBef>
                <a:spcPts val="0"/>
              </a:spcBef>
              <a:spcAft>
                <a:spcPts val="0"/>
              </a:spcAft>
              <a:buClr>
                <a:schemeClr val="accent2"/>
              </a:buClr>
              <a:buSzPts val="5200"/>
              <a:buNone/>
              <a:defRPr sz="5200">
                <a:solidFill>
                  <a:schemeClr val="accent2"/>
                </a:solidFill>
              </a:defRPr>
            </a:lvl8pPr>
            <a:lvl9pPr lvl="8" rtl="0" algn="ctr">
              <a:spcBef>
                <a:spcPts val="0"/>
              </a:spcBef>
              <a:spcAft>
                <a:spcPts val="0"/>
              </a:spcAft>
              <a:buClr>
                <a:schemeClr val="accent2"/>
              </a:buClr>
              <a:buSzPts val="5200"/>
              <a:buNone/>
              <a:defRPr sz="5200">
                <a:solidFill>
                  <a:schemeClr val="accent2"/>
                </a:solidFill>
              </a:defRPr>
            </a:lvl9pPr>
          </a:lstStyle>
          <a:p/>
        </p:txBody>
      </p:sp>
      <p:sp>
        <p:nvSpPr>
          <p:cNvPr id="10" name="Google Shape;10;p2"/>
          <p:cNvSpPr txBox="1"/>
          <p:nvPr>
            <p:ph idx="1" type="subTitle"/>
          </p:nvPr>
        </p:nvSpPr>
        <p:spPr>
          <a:xfrm>
            <a:off x="4989250" y="2884875"/>
            <a:ext cx="3444900" cy="790200"/>
          </a:xfrm>
          <a:prstGeom prst="rect">
            <a:avLst/>
          </a:prstGeom>
        </p:spPr>
        <p:txBody>
          <a:bodyPr anchorCtr="0" anchor="t" bIns="91425" lIns="91425" spcFirstLastPara="1" rIns="91425" wrap="square" tIns="91425">
            <a:noAutofit/>
          </a:bodyPr>
          <a:lstStyle>
            <a:lvl1pPr lvl="0" algn="r">
              <a:lnSpc>
                <a:spcPct val="100000"/>
              </a:lnSpc>
              <a:spcBef>
                <a:spcPts val="0"/>
              </a:spcBef>
              <a:spcAft>
                <a:spcPts val="0"/>
              </a:spcAft>
              <a:buSzPts val="2800"/>
              <a:buNone/>
              <a:defRPr sz="2000"/>
            </a:lvl1pPr>
            <a:lvl2pPr lvl="1" algn="r">
              <a:lnSpc>
                <a:spcPct val="100000"/>
              </a:lnSpc>
              <a:spcBef>
                <a:spcPts val="0"/>
              </a:spcBef>
              <a:spcAft>
                <a:spcPts val="0"/>
              </a:spcAft>
              <a:buSzPts val="2800"/>
              <a:buNone/>
              <a:defRPr sz="2800"/>
            </a:lvl2pPr>
            <a:lvl3pPr lvl="2" algn="r">
              <a:lnSpc>
                <a:spcPct val="100000"/>
              </a:lnSpc>
              <a:spcBef>
                <a:spcPts val="0"/>
              </a:spcBef>
              <a:spcAft>
                <a:spcPts val="0"/>
              </a:spcAft>
              <a:buSzPts val="2800"/>
              <a:buNone/>
              <a:defRPr sz="2800"/>
            </a:lvl3pPr>
            <a:lvl4pPr lvl="3" algn="r">
              <a:lnSpc>
                <a:spcPct val="100000"/>
              </a:lnSpc>
              <a:spcBef>
                <a:spcPts val="0"/>
              </a:spcBef>
              <a:spcAft>
                <a:spcPts val="0"/>
              </a:spcAft>
              <a:buSzPts val="2800"/>
              <a:buNone/>
              <a:defRPr sz="2800"/>
            </a:lvl4pPr>
            <a:lvl5pPr lvl="4" algn="r">
              <a:lnSpc>
                <a:spcPct val="100000"/>
              </a:lnSpc>
              <a:spcBef>
                <a:spcPts val="0"/>
              </a:spcBef>
              <a:spcAft>
                <a:spcPts val="0"/>
              </a:spcAft>
              <a:buSzPts val="2800"/>
              <a:buNone/>
              <a:defRPr sz="2800"/>
            </a:lvl5pPr>
            <a:lvl6pPr lvl="5" algn="r">
              <a:lnSpc>
                <a:spcPct val="100000"/>
              </a:lnSpc>
              <a:spcBef>
                <a:spcPts val="0"/>
              </a:spcBef>
              <a:spcAft>
                <a:spcPts val="0"/>
              </a:spcAft>
              <a:buSzPts val="2800"/>
              <a:buNone/>
              <a:defRPr sz="2800"/>
            </a:lvl6pPr>
            <a:lvl7pPr lvl="6" algn="r">
              <a:lnSpc>
                <a:spcPct val="100000"/>
              </a:lnSpc>
              <a:spcBef>
                <a:spcPts val="0"/>
              </a:spcBef>
              <a:spcAft>
                <a:spcPts val="0"/>
              </a:spcAft>
              <a:buSzPts val="2800"/>
              <a:buNone/>
              <a:defRPr sz="2800"/>
            </a:lvl7pPr>
            <a:lvl8pPr lvl="7" algn="r">
              <a:lnSpc>
                <a:spcPct val="100000"/>
              </a:lnSpc>
              <a:spcBef>
                <a:spcPts val="0"/>
              </a:spcBef>
              <a:spcAft>
                <a:spcPts val="0"/>
              </a:spcAft>
              <a:buSzPts val="2800"/>
              <a:buNone/>
              <a:defRPr sz="2800"/>
            </a:lvl8pPr>
            <a:lvl9pPr lvl="8" algn="r">
              <a:lnSpc>
                <a:spcPct val="100000"/>
              </a:lnSpc>
              <a:spcBef>
                <a:spcPts val="0"/>
              </a:spcBef>
              <a:spcAft>
                <a:spcPts val="0"/>
              </a:spcAft>
              <a:buSzPts val="2800"/>
              <a:buNone/>
              <a:defRPr sz="2800"/>
            </a:lvl9pPr>
          </a:lstStyle>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86" name="Shape 86"/>
        <p:cNvGrpSpPr/>
        <p:nvPr/>
      </p:nvGrpSpPr>
      <p:grpSpPr>
        <a:xfrm>
          <a:off x="0" y="0"/>
          <a:ext cx="0" cy="0"/>
          <a:chOff x="0" y="0"/>
          <a:chExt cx="0" cy="0"/>
        </a:xfrm>
      </p:grpSpPr>
      <p:sp>
        <p:nvSpPr>
          <p:cNvPr id="87" name="Google Shape;87;p11"/>
          <p:cNvSpPr txBox="1"/>
          <p:nvPr>
            <p:ph hasCustomPrompt="1" type="title"/>
          </p:nvPr>
        </p:nvSpPr>
        <p:spPr>
          <a:xfrm>
            <a:off x="1327050" y="531298"/>
            <a:ext cx="6489900" cy="1093800"/>
          </a:xfrm>
          <a:prstGeom prst="rect">
            <a:avLst/>
          </a:prstGeom>
        </p:spPr>
        <p:txBody>
          <a:bodyPr anchorCtr="0" anchor="b" bIns="91425" lIns="91425" spcFirstLastPara="1" rIns="91425" wrap="square" tIns="91425">
            <a:noAutofit/>
          </a:bodyPr>
          <a:lstStyle>
            <a:lvl1pPr lvl="0" algn="ctr">
              <a:spcBef>
                <a:spcPts val="0"/>
              </a:spcBef>
              <a:spcAft>
                <a:spcPts val="0"/>
              </a:spcAft>
              <a:buSzPts val="12000"/>
              <a:buNone/>
              <a:defRPr sz="5000">
                <a:solidFill>
                  <a:schemeClr val="accent2"/>
                </a:solidFill>
              </a:defRPr>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88" name="Google Shape;88;p11"/>
          <p:cNvSpPr txBox="1"/>
          <p:nvPr>
            <p:ph idx="1" type="subTitle"/>
          </p:nvPr>
        </p:nvSpPr>
        <p:spPr>
          <a:xfrm>
            <a:off x="1327050" y="1625088"/>
            <a:ext cx="6489900" cy="470100"/>
          </a:xfrm>
          <a:prstGeom prst="rect">
            <a:avLst/>
          </a:prstGeom>
        </p:spPr>
        <p:txBody>
          <a:bodyPr anchorCtr="0" anchor="t" bIns="91425" lIns="91425" spcFirstLastPara="1" rIns="91425" wrap="square" tIns="91425">
            <a:noAutofit/>
          </a:bodyPr>
          <a:lstStyle>
            <a:lvl1pPr lvl="0" rtl="0" algn="ctr">
              <a:spcBef>
                <a:spcPts val="0"/>
              </a:spcBef>
              <a:spcAft>
                <a:spcPts val="0"/>
              </a:spcAft>
              <a:buSzPts val="2800"/>
              <a:buNone/>
              <a:defRPr sz="1600"/>
            </a:lvl1pPr>
            <a:lvl2pPr lvl="1" rtl="0" algn="ctr">
              <a:lnSpc>
                <a:spcPct val="100000"/>
              </a:lnSpc>
              <a:spcBef>
                <a:spcPts val="0"/>
              </a:spcBef>
              <a:spcAft>
                <a:spcPts val="0"/>
              </a:spcAft>
              <a:buSzPts val="2800"/>
              <a:buNone/>
              <a:defRPr sz="2800"/>
            </a:lvl2pPr>
            <a:lvl3pPr lvl="2" rtl="0" algn="ctr">
              <a:lnSpc>
                <a:spcPct val="100000"/>
              </a:lnSpc>
              <a:spcBef>
                <a:spcPts val="0"/>
              </a:spcBef>
              <a:spcAft>
                <a:spcPts val="0"/>
              </a:spcAft>
              <a:buSzPts val="2800"/>
              <a:buNone/>
              <a:defRPr sz="2800"/>
            </a:lvl3pPr>
            <a:lvl4pPr lvl="3" rtl="0" algn="ctr">
              <a:lnSpc>
                <a:spcPct val="100000"/>
              </a:lnSpc>
              <a:spcBef>
                <a:spcPts val="0"/>
              </a:spcBef>
              <a:spcAft>
                <a:spcPts val="0"/>
              </a:spcAft>
              <a:buSzPts val="2800"/>
              <a:buNone/>
              <a:defRPr sz="2800"/>
            </a:lvl4pPr>
            <a:lvl5pPr lvl="4" rtl="0" algn="ctr">
              <a:lnSpc>
                <a:spcPct val="100000"/>
              </a:lnSpc>
              <a:spcBef>
                <a:spcPts val="0"/>
              </a:spcBef>
              <a:spcAft>
                <a:spcPts val="0"/>
              </a:spcAft>
              <a:buSzPts val="2800"/>
              <a:buNone/>
              <a:defRPr sz="2800"/>
            </a:lvl5pPr>
            <a:lvl6pPr lvl="5" rtl="0" algn="ctr">
              <a:lnSpc>
                <a:spcPct val="100000"/>
              </a:lnSpc>
              <a:spcBef>
                <a:spcPts val="0"/>
              </a:spcBef>
              <a:spcAft>
                <a:spcPts val="0"/>
              </a:spcAft>
              <a:buSzPts val="2800"/>
              <a:buNone/>
              <a:defRPr sz="2800"/>
            </a:lvl6pPr>
            <a:lvl7pPr lvl="6" rtl="0" algn="ctr">
              <a:lnSpc>
                <a:spcPct val="100000"/>
              </a:lnSpc>
              <a:spcBef>
                <a:spcPts val="0"/>
              </a:spcBef>
              <a:spcAft>
                <a:spcPts val="0"/>
              </a:spcAft>
              <a:buSzPts val="2800"/>
              <a:buNone/>
              <a:defRPr sz="2800"/>
            </a:lvl7pPr>
            <a:lvl8pPr lvl="7" rtl="0" algn="ctr">
              <a:lnSpc>
                <a:spcPct val="100000"/>
              </a:lnSpc>
              <a:spcBef>
                <a:spcPts val="0"/>
              </a:spcBef>
              <a:spcAft>
                <a:spcPts val="0"/>
              </a:spcAft>
              <a:buSzPts val="2800"/>
              <a:buNone/>
              <a:defRPr sz="2800"/>
            </a:lvl8pPr>
            <a:lvl9pPr lvl="8" rtl="0" algn="ctr">
              <a:lnSpc>
                <a:spcPct val="100000"/>
              </a:lnSpc>
              <a:spcBef>
                <a:spcPts val="0"/>
              </a:spcBef>
              <a:spcAft>
                <a:spcPts val="0"/>
              </a:spcAft>
              <a:buSzPts val="2800"/>
              <a:buNone/>
              <a:defRPr sz="2800"/>
            </a:lvl9pPr>
          </a:lstStyle>
          <a:p/>
        </p:txBody>
      </p:sp>
      <p:grpSp>
        <p:nvGrpSpPr>
          <p:cNvPr id="89" name="Google Shape;89;p11"/>
          <p:cNvGrpSpPr/>
          <p:nvPr/>
        </p:nvGrpSpPr>
        <p:grpSpPr>
          <a:xfrm>
            <a:off x="-1003293" y="-1074205"/>
            <a:ext cx="2972327" cy="2292212"/>
            <a:chOff x="-1003293" y="-1074205"/>
            <a:chExt cx="2972327" cy="2292212"/>
          </a:xfrm>
        </p:grpSpPr>
        <p:sp>
          <p:nvSpPr>
            <p:cNvPr id="90" name="Google Shape;90;p11"/>
            <p:cNvSpPr/>
            <p:nvPr/>
          </p:nvSpPr>
          <p:spPr>
            <a:xfrm rot="-1799789">
              <a:off x="-1107995" y="-383534"/>
              <a:ext cx="2855704" cy="346358"/>
            </a:xfrm>
            <a:prstGeom prst="rect">
              <a:avLst/>
            </a:pr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1" name="Google Shape;91;p11"/>
            <p:cNvSpPr/>
            <p:nvPr/>
          </p:nvSpPr>
          <p:spPr>
            <a:xfrm rot="-1799789">
              <a:off x="-966952" y="-74753"/>
              <a:ext cx="2855704" cy="217199"/>
            </a:xfrm>
            <a:prstGeom prst="rect">
              <a:avLst/>
            </a:pr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2" name="Google Shape;92;p11"/>
            <p:cNvSpPr/>
            <p:nvPr/>
          </p:nvSpPr>
          <p:spPr>
            <a:xfrm rot="-1799789">
              <a:off x="-858335" y="113377"/>
              <a:ext cx="2855704" cy="217199"/>
            </a:xfrm>
            <a:prstGeom prst="rect">
              <a:avLst/>
            </a:pr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3" name="Google Shape;93;p11"/>
            <p:cNvSpPr/>
            <p:nvPr/>
          </p:nvSpPr>
          <p:spPr>
            <a:xfrm rot="-1799789">
              <a:off x="-749718" y="301508"/>
              <a:ext cx="2855704" cy="217199"/>
            </a:xfrm>
            <a:prstGeom prst="rect">
              <a:avLst/>
            </a:pr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bg>
      <p:bgPr>
        <a:noFill/>
      </p:bgPr>
    </p:bg>
    <p:spTree>
      <p:nvGrpSpPr>
        <p:cNvPr id="94" name="Shape 94"/>
        <p:cNvGrpSpPr/>
        <p:nvPr/>
      </p:nvGrpSpPr>
      <p:grpSpPr>
        <a:xfrm>
          <a:off x="0" y="0"/>
          <a:ext cx="0" cy="0"/>
          <a:chOff x="0" y="0"/>
          <a:chExt cx="0" cy="0"/>
        </a:xfrm>
      </p:grpSpPr>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four columns">
  <p:cSld name="CUSTOM_4_1">
    <p:spTree>
      <p:nvGrpSpPr>
        <p:cNvPr id="95" name="Shape 95"/>
        <p:cNvGrpSpPr/>
        <p:nvPr/>
      </p:nvGrpSpPr>
      <p:grpSpPr>
        <a:xfrm>
          <a:off x="0" y="0"/>
          <a:ext cx="0" cy="0"/>
          <a:chOff x="0" y="0"/>
          <a:chExt cx="0" cy="0"/>
        </a:xfrm>
      </p:grpSpPr>
      <p:sp>
        <p:nvSpPr>
          <p:cNvPr id="96" name="Google Shape;96;p13"/>
          <p:cNvSpPr txBox="1"/>
          <p:nvPr>
            <p:ph idx="1" type="subTitle"/>
          </p:nvPr>
        </p:nvSpPr>
        <p:spPr>
          <a:xfrm>
            <a:off x="2705700" y="3151888"/>
            <a:ext cx="3732600" cy="721200"/>
          </a:xfrm>
          <a:prstGeom prst="rect">
            <a:avLst/>
          </a:prstGeom>
        </p:spPr>
        <p:txBody>
          <a:bodyPr anchorCtr="0" anchor="ctr" bIns="91425" lIns="91425" spcFirstLastPara="1" rIns="91425" wrap="square" tIns="91425">
            <a:noAutofit/>
          </a:bodyPr>
          <a:lstStyle>
            <a:lvl1pPr lvl="0" rtl="0">
              <a:spcBef>
                <a:spcPts val="0"/>
              </a:spcBef>
              <a:spcAft>
                <a:spcPts val="0"/>
              </a:spcAft>
              <a:buSzPts val="2800"/>
              <a:buNone/>
              <a:defRPr sz="1400"/>
            </a:lvl1pPr>
            <a:lvl2pPr lvl="1" rtl="0">
              <a:lnSpc>
                <a:spcPct val="100000"/>
              </a:lnSpc>
              <a:spcBef>
                <a:spcPts val="0"/>
              </a:spcBef>
              <a:spcAft>
                <a:spcPts val="0"/>
              </a:spcAft>
              <a:buSzPts val="2800"/>
              <a:buNone/>
              <a:defRPr sz="2800"/>
            </a:lvl2pPr>
            <a:lvl3pPr lvl="2" rtl="0">
              <a:lnSpc>
                <a:spcPct val="100000"/>
              </a:lnSpc>
              <a:spcBef>
                <a:spcPts val="0"/>
              </a:spcBef>
              <a:spcAft>
                <a:spcPts val="0"/>
              </a:spcAft>
              <a:buSzPts val="2800"/>
              <a:buNone/>
              <a:defRPr sz="2800"/>
            </a:lvl3pPr>
            <a:lvl4pPr lvl="3" rtl="0">
              <a:lnSpc>
                <a:spcPct val="100000"/>
              </a:lnSpc>
              <a:spcBef>
                <a:spcPts val="0"/>
              </a:spcBef>
              <a:spcAft>
                <a:spcPts val="0"/>
              </a:spcAft>
              <a:buSzPts val="2800"/>
              <a:buNone/>
              <a:defRPr sz="2800"/>
            </a:lvl4pPr>
            <a:lvl5pPr lvl="4" rtl="0">
              <a:lnSpc>
                <a:spcPct val="100000"/>
              </a:lnSpc>
              <a:spcBef>
                <a:spcPts val="0"/>
              </a:spcBef>
              <a:spcAft>
                <a:spcPts val="0"/>
              </a:spcAft>
              <a:buSzPts val="2800"/>
              <a:buNone/>
              <a:defRPr sz="2800"/>
            </a:lvl5pPr>
            <a:lvl6pPr lvl="5" rtl="0">
              <a:lnSpc>
                <a:spcPct val="100000"/>
              </a:lnSpc>
              <a:spcBef>
                <a:spcPts val="0"/>
              </a:spcBef>
              <a:spcAft>
                <a:spcPts val="0"/>
              </a:spcAft>
              <a:buSzPts val="2800"/>
              <a:buNone/>
              <a:defRPr sz="2800"/>
            </a:lvl6pPr>
            <a:lvl7pPr lvl="6" rtl="0">
              <a:lnSpc>
                <a:spcPct val="100000"/>
              </a:lnSpc>
              <a:spcBef>
                <a:spcPts val="0"/>
              </a:spcBef>
              <a:spcAft>
                <a:spcPts val="0"/>
              </a:spcAft>
              <a:buSzPts val="2800"/>
              <a:buNone/>
              <a:defRPr sz="2800"/>
            </a:lvl7pPr>
            <a:lvl8pPr lvl="7" rtl="0">
              <a:lnSpc>
                <a:spcPct val="100000"/>
              </a:lnSpc>
              <a:spcBef>
                <a:spcPts val="0"/>
              </a:spcBef>
              <a:spcAft>
                <a:spcPts val="0"/>
              </a:spcAft>
              <a:buSzPts val="2800"/>
              <a:buNone/>
              <a:defRPr sz="2800"/>
            </a:lvl8pPr>
            <a:lvl9pPr lvl="8" rtl="0">
              <a:lnSpc>
                <a:spcPct val="100000"/>
              </a:lnSpc>
              <a:spcBef>
                <a:spcPts val="0"/>
              </a:spcBef>
              <a:spcAft>
                <a:spcPts val="0"/>
              </a:spcAft>
              <a:buSzPts val="2800"/>
              <a:buNone/>
              <a:defRPr sz="2800"/>
            </a:lvl9pPr>
          </a:lstStyle>
          <a:p/>
        </p:txBody>
      </p:sp>
      <p:sp>
        <p:nvSpPr>
          <p:cNvPr id="97" name="Google Shape;97;p13"/>
          <p:cNvSpPr txBox="1"/>
          <p:nvPr>
            <p:ph idx="2" type="subTitle"/>
          </p:nvPr>
        </p:nvSpPr>
        <p:spPr>
          <a:xfrm>
            <a:off x="2705700" y="2429863"/>
            <a:ext cx="3732600" cy="721200"/>
          </a:xfrm>
          <a:prstGeom prst="rect">
            <a:avLst/>
          </a:prstGeom>
        </p:spPr>
        <p:txBody>
          <a:bodyPr anchorCtr="0" anchor="ctr" bIns="91425" lIns="91425" spcFirstLastPara="1" rIns="91425" wrap="square" tIns="91425">
            <a:noAutofit/>
          </a:bodyPr>
          <a:lstStyle>
            <a:lvl1pPr lvl="0" rtl="0">
              <a:spcBef>
                <a:spcPts val="0"/>
              </a:spcBef>
              <a:spcAft>
                <a:spcPts val="0"/>
              </a:spcAft>
              <a:buSzPts val="2800"/>
              <a:buNone/>
              <a:defRPr sz="1400"/>
            </a:lvl1pPr>
            <a:lvl2pPr lvl="1" rtl="0">
              <a:lnSpc>
                <a:spcPct val="100000"/>
              </a:lnSpc>
              <a:spcBef>
                <a:spcPts val="0"/>
              </a:spcBef>
              <a:spcAft>
                <a:spcPts val="0"/>
              </a:spcAft>
              <a:buSzPts val="2800"/>
              <a:buNone/>
              <a:defRPr sz="2800"/>
            </a:lvl2pPr>
            <a:lvl3pPr lvl="2" rtl="0">
              <a:lnSpc>
                <a:spcPct val="100000"/>
              </a:lnSpc>
              <a:spcBef>
                <a:spcPts val="0"/>
              </a:spcBef>
              <a:spcAft>
                <a:spcPts val="0"/>
              </a:spcAft>
              <a:buSzPts val="2800"/>
              <a:buNone/>
              <a:defRPr sz="2800"/>
            </a:lvl3pPr>
            <a:lvl4pPr lvl="3" rtl="0">
              <a:lnSpc>
                <a:spcPct val="100000"/>
              </a:lnSpc>
              <a:spcBef>
                <a:spcPts val="0"/>
              </a:spcBef>
              <a:spcAft>
                <a:spcPts val="0"/>
              </a:spcAft>
              <a:buSzPts val="2800"/>
              <a:buNone/>
              <a:defRPr sz="2800"/>
            </a:lvl4pPr>
            <a:lvl5pPr lvl="4" rtl="0">
              <a:lnSpc>
                <a:spcPct val="100000"/>
              </a:lnSpc>
              <a:spcBef>
                <a:spcPts val="0"/>
              </a:spcBef>
              <a:spcAft>
                <a:spcPts val="0"/>
              </a:spcAft>
              <a:buSzPts val="2800"/>
              <a:buNone/>
              <a:defRPr sz="2800"/>
            </a:lvl5pPr>
            <a:lvl6pPr lvl="5" rtl="0">
              <a:lnSpc>
                <a:spcPct val="100000"/>
              </a:lnSpc>
              <a:spcBef>
                <a:spcPts val="0"/>
              </a:spcBef>
              <a:spcAft>
                <a:spcPts val="0"/>
              </a:spcAft>
              <a:buSzPts val="2800"/>
              <a:buNone/>
              <a:defRPr sz="2800"/>
            </a:lvl6pPr>
            <a:lvl7pPr lvl="6" rtl="0">
              <a:lnSpc>
                <a:spcPct val="100000"/>
              </a:lnSpc>
              <a:spcBef>
                <a:spcPts val="0"/>
              </a:spcBef>
              <a:spcAft>
                <a:spcPts val="0"/>
              </a:spcAft>
              <a:buSzPts val="2800"/>
              <a:buNone/>
              <a:defRPr sz="2800"/>
            </a:lvl7pPr>
            <a:lvl8pPr lvl="7" rtl="0">
              <a:lnSpc>
                <a:spcPct val="100000"/>
              </a:lnSpc>
              <a:spcBef>
                <a:spcPts val="0"/>
              </a:spcBef>
              <a:spcAft>
                <a:spcPts val="0"/>
              </a:spcAft>
              <a:buSzPts val="2800"/>
              <a:buNone/>
              <a:defRPr sz="2800"/>
            </a:lvl8pPr>
            <a:lvl9pPr lvl="8" rtl="0">
              <a:lnSpc>
                <a:spcPct val="100000"/>
              </a:lnSpc>
              <a:spcBef>
                <a:spcPts val="0"/>
              </a:spcBef>
              <a:spcAft>
                <a:spcPts val="0"/>
              </a:spcAft>
              <a:buSzPts val="2800"/>
              <a:buNone/>
              <a:defRPr sz="2800"/>
            </a:lvl9pPr>
          </a:lstStyle>
          <a:p/>
        </p:txBody>
      </p:sp>
      <p:sp>
        <p:nvSpPr>
          <p:cNvPr id="98" name="Google Shape;98;p13"/>
          <p:cNvSpPr txBox="1"/>
          <p:nvPr>
            <p:ph idx="3" type="subTitle"/>
          </p:nvPr>
        </p:nvSpPr>
        <p:spPr>
          <a:xfrm>
            <a:off x="2705700" y="1707825"/>
            <a:ext cx="3732600" cy="721200"/>
          </a:xfrm>
          <a:prstGeom prst="rect">
            <a:avLst/>
          </a:prstGeom>
        </p:spPr>
        <p:txBody>
          <a:bodyPr anchorCtr="0" anchor="ctr" bIns="91425" lIns="91425" spcFirstLastPara="1" rIns="91425" wrap="square" tIns="91425">
            <a:noAutofit/>
          </a:bodyPr>
          <a:lstStyle>
            <a:lvl1pPr lvl="0" rtl="0">
              <a:spcBef>
                <a:spcPts val="0"/>
              </a:spcBef>
              <a:spcAft>
                <a:spcPts val="0"/>
              </a:spcAft>
              <a:buSzPts val="2800"/>
              <a:buNone/>
              <a:defRPr sz="1400"/>
            </a:lvl1pPr>
            <a:lvl2pPr lvl="1" rtl="0">
              <a:lnSpc>
                <a:spcPct val="100000"/>
              </a:lnSpc>
              <a:spcBef>
                <a:spcPts val="0"/>
              </a:spcBef>
              <a:spcAft>
                <a:spcPts val="0"/>
              </a:spcAft>
              <a:buSzPts val="2800"/>
              <a:buNone/>
              <a:defRPr sz="2800"/>
            </a:lvl2pPr>
            <a:lvl3pPr lvl="2" rtl="0">
              <a:lnSpc>
                <a:spcPct val="100000"/>
              </a:lnSpc>
              <a:spcBef>
                <a:spcPts val="0"/>
              </a:spcBef>
              <a:spcAft>
                <a:spcPts val="0"/>
              </a:spcAft>
              <a:buSzPts val="2800"/>
              <a:buNone/>
              <a:defRPr sz="2800"/>
            </a:lvl3pPr>
            <a:lvl4pPr lvl="3" rtl="0">
              <a:lnSpc>
                <a:spcPct val="100000"/>
              </a:lnSpc>
              <a:spcBef>
                <a:spcPts val="0"/>
              </a:spcBef>
              <a:spcAft>
                <a:spcPts val="0"/>
              </a:spcAft>
              <a:buSzPts val="2800"/>
              <a:buNone/>
              <a:defRPr sz="2800"/>
            </a:lvl4pPr>
            <a:lvl5pPr lvl="4" rtl="0">
              <a:lnSpc>
                <a:spcPct val="100000"/>
              </a:lnSpc>
              <a:spcBef>
                <a:spcPts val="0"/>
              </a:spcBef>
              <a:spcAft>
                <a:spcPts val="0"/>
              </a:spcAft>
              <a:buSzPts val="2800"/>
              <a:buNone/>
              <a:defRPr sz="2800"/>
            </a:lvl5pPr>
            <a:lvl6pPr lvl="5" rtl="0">
              <a:lnSpc>
                <a:spcPct val="100000"/>
              </a:lnSpc>
              <a:spcBef>
                <a:spcPts val="0"/>
              </a:spcBef>
              <a:spcAft>
                <a:spcPts val="0"/>
              </a:spcAft>
              <a:buSzPts val="2800"/>
              <a:buNone/>
              <a:defRPr sz="2800"/>
            </a:lvl6pPr>
            <a:lvl7pPr lvl="6" rtl="0">
              <a:lnSpc>
                <a:spcPct val="100000"/>
              </a:lnSpc>
              <a:spcBef>
                <a:spcPts val="0"/>
              </a:spcBef>
              <a:spcAft>
                <a:spcPts val="0"/>
              </a:spcAft>
              <a:buSzPts val="2800"/>
              <a:buNone/>
              <a:defRPr sz="2800"/>
            </a:lvl7pPr>
            <a:lvl8pPr lvl="7" rtl="0">
              <a:lnSpc>
                <a:spcPct val="100000"/>
              </a:lnSpc>
              <a:spcBef>
                <a:spcPts val="0"/>
              </a:spcBef>
              <a:spcAft>
                <a:spcPts val="0"/>
              </a:spcAft>
              <a:buSzPts val="2800"/>
              <a:buNone/>
              <a:defRPr sz="2800"/>
            </a:lvl8pPr>
            <a:lvl9pPr lvl="8" rtl="0">
              <a:lnSpc>
                <a:spcPct val="100000"/>
              </a:lnSpc>
              <a:spcBef>
                <a:spcPts val="0"/>
              </a:spcBef>
              <a:spcAft>
                <a:spcPts val="0"/>
              </a:spcAft>
              <a:buSzPts val="2800"/>
              <a:buNone/>
              <a:defRPr sz="2800"/>
            </a:lvl9pPr>
          </a:lstStyle>
          <a:p/>
        </p:txBody>
      </p:sp>
      <p:sp>
        <p:nvSpPr>
          <p:cNvPr id="99" name="Google Shape;99;p13"/>
          <p:cNvSpPr txBox="1"/>
          <p:nvPr>
            <p:ph idx="4" type="subTitle"/>
          </p:nvPr>
        </p:nvSpPr>
        <p:spPr>
          <a:xfrm>
            <a:off x="2705700" y="3874475"/>
            <a:ext cx="3732600" cy="721200"/>
          </a:xfrm>
          <a:prstGeom prst="rect">
            <a:avLst/>
          </a:prstGeom>
        </p:spPr>
        <p:txBody>
          <a:bodyPr anchorCtr="0" anchor="ctr" bIns="91425" lIns="91425" spcFirstLastPara="1" rIns="91425" wrap="square" tIns="91425">
            <a:noAutofit/>
          </a:bodyPr>
          <a:lstStyle>
            <a:lvl1pPr lvl="0" rtl="0">
              <a:spcBef>
                <a:spcPts val="0"/>
              </a:spcBef>
              <a:spcAft>
                <a:spcPts val="0"/>
              </a:spcAft>
              <a:buSzPts val="2800"/>
              <a:buNone/>
              <a:defRPr sz="1400"/>
            </a:lvl1pPr>
            <a:lvl2pPr lvl="1" rtl="0">
              <a:lnSpc>
                <a:spcPct val="100000"/>
              </a:lnSpc>
              <a:spcBef>
                <a:spcPts val="0"/>
              </a:spcBef>
              <a:spcAft>
                <a:spcPts val="0"/>
              </a:spcAft>
              <a:buSzPts val="2800"/>
              <a:buNone/>
              <a:defRPr sz="2800"/>
            </a:lvl2pPr>
            <a:lvl3pPr lvl="2" rtl="0">
              <a:lnSpc>
                <a:spcPct val="100000"/>
              </a:lnSpc>
              <a:spcBef>
                <a:spcPts val="0"/>
              </a:spcBef>
              <a:spcAft>
                <a:spcPts val="0"/>
              </a:spcAft>
              <a:buSzPts val="2800"/>
              <a:buNone/>
              <a:defRPr sz="2800"/>
            </a:lvl3pPr>
            <a:lvl4pPr lvl="3" rtl="0">
              <a:lnSpc>
                <a:spcPct val="100000"/>
              </a:lnSpc>
              <a:spcBef>
                <a:spcPts val="0"/>
              </a:spcBef>
              <a:spcAft>
                <a:spcPts val="0"/>
              </a:spcAft>
              <a:buSzPts val="2800"/>
              <a:buNone/>
              <a:defRPr sz="2800"/>
            </a:lvl4pPr>
            <a:lvl5pPr lvl="4" rtl="0">
              <a:lnSpc>
                <a:spcPct val="100000"/>
              </a:lnSpc>
              <a:spcBef>
                <a:spcPts val="0"/>
              </a:spcBef>
              <a:spcAft>
                <a:spcPts val="0"/>
              </a:spcAft>
              <a:buSzPts val="2800"/>
              <a:buNone/>
              <a:defRPr sz="2800"/>
            </a:lvl5pPr>
            <a:lvl6pPr lvl="5" rtl="0">
              <a:lnSpc>
                <a:spcPct val="100000"/>
              </a:lnSpc>
              <a:spcBef>
                <a:spcPts val="0"/>
              </a:spcBef>
              <a:spcAft>
                <a:spcPts val="0"/>
              </a:spcAft>
              <a:buSzPts val="2800"/>
              <a:buNone/>
              <a:defRPr sz="2800"/>
            </a:lvl6pPr>
            <a:lvl7pPr lvl="6" rtl="0">
              <a:lnSpc>
                <a:spcPct val="100000"/>
              </a:lnSpc>
              <a:spcBef>
                <a:spcPts val="0"/>
              </a:spcBef>
              <a:spcAft>
                <a:spcPts val="0"/>
              </a:spcAft>
              <a:buSzPts val="2800"/>
              <a:buNone/>
              <a:defRPr sz="2800"/>
            </a:lvl7pPr>
            <a:lvl8pPr lvl="7" rtl="0">
              <a:lnSpc>
                <a:spcPct val="100000"/>
              </a:lnSpc>
              <a:spcBef>
                <a:spcPts val="0"/>
              </a:spcBef>
              <a:spcAft>
                <a:spcPts val="0"/>
              </a:spcAft>
              <a:buSzPts val="2800"/>
              <a:buNone/>
              <a:defRPr sz="2800"/>
            </a:lvl8pPr>
            <a:lvl9pPr lvl="8" rtl="0">
              <a:lnSpc>
                <a:spcPct val="100000"/>
              </a:lnSpc>
              <a:spcBef>
                <a:spcPts val="0"/>
              </a:spcBef>
              <a:spcAft>
                <a:spcPts val="0"/>
              </a:spcAft>
              <a:buSzPts val="2800"/>
              <a:buNone/>
              <a:defRPr sz="2800"/>
            </a:lvl9pPr>
          </a:lstStyle>
          <a:p/>
        </p:txBody>
      </p:sp>
      <p:sp>
        <p:nvSpPr>
          <p:cNvPr id="100" name="Google Shape;100;p13"/>
          <p:cNvSpPr txBox="1"/>
          <p:nvPr>
            <p:ph type="title"/>
          </p:nvPr>
        </p:nvSpPr>
        <p:spPr>
          <a:xfrm>
            <a:off x="721625" y="445025"/>
            <a:ext cx="7700700" cy="572700"/>
          </a:xfrm>
          <a:prstGeom prst="rect">
            <a:avLst/>
          </a:prstGeom>
        </p:spPr>
        <p:txBody>
          <a:bodyPr anchorCtr="0" anchor="t" bIns="91425" lIns="91425" spcFirstLastPara="1" rIns="91425" wrap="square" tIns="91425">
            <a:noAutofit/>
          </a:bodyPr>
          <a:lstStyle>
            <a:lvl1pPr lvl="0" rtl="0" algn="ctr">
              <a:spcBef>
                <a:spcPts val="0"/>
              </a:spcBef>
              <a:spcAft>
                <a:spcPts val="0"/>
              </a:spcAft>
              <a:buSzPts val="2800"/>
              <a:buNone/>
              <a:defRPr>
                <a:solidFill>
                  <a:schemeClr val="accent2"/>
                </a:solidFill>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grpSp>
        <p:nvGrpSpPr>
          <p:cNvPr id="101" name="Google Shape;101;p13"/>
          <p:cNvGrpSpPr/>
          <p:nvPr/>
        </p:nvGrpSpPr>
        <p:grpSpPr>
          <a:xfrm rot="8873883">
            <a:off x="-1569674" y="-994238"/>
            <a:ext cx="4582588" cy="2177116"/>
            <a:chOff x="238125" y="1284825"/>
            <a:chExt cx="7143775" cy="3134400"/>
          </a:xfrm>
        </p:grpSpPr>
        <p:sp>
          <p:nvSpPr>
            <p:cNvPr id="102" name="Google Shape;102;p13"/>
            <p:cNvSpPr/>
            <p:nvPr/>
          </p:nvSpPr>
          <p:spPr>
            <a:xfrm>
              <a:off x="403125" y="1688475"/>
              <a:ext cx="6978775" cy="2730750"/>
            </a:xfrm>
            <a:custGeom>
              <a:rect b="b" l="l" r="r" t="t"/>
              <a:pathLst>
                <a:path extrusionOk="0" h="109230" w="279151">
                  <a:moveTo>
                    <a:pt x="223184" y="1"/>
                  </a:moveTo>
                  <a:lnTo>
                    <a:pt x="222283" y="25"/>
                  </a:lnTo>
                  <a:lnTo>
                    <a:pt x="221381" y="50"/>
                  </a:lnTo>
                  <a:lnTo>
                    <a:pt x="220480" y="98"/>
                  </a:lnTo>
                  <a:lnTo>
                    <a:pt x="219579" y="171"/>
                  </a:lnTo>
                  <a:lnTo>
                    <a:pt x="218678" y="269"/>
                  </a:lnTo>
                  <a:lnTo>
                    <a:pt x="217874" y="366"/>
                  </a:lnTo>
                  <a:lnTo>
                    <a:pt x="217046" y="488"/>
                  </a:lnTo>
                  <a:lnTo>
                    <a:pt x="216267" y="610"/>
                  </a:lnTo>
                  <a:lnTo>
                    <a:pt x="215463" y="756"/>
                  </a:lnTo>
                  <a:lnTo>
                    <a:pt x="214660" y="902"/>
                  </a:lnTo>
                  <a:lnTo>
                    <a:pt x="213880" y="1072"/>
                  </a:lnTo>
                  <a:lnTo>
                    <a:pt x="213101" y="1267"/>
                  </a:lnTo>
                  <a:lnTo>
                    <a:pt x="212322" y="1462"/>
                  </a:lnTo>
                  <a:lnTo>
                    <a:pt x="211542" y="1681"/>
                  </a:lnTo>
                  <a:lnTo>
                    <a:pt x="210763" y="1925"/>
                  </a:lnTo>
                  <a:lnTo>
                    <a:pt x="210008" y="2168"/>
                  </a:lnTo>
                  <a:lnTo>
                    <a:pt x="209253" y="2436"/>
                  </a:lnTo>
                  <a:lnTo>
                    <a:pt x="208498" y="2704"/>
                  </a:lnTo>
                  <a:lnTo>
                    <a:pt x="207767" y="2996"/>
                  </a:lnTo>
                  <a:lnTo>
                    <a:pt x="207037" y="3313"/>
                  </a:lnTo>
                  <a:lnTo>
                    <a:pt x="206306" y="3630"/>
                  </a:lnTo>
                  <a:lnTo>
                    <a:pt x="205575" y="3971"/>
                  </a:lnTo>
                  <a:lnTo>
                    <a:pt x="204869" y="4336"/>
                  </a:lnTo>
                  <a:lnTo>
                    <a:pt x="204163" y="4701"/>
                  </a:lnTo>
                  <a:lnTo>
                    <a:pt x="203481" y="5091"/>
                  </a:lnTo>
                  <a:lnTo>
                    <a:pt x="202775" y="5481"/>
                  </a:lnTo>
                  <a:lnTo>
                    <a:pt x="202093" y="5895"/>
                  </a:lnTo>
                  <a:lnTo>
                    <a:pt x="201435" y="6333"/>
                  </a:lnTo>
                  <a:lnTo>
                    <a:pt x="200778" y="6796"/>
                  </a:lnTo>
                  <a:lnTo>
                    <a:pt x="200120" y="7258"/>
                  </a:lnTo>
                  <a:lnTo>
                    <a:pt x="199462" y="7721"/>
                  </a:lnTo>
                  <a:lnTo>
                    <a:pt x="198829" y="8233"/>
                  </a:lnTo>
                  <a:lnTo>
                    <a:pt x="198220" y="8744"/>
                  </a:lnTo>
                  <a:lnTo>
                    <a:pt x="197587" y="9255"/>
                  </a:lnTo>
                  <a:lnTo>
                    <a:pt x="196978" y="9791"/>
                  </a:lnTo>
                  <a:lnTo>
                    <a:pt x="196394" y="10351"/>
                  </a:lnTo>
                  <a:lnTo>
                    <a:pt x="195809" y="10936"/>
                  </a:lnTo>
                  <a:lnTo>
                    <a:pt x="194859" y="11910"/>
                  </a:lnTo>
                  <a:lnTo>
                    <a:pt x="193958" y="12933"/>
                  </a:lnTo>
                  <a:lnTo>
                    <a:pt x="193057" y="13980"/>
                  </a:lnTo>
                  <a:lnTo>
                    <a:pt x="192180" y="15052"/>
                  </a:lnTo>
                  <a:lnTo>
                    <a:pt x="191352" y="16148"/>
                  </a:lnTo>
                  <a:lnTo>
                    <a:pt x="190524" y="17244"/>
                  </a:lnTo>
                  <a:lnTo>
                    <a:pt x="189696" y="18388"/>
                  </a:lnTo>
                  <a:lnTo>
                    <a:pt x="188893" y="19533"/>
                  </a:lnTo>
                  <a:lnTo>
                    <a:pt x="187334" y="21847"/>
                  </a:lnTo>
                  <a:lnTo>
                    <a:pt x="185775" y="24209"/>
                  </a:lnTo>
                  <a:lnTo>
                    <a:pt x="184217" y="26547"/>
                  </a:lnTo>
                  <a:lnTo>
                    <a:pt x="182658" y="28885"/>
                  </a:lnTo>
                  <a:lnTo>
                    <a:pt x="181854" y="30030"/>
                  </a:lnTo>
                  <a:lnTo>
                    <a:pt x="181026" y="31174"/>
                  </a:lnTo>
                  <a:lnTo>
                    <a:pt x="180198" y="32295"/>
                  </a:lnTo>
                  <a:lnTo>
                    <a:pt x="179370" y="33391"/>
                  </a:lnTo>
                  <a:lnTo>
                    <a:pt x="178493" y="34486"/>
                  </a:lnTo>
                  <a:lnTo>
                    <a:pt x="177592" y="35534"/>
                  </a:lnTo>
                  <a:lnTo>
                    <a:pt x="176691" y="36557"/>
                  </a:lnTo>
                  <a:lnTo>
                    <a:pt x="175741" y="37555"/>
                  </a:lnTo>
                  <a:lnTo>
                    <a:pt x="174767" y="38529"/>
                  </a:lnTo>
                  <a:lnTo>
                    <a:pt x="173769" y="39455"/>
                  </a:lnTo>
                  <a:lnTo>
                    <a:pt x="172721" y="40331"/>
                  </a:lnTo>
                  <a:lnTo>
                    <a:pt x="172186" y="40770"/>
                  </a:lnTo>
                  <a:lnTo>
                    <a:pt x="171625" y="41184"/>
                  </a:lnTo>
                  <a:lnTo>
                    <a:pt x="171090" y="41598"/>
                  </a:lnTo>
                  <a:lnTo>
                    <a:pt x="170505" y="41988"/>
                  </a:lnTo>
                  <a:lnTo>
                    <a:pt x="169945" y="42377"/>
                  </a:lnTo>
                  <a:lnTo>
                    <a:pt x="169336" y="42743"/>
                  </a:lnTo>
                  <a:lnTo>
                    <a:pt x="168752" y="43108"/>
                  </a:lnTo>
                  <a:lnTo>
                    <a:pt x="168143" y="43449"/>
                  </a:lnTo>
                  <a:lnTo>
                    <a:pt x="167510" y="43790"/>
                  </a:lnTo>
                  <a:lnTo>
                    <a:pt x="166876" y="44106"/>
                  </a:lnTo>
                  <a:lnTo>
                    <a:pt x="166267" y="44399"/>
                  </a:lnTo>
                  <a:lnTo>
                    <a:pt x="165634" y="44667"/>
                  </a:lnTo>
                  <a:lnTo>
                    <a:pt x="165025" y="44910"/>
                  </a:lnTo>
                  <a:lnTo>
                    <a:pt x="164416" y="45129"/>
                  </a:lnTo>
                  <a:lnTo>
                    <a:pt x="163783" y="45324"/>
                  </a:lnTo>
                  <a:lnTo>
                    <a:pt x="163174" y="45519"/>
                  </a:lnTo>
                  <a:lnTo>
                    <a:pt x="162566" y="45665"/>
                  </a:lnTo>
                  <a:lnTo>
                    <a:pt x="161957" y="45811"/>
                  </a:lnTo>
                  <a:lnTo>
                    <a:pt x="161323" y="45933"/>
                  </a:lnTo>
                  <a:lnTo>
                    <a:pt x="160715" y="46030"/>
                  </a:lnTo>
                  <a:lnTo>
                    <a:pt x="160106" y="46128"/>
                  </a:lnTo>
                  <a:lnTo>
                    <a:pt x="159497" y="46177"/>
                  </a:lnTo>
                  <a:lnTo>
                    <a:pt x="158888" y="46250"/>
                  </a:lnTo>
                  <a:lnTo>
                    <a:pt x="158279" y="46274"/>
                  </a:lnTo>
                  <a:lnTo>
                    <a:pt x="157646" y="46298"/>
                  </a:lnTo>
                  <a:lnTo>
                    <a:pt x="157037" y="46298"/>
                  </a:lnTo>
                  <a:lnTo>
                    <a:pt x="155819" y="46250"/>
                  </a:lnTo>
                  <a:lnTo>
                    <a:pt x="154602" y="46177"/>
                  </a:lnTo>
                  <a:lnTo>
                    <a:pt x="153384" y="46030"/>
                  </a:lnTo>
                  <a:lnTo>
                    <a:pt x="152166" y="45860"/>
                  </a:lnTo>
                  <a:lnTo>
                    <a:pt x="150924" y="45641"/>
                  </a:lnTo>
                  <a:lnTo>
                    <a:pt x="149706" y="45397"/>
                  </a:lnTo>
                  <a:lnTo>
                    <a:pt x="148489" y="45105"/>
                  </a:lnTo>
                  <a:lnTo>
                    <a:pt x="147271" y="44813"/>
                  </a:lnTo>
                  <a:lnTo>
                    <a:pt x="146053" y="44472"/>
                  </a:lnTo>
                  <a:lnTo>
                    <a:pt x="144836" y="44155"/>
                  </a:lnTo>
                  <a:lnTo>
                    <a:pt x="142376" y="43449"/>
                  </a:lnTo>
                  <a:lnTo>
                    <a:pt x="139916" y="42743"/>
                  </a:lnTo>
                  <a:lnTo>
                    <a:pt x="137481" y="42061"/>
                  </a:lnTo>
                  <a:lnTo>
                    <a:pt x="136238" y="41744"/>
                  </a:lnTo>
                  <a:lnTo>
                    <a:pt x="135021" y="41452"/>
                  </a:lnTo>
                  <a:lnTo>
                    <a:pt x="133779" y="41184"/>
                  </a:lnTo>
                  <a:lnTo>
                    <a:pt x="132537" y="40965"/>
                  </a:lnTo>
                  <a:lnTo>
                    <a:pt x="131295" y="40770"/>
                  </a:lnTo>
                  <a:lnTo>
                    <a:pt x="130052" y="40624"/>
                  </a:lnTo>
                  <a:lnTo>
                    <a:pt x="128835" y="40502"/>
                  </a:lnTo>
                  <a:lnTo>
                    <a:pt x="127568" y="40453"/>
                  </a:lnTo>
                  <a:lnTo>
                    <a:pt x="125523" y="40453"/>
                  </a:lnTo>
                  <a:lnTo>
                    <a:pt x="124500" y="40502"/>
                  </a:lnTo>
                  <a:lnTo>
                    <a:pt x="123501" y="40575"/>
                  </a:lnTo>
                  <a:lnTo>
                    <a:pt x="122503" y="40648"/>
                  </a:lnTo>
                  <a:lnTo>
                    <a:pt x="121504" y="40770"/>
                  </a:lnTo>
                  <a:lnTo>
                    <a:pt x="120530" y="40916"/>
                  </a:lnTo>
                  <a:lnTo>
                    <a:pt x="119556" y="41086"/>
                  </a:lnTo>
                  <a:lnTo>
                    <a:pt x="118582" y="41257"/>
                  </a:lnTo>
                  <a:lnTo>
                    <a:pt x="117607" y="41476"/>
                  </a:lnTo>
                  <a:lnTo>
                    <a:pt x="116658" y="41695"/>
                  </a:lnTo>
                  <a:lnTo>
                    <a:pt x="115708" y="41963"/>
                  </a:lnTo>
                  <a:lnTo>
                    <a:pt x="114782" y="42231"/>
                  </a:lnTo>
                  <a:lnTo>
                    <a:pt x="113857" y="42523"/>
                  </a:lnTo>
                  <a:lnTo>
                    <a:pt x="112931" y="42840"/>
                  </a:lnTo>
                  <a:lnTo>
                    <a:pt x="112006" y="43181"/>
                  </a:lnTo>
                  <a:lnTo>
                    <a:pt x="111105" y="43522"/>
                  </a:lnTo>
                  <a:lnTo>
                    <a:pt x="110204" y="43912"/>
                  </a:lnTo>
                  <a:lnTo>
                    <a:pt x="109303" y="44301"/>
                  </a:lnTo>
                  <a:lnTo>
                    <a:pt x="108426" y="44691"/>
                  </a:lnTo>
                  <a:lnTo>
                    <a:pt x="107549" y="45129"/>
                  </a:lnTo>
                  <a:lnTo>
                    <a:pt x="106672" y="45568"/>
                  </a:lnTo>
                  <a:lnTo>
                    <a:pt x="105795" y="46030"/>
                  </a:lnTo>
                  <a:lnTo>
                    <a:pt x="104943" y="46493"/>
                  </a:lnTo>
                  <a:lnTo>
                    <a:pt x="104091" y="46980"/>
                  </a:lnTo>
                  <a:lnTo>
                    <a:pt x="103238" y="47492"/>
                  </a:lnTo>
                  <a:lnTo>
                    <a:pt x="102410" y="48003"/>
                  </a:lnTo>
                  <a:lnTo>
                    <a:pt x="101558" y="48539"/>
                  </a:lnTo>
                  <a:lnTo>
                    <a:pt x="99926" y="49659"/>
                  </a:lnTo>
                  <a:lnTo>
                    <a:pt x="98294" y="50804"/>
                  </a:lnTo>
                  <a:lnTo>
                    <a:pt x="96711" y="51997"/>
                  </a:lnTo>
                  <a:lnTo>
                    <a:pt x="95128" y="53239"/>
                  </a:lnTo>
                  <a:lnTo>
                    <a:pt x="93594" y="54530"/>
                  </a:lnTo>
                  <a:lnTo>
                    <a:pt x="92084" y="55845"/>
                  </a:lnTo>
                  <a:lnTo>
                    <a:pt x="90574" y="57185"/>
                  </a:lnTo>
                  <a:lnTo>
                    <a:pt x="89113" y="58573"/>
                  </a:lnTo>
                  <a:lnTo>
                    <a:pt x="87651" y="59961"/>
                  </a:lnTo>
                  <a:lnTo>
                    <a:pt x="86215" y="61374"/>
                  </a:lnTo>
                  <a:lnTo>
                    <a:pt x="84826" y="62810"/>
                  </a:lnTo>
                  <a:lnTo>
                    <a:pt x="83438" y="64247"/>
                  </a:lnTo>
                  <a:lnTo>
                    <a:pt x="82074" y="65709"/>
                  </a:lnTo>
                  <a:lnTo>
                    <a:pt x="80735" y="67170"/>
                  </a:lnTo>
                  <a:lnTo>
                    <a:pt x="78105" y="70068"/>
                  </a:lnTo>
                  <a:lnTo>
                    <a:pt x="75547" y="72942"/>
                  </a:lnTo>
                  <a:lnTo>
                    <a:pt x="73282" y="75475"/>
                  </a:lnTo>
                  <a:lnTo>
                    <a:pt x="70993" y="78032"/>
                  </a:lnTo>
                  <a:lnTo>
                    <a:pt x="68655" y="80589"/>
                  </a:lnTo>
                  <a:lnTo>
                    <a:pt x="67462" y="81880"/>
                  </a:lnTo>
                  <a:lnTo>
                    <a:pt x="66244" y="83146"/>
                  </a:lnTo>
                  <a:lnTo>
                    <a:pt x="65026" y="84388"/>
                  </a:lnTo>
                  <a:lnTo>
                    <a:pt x="63784" y="85630"/>
                  </a:lnTo>
                  <a:lnTo>
                    <a:pt x="62518" y="86848"/>
                  </a:lnTo>
                  <a:lnTo>
                    <a:pt x="61251" y="88066"/>
                  </a:lnTo>
                  <a:lnTo>
                    <a:pt x="59961" y="89259"/>
                  </a:lnTo>
                  <a:lnTo>
                    <a:pt x="58670" y="90404"/>
                  </a:lnTo>
                  <a:lnTo>
                    <a:pt x="57330" y="91548"/>
                  </a:lnTo>
                  <a:lnTo>
                    <a:pt x="55991" y="92669"/>
                  </a:lnTo>
                  <a:lnTo>
                    <a:pt x="54627" y="93740"/>
                  </a:lnTo>
                  <a:lnTo>
                    <a:pt x="53239" y="94788"/>
                  </a:lnTo>
                  <a:lnTo>
                    <a:pt x="51851" y="95810"/>
                  </a:lnTo>
                  <a:lnTo>
                    <a:pt x="50414" y="96785"/>
                  </a:lnTo>
                  <a:lnTo>
                    <a:pt x="48977" y="97710"/>
                  </a:lnTo>
                  <a:lnTo>
                    <a:pt x="47491" y="98611"/>
                  </a:lnTo>
                  <a:lnTo>
                    <a:pt x="46005" y="99464"/>
                  </a:lnTo>
                  <a:lnTo>
                    <a:pt x="44471" y="100267"/>
                  </a:lnTo>
                  <a:lnTo>
                    <a:pt x="42937" y="101022"/>
                  </a:lnTo>
                  <a:lnTo>
                    <a:pt x="42157" y="101388"/>
                  </a:lnTo>
                  <a:lnTo>
                    <a:pt x="41354" y="101729"/>
                  </a:lnTo>
                  <a:lnTo>
                    <a:pt x="40574" y="102045"/>
                  </a:lnTo>
                  <a:lnTo>
                    <a:pt x="39771" y="102362"/>
                  </a:lnTo>
                  <a:lnTo>
                    <a:pt x="38967" y="102678"/>
                  </a:lnTo>
                  <a:lnTo>
                    <a:pt x="38139" y="102971"/>
                  </a:lnTo>
                  <a:lnTo>
                    <a:pt x="37311" y="103238"/>
                  </a:lnTo>
                  <a:lnTo>
                    <a:pt x="36483" y="103482"/>
                  </a:lnTo>
                  <a:lnTo>
                    <a:pt x="35655" y="103726"/>
                  </a:lnTo>
                  <a:lnTo>
                    <a:pt x="34802" y="103969"/>
                  </a:lnTo>
                  <a:lnTo>
                    <a:pt x="33974" y="104164"/>
                  </a:lnTo>
                  <a:lnTo>
                    <a:pt x="33098" y="104359"/>
                  </a:lnTo>
                  <a:lnTo>
                    <a:pt x="32245" y="104554"/>
                  </a:lnTo>
                  <a:lnTo>
                    <a:pt x="31368" y="104700"/>
                  </a:lnTo>
                  <a:lnTo>
                    <a:pt x="30273" y="104870"/>
                  </a:lnTo>
                  <a:lnTo>
                    <a:pt x="29152" y="105016"/>
                  </a:lnTo>
                  <a:lnTo>
                    <a:pt x="28032" y="105114"/>
                  </a:lnTo>
                  <a:lnTo>
                    <a:pt x="26887" y="105162"/>
                  </a:lnTo>
                  <a:lnTo>
                    <a:pt x="25743" y="105187"/>
                  </a:lnTo>
                  <a:lnTo>
                    <a:pt x="24598" y="105162"/>
                  </a:lnTo>
                  <a:lnTo>
                    <a:pt x="23429" y="105114"/>
                  </a:lnTo>
                  <a:lnTo>
                    <a:pt x="22284" y="105016"/>
                  </a:lnTo>
                  <a:lnTo>
                    <a:pt x="21115" y="104895"/>
                  </a:lnTo>
                  <a:lnTo>
                    <a:pt x="19971" y="104724"/>
                  </a:lnTo>
                  <a:lnTo>
                    <a:pt x="18826" y="104505"/>
                  </a:lnTo>
                  <a:lnTo>
                    <a:pt x="17681" y="104261"/>
                  </a:lnTo>
                  <a:lnTo>
                    <a:pt x="16561" y="103969"/>
                  </a:lnTo>
                  <a:lnTo>
                    <a:pt x="15441" y="103653"/>
                  </a:lnTo>
                  <a:lnTo>
                    <a:pt x="14345" y="103263"/>
                  </a:lnTo>
                  <a:lnTo>
                    <a:pt x="13273" y="102873"/>
                  </a:lnTo>
                  <a:lnTo>
                    <a:pt x="12202" y="102410"/>
                  </a:lnTo>
                  <a:lnTo>
                    <a:pt x="11154" y="101923"/>
                  </a:lnTo>
                  <a:lnTo>
                    <a:pt x="10131" y="101412"/>
                  </a:lnTo>
                  <a:lnTo>
                    <a:pt x="9133" y="100827"/>
                  </a:lnTo>
                  <a:lnTo>
                    <a:pt x="8183" y="100219"/>
                  </a:lnTo>
                  <a:lnTo>
                    <a:pt x="7233" y="99585"/>
                  </a:lnTo>
                  <a:lnTo>
                    <a:pt x="6332" y="98879"/>
                  </a:lnTo>
                  <a:lnTo>
                    <a:pt x="5455" y="98148"/>
                  </a:lnTo>
                  <a:lnTo>
                    <a:pt x="4627" y="97393"/>
                  </a:lnTo>
                  <a:lnTo>
                    <a:pt x="3824" y="96565"/>
                  </a:lnTo>
                  <a:lnTo>
                    <a:pt x="3458" y="96151"/>
                  </a:lnTo>
                  <a:lnTo>
                    <a:pt x="3069" y="95713"/>
                  </a:lnTo>
                  <a:lnTo>
                    <a:pt x="2728" y="95275"/>
                  </a:lnTo>
                  <a:lnTo>
                    <a:pt x="2362" y="94812"/>
                  </a:lnTo>
                  <a:lnTo>
                    <a:pt x="2021" y="94349"/>
                  </a:lnTo>
                  <a:lnTo>
                    <a:pt x="1705" y="93886"/>
                  </a:lnTo>
                  <a:lnTo>
                    <a:pt x="1388" y="93399"/>
                  </a:lnTo>
                  <a:lnTo>
                    <a:pt x="1096" y="92888"/>
                  </a:lnTo>
                  <a:lnTo>
                    <a:pt x="804" y="92401"/>
                  </a:lnTo>
                  <a:lnTo>
                    <a:pt x="511" y="91889"/>
                  </a:lnTo>
                  <a:lnTo>
                    <a:pt x="268" y="91354"/>
                  </a:lnTo>
                  <a:lnTo>
                    <a:pt x="0" y="90818"/>
                  </a:lnTo>
                  <a:lnTo>
                    <a:pt x="0" y="90818"/>
                  </a:lnTo>
                  <a:lnTo>
                    <a:pt x="463" y="91816"/>
                  </a:lnTo>
                  <a:lnTo>
                    <a:pt x="950" y="92791"/>
                  </a:lnTo>
                  <a:lnTo>
                    <a:pt x="1461" y="93740"/>
                  </a:lnTo>
                  <a:lnTo>
                    <a:pt x="1997" y="94690"/>
                  </a:lnTo>
                  <a:lnTo>
                    <a:pt x="2557" y="95591"/>
                  </a:lnTo>
                  <a:lnTo>
                    <a:pt x="3142" y="96468"/>
                  </a:lnTo>
                  <a:lnTo>
                    <a:pt x="3726" y="97320"/>
                  </a:lnTo>
                  <a:lnTo>
                    <a:pt x="4359" y="98148"/>
                  </a:lnTo>
                  <a:lnTo>
                    <a:pt x="4993" y="98952"/>
                  </a:lnTo>
                  <a:lnTo>
                    <a:pt x="5650" y="99707"/>
                  </a:lnTo>
                  <a:lnTo>
                    <a:pt x="6332" y="100462"/>
                  </a:lnTo>
                  <a:lnTo>
                    <a:pt x="7038" y="101193"/>
                  </a:lnTo>
                  <a:lnTo>
                    <a:pt x="7769" y="101875"/>
                  </a:lnTo>
                  <a:lnTo>
                    <a:pt x="8500" y="102532"/>
                  </a:lnTo>
                  <a:lnTo>
                    <a:pt x="9279" y="103165"/>
                  </a:lnTo>
                  <a:lnTo>
                    <a:pt x="10058" y="103774"/>
                  </a:lnTo>
                  <a:lnTo>
                    <a:pt x="10862" y="104359"/>
                  </a:lnTo>
                  <a:lnTo>
                    <a:pt x="11690" y="104895"/>
                  </a:lnTo>
                  <a:lnTo>
                    <a:pt x="12543" y="105406"/>
                  </a:lnTo>
                  <a:lnTo>
                    <a:pt x="13419" y="105893"/>
                  </a:lnTo>
                  <a:lnTo>
                    <a:pt x="14296" y="106356"/>
                  </a:lnTo>
                  <a:lnTo>
                    <a:pt x="15222" y="106770"/>
                  </a:lnTo>
                  <a:lnTo>
                    <a:pt x="16147" y="107160"/>
                  </a:lnTo>
                  <a:lnTo>
                    <a:pt x="17097" y="107500"/>
                  </a:lnTo>
                  <a:lnTo>
                    <a:pt x="18071" y="107841"/>
                  </a:lnTo>
                  <a:lnTo>
                    <a:pt x="19045" y="108134"/>
                  </a:lnTo>
                  <a:lnTo>
                    <a:pt x="20068" y="108377"/>
                  </a:lnTo>
                  <a:lnTo>
                    <a:pt x="21091" y="108596"/>
                  </a:lnTo>
                  <a:lnTo>
                    <a:pt x="22138" y="108791"/>
                  </a:lnTo>
                  <a:lnTo>
                    <a:pt x="23210" y="108962"/>
                  </a:lnTo>
                  <a:lnTo>
                    <a:pt x="24306" y="109084"/>
                  </a:lnTo>
                  <a:lnTo>
                    <a:pt x="25402" y="109157"/>
                  </a:lnTo>
                  <a:lnTo>
                    <a:pt x="26205" y="109205"/>
                  </a:lnTo>
                  <a:lnTo>
                    <a:pt x="27009" y="109230"/>
                  </a:lnTo>
                  <a:lnTo>
                    <a:pt x="28568" y="109230"/>
                  </a:lnTo>
                  <a:lnTo>
                    <a:pt x="29347" y="109205"/>
                  </a:lnTo>
                  <a:lnTo>
                    <a:pt x="30102" y="109181"/>
                  </a:lnTo>
                  <a:lnTo>
                    <a:pt x="30881" y="109132"/>
                  </a:lnTo>
                  <a:lnTo>
                    <a:pt x="31636" y="109059"/>
                  </a:lnTo>
                  <a:lnTo>
                    <a:pt x="33122" y="108889"/>
                  </a:lnTo>
                  <a:lnTo>
                    <a:pt x="34608" y="108669"/>
                  </a:lnTo>
                  <a:lnTo>
                    <a:pt x="36069" y="108377"/>
                  </a:lnTo>
                  <a:lnTo>
                    <a:pt x="37506" y="108061"/>
                  </a:lnTo>
                  <a:lnTo>
                    <a:pt x="38918" y="107671"/>
                  </a:lnTo>
                  <a:lnTo>
                    <a:pt x="40307" y="107257"/>
                  </a:lnTo>
                  <a:lnTo>
                    <a:pt x="41670" y="106770"/>
                  </a:lnTo>
                  <a:lnTo>
                    <a:pt x="43034" y="106258"/>
                  </a:lnTo>
                  <a:lnTo>
                    <a:pt x="44374" y="105674"/>
                  </a:lnTo>
                  <a:lnTo>
                    <a:pt x="45689" y="105065"/>
                  </a:lnTo>
                  <a:lnTo>
                    <a:pt x="47004" y="104432"/>
                  </a:lnTo>
                  <a:lnTo>
                    <a:pt x="48270" y="103726"/>
                  </a:lnTo>
                  <a:lnTo>
                    <a:pt x="49561" y="102995"/>
                  </a:lnTo>
                  <a:lnTo>
                    <a:pt x="50803" y="102240"/>
                  </a:lnTo>
                  <a:lnTo>
                    <a:pt x="52045" y="101436"/>
                  </a:lnTo>
                  <a:lnTo>
                    <a:pt x="53263" y="100608"/>
                  </a:lnTo>
                  <a:lnTo>
                    <a:pt x="54481" y="99731"/>
                  </a:lnTo>
                  <a:lnTo>
                    <a:pt x="55674" y="98855"/>
                  </a:lnTo>
                  <a:lnTo>
                    <a:pt x="56868" y="97929"/>
                  </a:lnTo>
                  <a:lnTo>
                    <a:pt x="58037" y="96955"/>
                  </a:lnTo>
                  <a:lnTo>
                    <a:pt x="59206" y="95981"/>
                  </a:lnTo>
                  <a:lnTo>
                    <a:pt x="60350" y="94982"/>
                  </a:lnTo>
                  <a:lnTo>
                    <a:pt x="61495" y="93960"/>
                  </a:lnTo>
                  <a:lnTo>
                    <a:pt x="62615" y="92912"/>
                  </a:lnTo>
                  <a:lnTo>
                    <a:pt x="63735" y="91841"/>
                  </a:lnTo>
                  <a:lnTo>
                    <a:pt x="64856" y="90769"/>
                  </a:lnTo>
                  <a:lnTo>
                    <a:pt x="65952" y="89649"/>
                  </a:lnTo>
                  <a:lnTo>
                    <a:pt x="67048" y="88529"/>
                  </a:lnTo>
                  <a:lnTo>
                    <a:pt x="69215" y="86264"/>
                  </a:lnTo>
                  <a:lnTo>
                    <a:pt x="71358" y="83950"/>
                  </a:lnTo>
                  <a:lnTo>
                    <a:pt x="73477" y="81588"/>
                  </a:lnTo>
                  <a:lnTo>
                    <a:pt x="75596" y="79225"/>
                  </a:lnTo>
                  <a:lnTo>
                    <a:pt x="79785" y="74500"/>
                  </a:lnTo>
                  <a:lnTo>
                    <a:pt x="81855" y="72138"/>
                  </a:lnTo>
                  <a:lnTo>
                    <a:pt x="83950" y="69824"/>
                  </a:lnTo>
                  <a:lnTo>
                    <a:pt x="86044" y="67560"/>
                  </a:lnTo>
                  <a:lnTo>
                    <a:pt x="88139" y="65343"/>
                  </a:lnTo>
                  <a:lnTo>
                    <a:pt x="89210" y="64247"/>
                  </a:lnTo>
                  <a:lnTo>
                    <a:pt x="90257" y="63176"/>
                  </a:lnTo>
                  <a:lnTo>
                    <a:pt x="91329" y="62153"/>
                  </a:lnTo>
                  <a:lnTo>
                    <a:pt x="92401" y="61106"/>
                  </a:lnTo>
                  <a:lnTo>
                    <a:pt x="93472" y="60107"/>
                  </a:lnTo>
                  <a:lnTo>
                    <a:pt x="94568" y="59133"/>
                  </a:lnTo>
                  <a:lnTo>
                    <a:pt x="95640" y="58183"/>
                  </a:lnTo>
                  <a:lnTo>
                    <a:pt x="96736" y="57258"/>
                  </a:lnTo>
                  <a:lnTo>
                    <a:pt x="97856" y="56357"/>
                  </a:lnTo>
                  <a:lnTo>
                    <a:pt x="98976" y="55504"/>
                  </a:lnTo>
                  <a:lnTo>
                    <a:pt x="100097" y="54676"/>
                  </a:lnTo>
                  <a:lnTo>
                    <a:pt x="101217" y="53872"/>
                  </a:lnTo>
                  <a:lnTo>
                    <a:pt x="102508" y="52996"/>
                  </a:lnTo>
                  <a:lnTo>
                    <a:pt x="103823" y="52168"/>
                  </a:lnTo>
                  <a:lnTo>
                    <a:pt x="105162" y="51364"/>
                  </a:lnTo>
                  <a:lnTo>
                    <a:pt x="106526" y="50585"/>
                  </a:lnTo>
                  <a:lnTo>
                    <a:pt x="107890" y="49854"/>
                  </a:lnTo>
                  <a:lnTo>
                    <a:pt x="109278" y="49148"/>
                  </a:lnTo>
                  <a:lnTo>
                    <a:pt x="110691" y="48490"/>
                  </a:lnTo>
                  <a:lnTo>
                    <a:pt x="112128" y="47881"/>
                  </a:lnTo>
                  <a:lnTo>
                    <a:pt x="113565" y="47297"/>
                  </a:lnTo>
                  <a:lnTo>
                    <a:pt x="115050" y="46785"/>
                  </a:lnTo>
                  <a:lnTo>
                    <a:pt x="116511" y="46298"/>
                  </a:lnTo>
                  <a:lnTo>
                    <a:pt x="118021" y="45860"/>
                  </a:lnTo>
                  <a:lnTo>
                    <a:pt x="119531" y="45470"/>
                  </a:lnTo>
                  <a:lnTo>
                    <a:pt x="121041" y="45154"/>
                  </a:lnTo>
                  <a:lnTo>
                    <a:pt x="121821" y="45007"/>
                  </a:lnTo>
                  <a:lnTo>
                    <a:pt x="122576" y="44886"/>
                  </a:lnTo>
                  <a:lnTo>
                    <a:pt x="123355" y="44764"/>
                  </a:lnTo>
                  <a:lnTo>
                    <a:pt x="124134" y="44667"/>
                  </a:lnTo>
                  <a:lnTo>
                    <a:pt x="125011" y="44569"/>
                  </a:lnTo>
                  <a:lnTo>
                    <a:pt x="125912" y="44520"/>
                  </a:lnTo>
                  <a:lnTo>
                    <a:pt x="126789" y="44472"/>
                  </a:lnTo>
                  <a:lnTo>
                    <a:pt x="127690" y="44472"/>
                  </a:lnTo>
                  <a:lnTo>
                    <a:pt x="128567" y="44496"/>
                  </a:lnTo>
                  <a:lnTo>
                    <a:pt x="129419" y="44520"/>
                  </a:lnTo>
                  <a:lnTo>
                    <a:pt x="130296" y="44593"/>
                  </a:lnTo>
                  <a:lnTo>
                    <a:pt x="131148" y="44667"/>
                  </a:lnTo>
                  <a:lnTo>
                    <a:pt x="132025" y="44764"/>
                  </a:lnTo>
                  <a:lnTo>
                    <a:pt x="132878" y="44886"/>
                  </a:lnTo>
                  <a:lnTo>
                    <a:pt x="133730" y="45032"/>
                  </a:lnTo>
                  <a:lnTo>
                    <a:pt x="134582" y="45178"/>
                  </a:lnTo>
                  <a:lnTo>
                    <a:pt x="136263" y="45519"/>
                  </a:lnTo>
                  <a:lnTo>
                    <a:pt x="137968" y="45933"/>
                  </a:lnTo>
                  <a:lnTo>
                    <a:pt x="139648" y="46347"/>
                  </a:lnTo>
                  <a:lnTo>
                    <a:pt x="141329" y="46810"/>
                  </a:lnTo>
                  <a:lnTo>
                    <a:pt x="144689" y="47760"/>
                  </a:lnTo>
                  <a:lnTo>
                    <a:pt x="146370" y="48247"/>
                  </a:lnTo>
                  <a:lnTo>
                    <a:pt x="148075" y="48709"/>
                  </a:lnTo>
                  <a:lnTo>
                    <a:pt x="149780" y="49148"/>
                  </a:lnTo>
                  <a:lnTo>
                    <a:pt x="151509" y="49537"/>
                  </a:lnTo>
                  <a:lnTo>
                    <a:pt x="152873" y="49830"/>
                  </a:lnTo>
                  <a:lnTo>
                    <a:pt x="154212" y="50024"/>
                  </a:lnTo>
                  <a:lnTo>
                    <a:pt x="154894" y="50122"/>
                  </a:lnTo>
                  <a:lnTo>
                    <a:pt x="155552" y="50195"/>
                  </a:lnTo>
                  <a:lnTo>
                    <a:pt x="156233" y="50244"/>
                  </a:lnTo>
                  <a:lnTo>
                    <a:pt x="156891" y="50292"/>
                  </a:lnTo>
                  <a:lnTo>
                    <a:pt x="157549" y="50317"/>
                  </a:lnTo>
                  <a:lnTo>
                    <a:pt x="158864" y="50317"/>
                  </a:lnTo>
                  <a:lnTo>
                    <a:pt x="159497" y="50292"/>
                  </a:lnTo>
                  <a:lnTo>
                    <a:pt x="160154" y="50268"/>
                  </a:lnTo>
                  <a:lnTo>
                    <a:pt x="160788" y="50195"/>
                  </a:lnTo>
                  <a:lnTo>
                    <a:pt x="161445" y="50122"/>
                  </a:lnTo>
                  <a:lnTo>
                    <a:pt x="162078" y="50049"/>
                  </a:lnTo>
                  <a:lnTo>
                    <a:pt x="162712" y="49927"/>
                  </a:lnTo>
                  <a:lnTo>
                    <a:pt x="163345" y="49805"/>
                  </a:lnTo>
                  <a:lnTo>
                    <a:pt x="163978" y="49684"/>
                  </a:lnTo>
                  <a:lnTo>
                    <a:pt x="164587" y="49513"/>
                  </a:lnTo>
                  <a:lnTo>
                    <a:pt x="165220" y="49343"/>
                  </a:lnTo>
                  <a:lnTo>
                    <a:pt x="165829" y="49148"/>
                  </a:lnTo>
                  <a:lnTo>
                    <a:pt x="166438" y="48929"/>
                  </a:lnTo>
                  <a:lnTo>
                    <a:pt x="167047" y="48709"/>
                  </a:lnTo>
                  <a:lnTo>
                    <a:pt x="167656" y="48466"/>
                  </a:lnTo>
                  <a:lnTo>
                    <a:pt x="168264" y="48198"/>
                  </a:lnTo>
                  <a:lnTo>
                    <a:pt x="168873" y="47930"/>
                  </a:lnTo>
                  <a:lnTo>
                    <a:pt x="169482" y="47613"/>
                  </a:lnTo>
                  <a:lnTo>
                    <a:pt x="170067" y="47297"/>
                  </a:lnTo>
                  <a:lnTo>
                    <a:pt x="170651" y="46956"/>
                  </a:lnTo>
                  <a:lnTo>
                    <a:pt x="171236" y="46591"/>
                  </a:lnTo>
                  <a:lnTo>
                    <a:pt x="171820" y="46225"/>
                  </a:lnTo>
                  <a:lnTo>
                    <a:pt x="172892" y="45470"/>
                  </a:lnTo>
                  <a:lnTo>
                    <a:pt x="173939" y="44691"/>
                  </a:lnTo>
                  <a:lnTo>
                    <a:pt x="174938" y="43863"/>
                  </a:lnTo>
                  <a:lnTo>
                    <a:pt x="175887" y="43010"/>
                  </a:lnTo>
                  <a:lnTo>
                    <a:pt x="176837" y="42134"/>
                  </a:lnTo>
                  <a:lnTo>
                    <a:pt x="177738" y="41233"/>
                  </a:lnTo>
                  <a:lnTo>
                    <a:pt x="178615" y="40283"/>
                  </a:lnTo>
                  <a:lnTo>
                    <a:pt x="179443" y="39333"/>
                  </a:lnTo>
                  <a:lnTo>
                    <a:pt x="180271" y="38359"/>
                  </a:lnTo>
                  <a:lnTo>
                    <a:pt x="181075" y="37360"/>
                  </a:lnTo>
                  <a:lnTo>
                    <a:pt x="181854" y="36337"/>
                  </a:lnTo>
                  <a:lnTo>
                    <a:pt x="182634" y="35315"/>
                  </a:lnTo>
                  <a:lnTo>
                    <a:pt x="183389" y="34267"/>
                  </a:lnTo>
                  <a:lnTo>
                    <a:pt x="184144" y="33196"/>
                  </a:lnTo>
                  <a:lnTo>
                    <a:pt x="185580" y="31053"/>
                  </a:lnTo>
                  <a:lnTo>
                    <a:pt x="188454" y="26742"/>
                  </a:lnTo>
                  <a:lnTo>
                    <a:pt x="189891" y="24574"/>
                  </a:lnTo>
                  <a:lnTo>
                    <a:pt x="191377" y="22455"/>
                  </a:lnTo>
                  <a:lnTo>
                    <a:pt x="192132" y="21408"/>
                  </a:lnTo>
                  <a:lnTo>
                    <a:pt x="192887" y="20361"/>
                  </a:lnTo>
                  <a:lnTo>
                    <a:pt x="193690" y="19338"/>
                  </a:lnTo>
                  <a:lnTo>
                    <a:pt x="194494" y="18340"/>
                  </a:lnTo>
                  <a:lnTo>
                    <a:pt x="195322" y="17365"/>
                  </a:lnTo>
                  <a:lnTo>
                    <a:pt x="196150" y="16391"/>
                  </a:lnTo>
                  <a:lnTo>
                    <a:pt x="197027" y="15466"/>
                  </a:lnTo>
                  <a:lnTo>
                    <a:pt x="197928" y="14540"/>
                  </a:lnTo>
                  <a:lnTo>
                    <a:pt x="198561" y="13956"/>
                  </a:lnTo>
                  <a:lnTo>
                    <a:pt x="199195" y="13371"/>
                  </a:lnTo>
                  <a:lnTo>
                    <a:pt x="199852" y="12811"/>
                  </a:lnTo>
                  <a:lnTo>
                    <a:pt x="200510" y="12275"/>
                  </a:lnTo>
                  <a:lnTo>
                    <a:pt x="201167" y="11740"/>
                  </a:lnTo>
                  <a:lnTo>
                    <a:pt x="201849" y="11228"/>
                  </a:lnTo>
                  <a:lnTo>
                    <a:pt x="202531" y="10741"/>
                  </a:lnTo>
                  <a:lnTo>
                    <a:pt x="203237" y="10278"/>
                  </a:lnTo>
                  <a:lnTo>
                    <a:pt x="203944" y="9816"/>
                  </a:lnTo>
                  <a:lnTo>
                    <a:pt x="204674" y="9377"/>
                  </a:lnTo>
                  <a:lnTo>
                    <a:pt x="205405" y="8963"/>
                  </a:lnTo>
                  <a:lnTo>
                    <a:pt x="206136" y="8549"/>
                  </a:lnTo>
                  <a:lnTo>
                    <a:pt x="206891" y="8160"/>
                  </a:lnTo>
                  <a:lnTo>
                    <a:pt x="207646" y="7794"/>
                  </a:lnTo>
                  <a:lnTo>
                    <a:pt x="208401" y="7453"/>
                  </a:lnTo>
                  <a:lnTo>
                    <a:pt x="209180" y="7112"/>
                  </a:lnTo>
                  <a:lnTo>
                    <a:pt x="209959" y="6796"/>
                  </a:lnTo>
                  <a:lnTo>
                    <a:pt x="210739" y="6503"/>
                  </a:lnTo>
                  <a:lnTo>
                    <a:pt x="211518" y="6211"/>
                  </a:lnTo>
                  <a:lnTo>
                    <a:pt x="212322" y="5968"/>
                  </a:lnTo>
                  <a:lnTo>
                    <a:pt x="213125" y="5700"/>
                  </a:lnTo>
                  <a:lnTo>
                    <a:pt x="213953" y="5481"/>
                  </a:lnTo>
                  <a:lnTo>
                    <a:pt x="214757" y="5261"/>
                  </a:lnTo>
                  <a:lnTo>
                    <a:pt x="215585" y="5067"/>
                  </a:lnTo>
                  <a:lnTo>
                    <a:pt x="216413" y="4872"/>
                  </a:lnTo>
                  <a:lnTo>
                    <a:pt x="217241" y="4701"/>
                  </a:lnTo>
                  <a:lnTo>
                    <a:pt x="218069" y="4555"/>
                  </a:lnTo>
                  <a:lnTo>
                    <a:pt x="218922" y="4433"/>
                  </a:lnTo>
                  <a:lnTo>
                    <a:pt x="219774" y="4312"/>
                  </a:lnTo>
                  <a:lnTo>
                    <a:pt x="220626" y="4214"/>
                  </a:lnTo>
                  <a:lnTo>
                    <a:pt x="221479" y="4117"/>
                  </a:lnTo>
                  <a:lnTo>
                    <a:pt x="222331" y="4068"/>
                  </a:lnTo>
                  <a:lnTo>
                    <a:pt x="223403" y="3995"/>
                  </a:lnTo>
                  <a:lnTo>
                    <a:pt x="224450" y="3946"/>
                  </a:lnTo>
                  <a:lnTo>
                    <a:pt x="226545" y="3946"/>
                  </a:lnTo>
                  <a:lnTo>
                    <a:pt x="227592" y="3971"/>
                  </a:lnTo>
                  <a:lnTo>
                    <a:pt x="228615" y="4019"/>
                  </a:lnTo>
                  <a:lnTo>
                    <a:pt x="229638" y="4092"/>
                  </a:lnTo>
                  <a:lnTo>
                    <a:pt x="230660" y="4190"/>
                  </a:lnTo>
                  <a:lnTo>
                    <a:pt x="231683" y="4312"/>
                  </a:lnTo>
                  <a:lnTo>
                    <a:pt x="232682" y="4458"/>
                  </a:lnTo>
                  <a:lnTo>
                    <a:pt x="233705" y="4604"/>
                  </a:lnTo>
                  <a:lnTo>
                    <a:pt x="234703" y="4799"/>
                  </a:lnTo>
                  <a:lnTo>
                    <a:pt x="235677" y="4993"/>
                  </a:lnTo>
                  <a:lnTo>
                    <a:pt x="236676" y="5213"/>
                  </a:lnTo>
                  <a:lnTo>
                    <a:pt x="237650" y="5432"/>
                  </a:lnTo>
                  <a:lnTo>
                    <a:pt x="238624" y="5700"/>
                  </a:lnTo>
                  <a:lnTo>
                    <a:pt x="239598" y="5968"/>
                  </a:lnTo>
                  <a:lnTo>
                    <a:pt x="240573" y="6260"/>
                  </a:lnTo>
                  <a:lnTo>
                    <a:pt x="241522" y="6577"/>
                  </a:lnTo>
                  <a:lnTo>
                    <a:pt x="242472" y="6893"/>
                  </a:lnTo>
                  <a:lnTo>
                    <a:pt x="243422" y="7234"/>
                  </a:lnTo>
                  <a:lnTo>
                    <a:pt x="244372" y="7599"/>
                  </a:lnTo>
                  <a:lnTo>
                    <a:pt x="245297" y="7965"/>
                  </a:lnTo>
                  <a:lnTo>
                    <a:pt x="246223" y="8354"/>
                  </a:lnTo>
                  <a:lnTo>
                    <a:pt x="247148" y="8768"/>
                  </a:lnTo>
                  <a:lnTo>
                    <a:pt x="248074" y="9182"/>
                  </a:lnTo>
                  <a:lnTo>
                    <a:pt x="248999" y="9621"/>
                  </a:lnTo>
                  <a:lnTo>
                    <a:pt x="249900" y="10059"/>
                  </a:lnTo>
                  <a:lnTo>
                    <a:pt x="251703" y="10985"/>
                  </a:lnTo>
                  <a:lnTo>
                    <a:pt x="253480" y="11983"/>
                  </a:lnTo>
                  <a:lnTo>
                    <a:pt x="255234" y="13006"/>
                  </a:lnTo>
                  <a:lnTo>
                    <a:pt x="256963" y="14102"/>
                  </a:lnTo>
                  <a:lnTo>
                    <a:pt x="258692" y="15222"/>
                  </a:lnTo>
                  <a:lnTo>
                    <a:pt x="260373" y="16391"/>
                  </a:lnTo>
                  <a:lnTo>
                    <a:pt x="262053" y="17585"/>
                  </a:lnTo>
                  <a:lnTo>
                    <a:pt x="263709" y="18827"/>
                  </a:lnTo>
                  <a:lnTo>
                    <a:pt x="265341" y="20069"/>
                  </a:lnTo>
                  <a:lnTo>
                    <a:pt x="266948" y="21360"/>
                  </a:lnTo>
                  <a:lnTo>
                    <a:pt x="268532" y="22675"/>
                  </a:lnTo>
                  <a:lnTo>
                    <a:pt x="270115" y="24014"/>
                  </a:lnTo>
                  <a:lnTo>
                    <a:pt x="271673" y="25378"/>
                  </a:lnTo>
                  <a:lnTo>
                    <a:pt x="273208" y="26742"/>
                  </a:lnTo>
                  <a:lnTo>
                    <a:pt x="274718" y="28106"/>
                  </a:lnTo>
                  <a:lnTo>
                    <a:pt x="276203" y="29518"/>
                  </a:lnTo>
                  <a:lnTo>
                    <a:pt x="277689" y="30906"/>
                  </a:lnTo>
                  <a:lnTo>
                    <a:pt x="279150" y="32295"/>
                  </a:lnTo>
                  <a:lnTo>
                    <a:pt x="278906" y="31759"/>
                  </a:lnTo>
                  <a:lnTo>
                    <a:pt x="278639" y="31223"/>
                  </a:lnTo>
                  <a:lnTo>
                    <a:pt x="278054" y="30127"/>
                  </a:lnTo>
                  <a:lnTo>
                    <a:pt x="277396" y="29080"/>
                  </a:lnTo>
                  <a:lnTo>
                    <a:pt x="276715" y="28008"/>
                  </a:lnTo>
                  <a:lnTo>
                    <a:pt x="275960" y="26961"/>
                  </a:lnTo>
                  <a:lnTo>
                    <a:pt x="275180" y="25938"/>
                  </a:lnTo>
                  <a:lnTo>
                    <a:pt x="274328" y="24915"/>
                  </a:lnTo>
                  <a:lnTo>
                    <a:pt x="273451" y="23917"/>
                  </a:lnTo>
                  <a:lnTo>
                    <a:pt x="272526" y="22918"/>
                  </a:lnTo>
                  <a:lnTo>
                    <a:pt x="271576" y="21944"/>
                  </a:lnTo>
                  <a:lnTo>
                    <a:pt x="270577" y="20970"/>
                  </a:lnTo>
                  <a:lnTo>
                    <a:pt x="269530" y="20020"/>
                  </a:lnTo>
                  <a:lnTo>
                    <a:pt x="268483" y="19095"/>
                  </a:lnTo>
                  <a:lnTo>
                    <a:pt x="267387" y="18169"/>
                  </a:lnTo>
                  <a:lnTo>
                    <a:pt x="266291" y="17268"/>
                  </a:lnTo>
                  <a:lnTo>
                    <a:pt x="265171" y="16391"/>
                  </a:lnTo>
                  <a:lnTo>
                    <a:pt x="264026" y="15539"/>
                  </a:lnTo>
                  <a:lnTo>
                    <a:pt x="262857" y="14686"/>
                  </a:lnTo>
                  <a:lnTo>
                    <a:pt x="261688" y="13883"/>
                  </a:lnTo>
                  <a:lnTo>
                    <a:pt x="260495" y="13079"/>
                  </a:lnTo>
                  <a:lnTo>
                    <a:pt x="259326" y="12275"/>
                  </a:lnTo>
                  <a:lnTo>
                    <a:pt x="258132" y="11520"/>
                  </a:lnTo>
                  <a:lnTo>
                    <a:pt x="256939" y="10790"/>
                  </a:lnTo>
                  <a:lnTo>
                    <a:pt x="255745" y="10084"/>
                  </a:lnTo>
                  <a:lnTo>
                    <a:pt x="254552" y="9377"/>
                  </a:lnTo>
                  <a:lnTo>
                    <a:pt x="253383" y="8720"/>
                  </a:lnTo>
                  <a:lnTo>
                    <a:pt x="252214" y="8086"/>
                  </a:lnTo>
                  <a:lnTo>
                    <a:pt x="251069" y="7453"/>
                  </a:lnTo>
                  <a:lnTo>
                    <a:pt x="249949" y="6869"/>
                  </a:lnTo>
                  <a:lnTo>
                    <a:pt x="248829" y="6309"/>
                  </a:lnTo>
                  <a:lnTo>
                    <a:pt x="246661" y="5261"/>
                  </a:lnTo>
                  <a:lnTo>
                    <a:pt x="245030" y="4531"/>
                  </a:lnTo>
                  <a:lnTo>
                    <a:pt x="243349" y="3849"/>
                  </a:lnTo>
                  <a:lnTo>
                    <a:pt x="241669" y="3191"/>
                  </a:lnTo>
                  <a:lnTo>
                    <a:pt x="239964" y="2607"/>
                  </a:lnTo>
                  <a:lnTo>
                    <a:pt x="238235" y="2095"/>
                  </a:lnTo>
                  <a:lnTo>
                    <a:pt x="237382" y="1852"/>
                  </a:lnTo>
                  <a:lnTo>
                    <a:pt x="236505" y="1608"/>
                  </a:lnTo>
                  <a:lnTo>
                    <a:pt x="235629" y="1389"/>
                  </a:lnTo>
                  <a:lnTo>
                    <a:pt x="234752" y="1194"/>
                  </a:lnTo>
                  <a:lnTo>
                    <a:pt x="233875" y="1024"/>
                  </a:lnTo>
                  <a:lnTo>
                    <a:pt x="232998" y="853"/>
                  </a:lnTo>
                  <a:lnTo>
                    <a:pt x="232122" y="683"/>
                  </a:lnTo>
                  <a:lnTo>
                    <a:pt x="231245" y="537"/>
                  </a:lnTo>
                  <a:lnTo>
                    <a:pt x="230344" y="415"/>
                  </a:lnTo>
                  <a:lnTo>
                    <a:pt x="229467" y="317"/>
                  </a:lnTo>
                  <a:lnTo>
                    <a:pt x="228566" y="220"/>
                  </a:lnTo>
                  <a:lnTo>
                    <a:pt x="227665" y="147"/>
                  </a:lnTo>
                  <a:lnTo>
                    <a:pt x="226764" y="74"/>
                  </a:lnTo>
                  <a:lnTo>
                    <a:pt x="225887" y="25"/>
                  </a:lnTo>
                  <a:lnTo>
                    <a:pt x="224986" y="1"/>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3" name="Google Shape;103;p13"/>
            <p:cNvSpPr/>
            <p:nvPr/>
          </p:nvSpPr>
          <p:spPr>
            <a:xfrm>
              <a:off x="313600" y="1489400"/>
              <a:ext cx="6978775" cy="2730725"/>
            </a:xfrm>
            <a:custGeom>
              <a:rect b="b" l="l" r="r" t="t"/>
              <a:pathLst>
                <a:path extrusionOk="0" h="109229" w="279151">
                  <a:moveTo>
                    <a:pt x="223185" y="0"/>
                  </a:moveTo>
                  <a:lnTo>
                    <a:pt x="222283" y="24"/>
                  </a:lnTo>
                  <a:lnTo>
                    <a:pt x="221382" y="49"/>
                  </a:lnTo>
                  <a:lnTo>
                    <a:pt x="220481" y="122"/>
                  </a:lnTo>
                  <a:lnTo>
                    <a:pt x="219580" y="195"/>
                  </a:lnTo>
                  <a:lnTo>
                    <a:pt x="218679" y="268"/>
                  </a:lnTo>
                  <a:lnTo>
                    <a:pt x="217875" y="365"/>
                  </a:lnTo>
                  <a:lnTo>
                    <a:pt x="217072" y="487"/>
                  </a:lnTo>
                  <a:lnTo>
                    <a:pt x="216268" y="609"/>
                  </a:lnTo>
                  <a:lnTo>
                    <a:pt x="215464" y="755"/>
                  </a:lnTo>
                  <a:lnTo>
                    <a:pt x="214685" y="925"/>
                  </a:lnTo>
                  <a:lnTo>
                    <a:pt x="213881" y="1096"/>
                  </a:lnTo>
                  <a:lnTo>
                    <a:pt x="213102" y="1266"/>
                  </a:lnTo>
                  <a:lnTo>
                    <a:pt x="212322" y="1486"/>
                  </a:lnTo>
                  <a:lnTo>
                    <a:pt x="211567" y="1680"/>
                  </a:lnTo>
                  <a:lnTo>
                    <a:pt x="210788" y="1924"/>
                  </a:lnTo>
                  <a:lnTo>
                    <a:pt x="210033" y="2168"/>
                  </a:lnTo>
                  <a:lnTo>
                    <a:pt x="209278" y="2435"/>
                  </a:lnTo>
                  <a:lnTo>
                    <a:pt x="208523" y="2703"/>
                  </a:lnTo>
                  <a:lnTo>
                    <a:pt x="207793" y="2996"/>
                  </a:lnTo>
                  <a:lnTo>
                    <a:pt x="207062" y="3312"/>
                  </a:lnTo>
                  <a:lnTo>
                    <a:pt x="206331" y="3629"/>
                  </a:lnTo>
                  <a:lnTo>
                    <a:pt x="205601" y="3970"/>
                  </a:lnTo>
                  <a:lnTo>
                    <a:pt x="204894" y="4311"/>
                  </a:lnTo>
                  <a:lnTo>
                    <a:pt x="204188" y="4700"/>
                  </a:lnTo>
                  <a:lnTo>
                    <a:pt x="203506" y="5066"/>
                  </a:lnTo>
                  <a:lnTo>
                    <a:pt x="202800" y="5480"/>
                  </a:lnTo>
                  <a:lnTo>
                    <a:pt x="202142" y="5894"/>
                  </a:lnTo>
                  <a:lnTo>
                    <a:pt x="201460" y="6332"/>
                  </a:lnTo>
                  <a:lnTo>
                    <a:pt x="200803" y="6771"/>
                  </a:lnTo>
                  <a:lnTo>
                    <a:pt x="200145" y="7233"/>
                  </a:lnTo>
                  <a:lnTo>
                    <a:pt x="199512" y="7696"/>
                  </a:lnTo>
                  <a:lnTo>
                    <a:pt x="198879" y="8207"/>
                  </a:lnTo>
                  <a:lnTo>
                    <a:pt x="198246" y="8719"/>
                  </a:lnTo>
                  <a:lnTo>
                    <a:pt x="197637" y="9230"/>
                  </a:lnTo>
                  <a:lnTo>
                    <a:pt x="197028" y="9766"/>
                  </a:lnTo>
                  <a:lnTo>
                    <a:pt x="196443" y="10326"/>
                  </a:lnTo>
                  <a:lnTo>
                    <a:pt x="195859" y="10911"/>
                  </a:lnTo>
                  <a:lnTo>
                    <a:pt x="194909" y="11909"/>
                  </a:lnTo>
                  <a:lnTo>
                    <a:pt x="193984" y="12932"/>
                  </a:lnTo>
                  <a:lnTo>
                    <a:pt x="193083" y="13979"/>
                  </a:lnTo>
                  <a:lnTo>
                    <a:pt x="192206" y="15051"/>
                  </a:lnTo>
                  <a:lnTo>
                    <a:pt x="191353" y="16147"/>
                  </a:lnTo>
                  <a:lnTo>
                    <a:pt x="190525" y="17267"/>
                  </a:lnTo>
                  <a:lnTo>
                    <a:pt x="189697" y="18412"/>
                  </a:lnTo>
                  <a:lnTo>
                    <a:pt x="188894" y="19581"/>
                  </a:lnTo>
                  <a:lnTo>
                    <a:pt x="187311" y="21919"/>
                  </a:lnTo>
                  <a:lnTo>
                    <a:pt x="185727" y="24281"/>
                  </a:lnTo>
                  <a:lnTo>
                    <a:pt x="184169" y="26668"/>
                  </a:lnTo>
                  <a:lnTo>
                    <a:pt x="182586" y="29006"/>
                  </a:lnTo>
                  <a:lnTo>
                    <a:pt x="181782" y="30175"/>
                  </a:lnTo>
                  <a:lnTo>
                    <a:pt x="180954" y="31320"/>
                  </a:lnTo>
                  <a:lnTo>
                    <a:pt x="180102" y="32440"/>
                  </a:lnTo>
                  <a:lnTo>
                    <a:pt x="179249" y="33560"/>
                  </a:lnTo>
                  <a:lnTo>
                    <a:pt x="178372" y="34632"/>
                  </a:lnTo>
                  <a:lnTo>
                    <a:pt x="177471" y="35703"/>
                  </a:lnTo>
                  <a:lnTo>
                    <a:pt x="176546" y="36726"/>
                  </a:lnTo>
                  <a:lnTo>
                    <a:pt x="175596" y="37725"/>
                  </a:lnTo>
                  <a:lnTo>
                    <a:pt x="174598" y="38699"/>
                  </a:lnTo>
                  <a:lnTo>
                    <a:pt x="173575" y="39624"/>
                  </a:lnTo>
                  <a:lnTo>
                    <a:pt x="172527" y="40525"/>
                  </a:lnTo>
                  <a:lnTo>
                    <a:pt x="171992" y="40940"/>
                  </a:lnTo>
                  <a:lnTo>
                    <a:pt x="171431" y="41354"/>
                  </a:lnTo>
                  <a:lnTo>
                    <a:pt x="170871" y="41768"/>
                  </a:lnTo>
                  <a:lnTo>
                    <a:pt x="170287" y="42157"/>
                  </a:lnTo>
                  <a:lnTo>
                    <a:pt x="169702" y="42547"/>
                  </a:lnTo>
                  <a:lnTo>
                    <a:pt x="169093" y="42912"/>
                  </a:lnTo>
                  <a:lnTo>
                    <a:pt x="168485" y="43278"/>
                  </a:lnTo>
                  <a:lnTo>
                    <a:pt x="167876" y="43618"/>
                  </a:lnTo>
                  <a:lnTo>
                    <a:pt x="167243" y="43935"/>
                  </a:lnTo>
                  <a:lnTo>
                    <a:pt x="166585" y="44252"/>
                  </a:lnTo>
                  <a:lnTo>
                    <a:pt x="165976" y="44544"/>
                  </a:lnTo>
                  <a:lnTo>
                    <a:pt x="165367" y="44787"/>
                  </a:lnTo>
                  <a:lnTo>
                    <a:pt x="164734" y="45031"/>
                  </a:lnTo>
                  <a:lnTo>
                    <a:pt x="164125" y="45250"/>
                  </a:lnTo>
                  <a:lnTo>
                    <a:pt x="163516" y="45445"/>
                  </a:lnTo>
                  <a:lnTo>
                    <a:pt x="162907" y="45616"/>
                  </a:lnTo>
                  <a:lnTo>
                    <a:pt x="162274" y="45762"/>
                  </a:lnTo>
                  <a:lnTo>
                    <a:pt x="161665" y="45883"/>
                  </a:lnTo>
                  <a:lnTo>
                    <a:pt x="161057" y="46005"/>
                  </a:lnTo>
                  <a:lnTo>
                    <a:pt x="160448" y="46103"/>
                  </a:lnTo>
                  <a:lnTo>
                    <a:pt x="159839" y="46176"/>
                  </a:lnTo>
                  <a:lnTo>
                    <a:pt x="159206" y="46224"/>
                  </a:lnTo>
                  <a:lnTo>
                    <a:pt x="158597" y="46273"/>
                  </a:lnTo>
                  <a:lnTo>
                    <a:pt x="157988" y="46297"/>
                  </a:lnTo>
                  <a:lnTo>
                    <a:pt x="157379" y="46322"/>
                  </a:lnTo>
                  <a:lnTo>
                    <a:pt x="156770" y="46322"/>
                  </a:lnTo>
                  <a:lnTo>
                    <a:pt x="155552" y="46273"/>
                  </a:lnTo>
                  <a:lnTo>
                    <a:pt x="154310" y="46176"/>
                  </a:lnTo>
                  <a:lnTo>
                    <a:pt x="153093" y="46030"/>
                  </a:lnTo>
                  <a:lnTo>
                    <a:pt x="151875" y="45835"/>
                  </a:lnTo>
                  <a:lnTo>
                    <a:pt x="150657" y="45616"/>
                  </a:lnTo>
                  <a:lnTo>
                    <a:pt x="149439" y="45372"/>
                  </a:lnTo>
                  <a:lnTo>
                    <a:pt x="148222" y="45080"/>
                  </a:lnTo>
                  <a:lnTo>
                    <a:pt x="147004" y="44763"/>
                  </a:lnTo>
                  <a:lnTo>
                    <a:pt x="145786" y="44447"/>
                  </a:lnTo>
                  <a:lnTo>
                    <a:pt x="144569" y="44106"/>
                  </a:lnTo>
                  <a:lnTo>
                    <a:pt x="142109" y="43399"/>
                  </a:lnTo>
                  <a:lnTo>
                    <a:pt x="139673" y="42693"/>
                  </a:lnTo>
                  <a:lnTo>
                    <a:pt x="138431" y="42352"/>
                  </a:lnTo>
                  <a:lnTo>
                    <a:pt x="137214" y="42011"/>
                  </a:lnTo>
                  <a:lnTo>
                    <a:pt x="135996" y="41694"/>
                  </a:lnTo>
                  <a:lnTo>
                    <a:pt x="134754" y="41427"/>
                  </a:lnTo>
                  <a:lnTo>
                    <a:pt x="133536" y="41159"/>
                  </a:lnTo>
                  <a:lnTo>
                    <a:pt x="132294" y="40940"/>
                  </a:lnTo>
                  <a:lnTo>
                    <a:pt x="131052" y="40745"/>
                  </a:lnTo>
                  <a:lnTo>
                    <a:pt x="129834" y="40599"/>
                  </a:lnTo>
                  <a:lnTo>
                    <a:pt x="128592" y="40501"/>
                  </a:lnTo>
                  <a:lnTo>
                    <a:pt x="127350" y="40452"/>
                  </a:lnTo>
                  <a:lnTo>
                    <a:pt x="126303" y="40452"/>
                  </a:lnTo>
                  <a:lnTo>
                    <a:pt x="125256" y="40477"/>
                  </a:lnTo>
                  <a:lnTo>
                    <a:pt x="124233" y="40525"/>
                  </a:lnTo>
                  <a:lnTo>
                    <a:pt x="123210" y="40599"/>
                  </a:lnTo>
                  <a:lnTo>
                    <a:pt x="122187" y="40696"/>
                  </a:lnTo>
                  <a:lnTo>
                    <a:pt x="121188" y="40818"/>
                  </a:lnTo>
                  <a:lnTo>
                    <a:pt x="120190" y="40988"/>
                  </a:lnTo>
                  <a:lnTo>
                    <a:pt x="119191" y="41159"/>
                  </a:lnTo>
                  <a:lnTo>
                    <a:pt x="118217" y="41354"/>
                  </a:lnTo>
                  <a:lnTo>
                    <a:pt x="117243" y="41573"/>
                  </a:lnTo>
                  <a:lnTo>
                    <a:pt x="116269" y="41816"/>
                  </a:lnTo>
                  <a:lnTo>
                    <a:pt x="115319" y="42084"/>
                  </a:lnTo>
                  <a:lnTo>
                    <a:pt x="114369" y="42352"/>
                  </a:lnTo>
                  <a:lnTo>
                    <a:pt x="113444" y="42669"/>
                  </a:lnTo>
                  <a:lnTo>
                    <a:pt x="112494" y="43010"/>
                  </a:lnTo>
                  <a:lnTo>
                    <a:pt x="111568" y="43351"/>
                  </a:lnTo>
                  <a:lnTo>
                    <a:pt x="110643" y="43716"/>
                  </a:lnTo>
                  <a:lnTo>
                    <a:pt x="109742" y="44106"/>
                  </a:lnTo>
                  <a:lnTo>
                    <a:pt x="108841" y="44495"/>
                  </a:lnTo>
                  <a:lnTo>
                    <a:pt x="107940" y="44934"/>
                  </a:lnTo>
                  <a:lnTo>
                    <a:pt x="107063" y="45372"/>
                  </a:lnTo>
                  <a:lnTo>
                    <a:pt x="106162" y="45835"/>
                  </a:lnTo>
                  <a:lnTo>
                    <a:pt x="105309" y="46297"/>
                  </a:lnTo>
                  <a:lnTo>
                    <a:pt x="104433" y="46785"/>
                  </a:lnTo>
                  <a:lnTo>
                    <a:pt x="103580" y="47296"/>
                  </a:lnTo>
                  <a:lnTo>
                    <a:pt x="102728" y="47807"/>
                  </a:lnTo>
                  <a:lnTo>
                    <a:pt x="101875" y="48343"/>
                  </a:lnTo>
                  <a:lnTo>
                    <a:pt x="101023" y="48903"/>
                  </a:lnTo>
                  <a:lnTo>
                    <a:pt x="100195" y="49463"/>
                  </a:lnTo>
                  <a:lnTo>
                    <a:pt x="99367" y="50048"/>
                  </a:lnTo>
                  <a:lnTo>
                    <a:pt x="97735" y="51217"/>
                  </a:lnTo>
                  <a:lnTo>
                    <a:pt x="96128" y="52459"/>
                  </a:lnTo>
                  <a:lnTo>
                    <a:pt x="94545" y="53725"/>
                  </a:lnTo>
                  <a:lnTo>
                    <a:pt x="92986" y="55041"/>
                  </a:lnTo>
                  <a:lnTo>
                    <a:pt x="91452" y="56404"/>
                  </a:lnTo>
                  <a:lnTo>
                    <a:pt x="89942" y="57768"/>
                  </a:lnTo>
                  <a:lnTo>
                    <a:pt x="88456" y="59181"/>
                  </a:lnTo>
                  <a:lnTo>
                    <a:pt x="86995" y="60618"/>
                  </a:lnTo>
                  <a:lnTo>
                    <a:pt x="85558" y="62055"/>
                  </a:lnTo>
                  <a:lnTo>
                    <a:pt x="84145" y="63516"/>
                  </a:lnTo>
                  <a:lnTo>
                    <a:pt x="82757" y="65001"/>
                  </a:lnTo>
                  <a:lnTo>
                    <a:pt x="81369" y="66463"/>
                  </a:lnTo>
                  <a:lnTo>
                    <a:pt x="80005" y="67948"/>
                  </a:lnTo>
                  <a:lnTo>
                    <a:pt x="77350" y="70895"/>
                  </a:lnTo>
                  <a:lnTo>
                    <a:pt x="74769" y="73818"/>
                  </a:lnTo>
                  <a:lnTo>
                    <a:pt x="72553" y="76302"/>
                  </a:lnTo>
                  <a:lnTo>
                    <a:pt x="70312" y="78810"/>
                  </a:lnTo>
                  <a:lnTo>
                    <a:pt x="67998" y="81319"/>
                  </a:lnTo>
                  <a:lnTo>
                    <a:pt x="66829" y="82561"/>
                  </a:lnTo>
                  <a:lnTo>
                    <a:pt x="65636" y="83779"/>
                  </a:lnTo>
                  <a:lnTo>
                    <a:pt x="64443" y="84996"/>
                  </a:lnTo>
                  <a:lnTo>
                    <a:pt x="63225" y="86214"/>
                  </a:lnTo>
                  <a:lnTo>
                    <a:pt x="61983" y="87407"/>
                  </a:lnTo>
                  <a:lnTo>
                    <a:pt x="60741" y="88576"/>
                  </a:lnTo>
                  <a:lnTo>
                    <a:pt x="59450" y="89721"/>
                  </a:lnTo>
                  <a:lnTo>
                    <a:pt x="58184" y="90841"/>
                  </a:lnTo>
                  <a:lnTo>
                    <a:pt x="56868" y="91962"/>
                  </a:lnTo>
                  <a:lnTo>
                    <a:pt x="55553" y="93033"/>
                  </a:lnTo>
                  <a:lnTo>
                    <a:pt x="54214" y="94080"/>
                  </a:lnTo>
                  <a:lnTo>
                    <a:pt x="52850" y="95103"/>
                  </a:lnTo>
                  <a:lnTo>
                    <a:pt x="51462" y="96078"/>
                  </a:lnTo>
                  <a:lnTo>
                    <a:pt x="50049" y="97027"/>
                  </a:lnTo>
                  <a:lnTo>
                    <a:pt x="48637" y="97928"/>
                  </a:lnTo>
                  <a:lnTo>
                    <a:pt x="47175" y="98805"/>
                  </a:lnTo>
                  <a:lnTo>
                    <a:pt x="45714" y="99633"/>
                  </a:lnTo>
                  <a:lnTo>
                    <a:pt x="44229" y="100413"/>
                  </a:lnTo>
                  <a:lnTo>
                    <a:pt x="42694" y="101143"/>
                  </a:lnTo>
                  <a:lnTo>
                    <a:pt x="41160" y="101825"/>
                  </a:lnTo>
                  <a:lnTo>
                    <a:pt x="40381" y="102142"/>
                  </a:lnTo>
                  <a:lnTo>
                    <a:pt x="39601" y="102434"/>
                  </a:lnTo>
                  <a:lnTo>
                    <a:pt x="38797" y="102726"/>
                  </a:lnTo>
                  <a:lnTo>
                    <a:pt x="37994" y="103018"/>
                  </a:lnTo>
                  <a:lnTo>
                    <a:pt x="37190" y="103286"/>
                  </a:lnTo>
                  <a:lnTo>
                    <a:pt x="36386" y="103530"/>
                  </a:lnTo>
                  <a:lnTo>
                    <a:pt x="35558" y="103773"/>
                  </a:lnTo>
                  <a:lnTo>
                    <a:pt x="34730" y="103993"/>
                  </a:lnTo>
                  <a:lnTo>
                    <a:pt x="33902" y="104187"/>
                  </a:lnTo>
                  <a:lnTo>
                    <a:pt x="33074" y="104382"/>
                  </a:lnTo>
                  <a:lnTo>
                    <a:pt x="32222" y="104553"/>
                  </a:lnTo>
                  <a:lnTo>
                    <a:pt x="31369" y="104723"/>
                  </a:lnTo>
                  <a:lnTo>
                    <a:pt x="30273" y="104894"/>
                  </a:lnTo>
                  <a:lnTo>
                    <a:pt x="29153" y="105016"/>
                  </a:lnTo>
                  <a:lnTo>
                    <a:pt x="28033" y="105113"/>
                  </a:lnTo>
                  <a:lnTo>
                    <a:pt x="26888" y="105186"/>
                  </a:lnTo>
                  <a:lnTo>
                    <a:pt x="24599" y="105186"/>
                  </a:lnTo>
                  <a:lnTo>
                    <a:pt x="23430" y="105113"/>
                  </a:lnTo>
                  <a:lnTo>
                    <a:pt x="22285" y="105040"/>
                  </a:lnTo>
                  <a:lnTo>
                    <a:pt x="21116" y="104894"/>
                  </a:lnTo>
                  <a:lnTo>
                    <a:pt x="19972" y="104723"/>
                  </a:lnTo>
                  <a:lnTo>
                    <a:pt x="18827" y="104504"/>
                  </a:lnTo>
                  <a:lnTo>
                    <a:pt x="17682" y="104261"/>
                  </a:lnTo>
                  <a:lnTo>
                    <a:pt x="16562" y="103968"/>
                  </a:lnTo>
                  <a:lnTo>
                    <a:pt x="15442" y="103652"/>
                  </a:lnTo>
                  <a:lnTo>
                    <a:pt x="14346" y="103286"/>
                  </a:lnTo>
                  <a:lnTo>
                    <a:pt x="13274" y="102872"/>
                  </a:lnTo>
                  <a:lnTo>
                    <a:pt x="12202" y="102434"/>
                  </a:lnTo>
                  <a:lnTo>
                    <a:pt x="11155" y="101947"/>
                  </a:lnTo>
                  <a:lnTo>
                    <a:pt x="10132" y="101411"/>
                  </a:lnTo>
                  <a:lnTo>
                    <a:pt x="9134" y="100851"/>
                  </a:lnTo>
                  <a:lnTo>
                    <a:pt x="8184" y="100242"/>
                  </a:lnTo>
                  <a:lnTo>
                    <a:pt x="7234" y="99585"/>
                  </a:lnTo>
                  <a:lnTo>
                    <a:pt x="6333" y="98903"/>
                  </a:lnTo>
                  <a:lnTo>
                    <a:pt x="5456" y="98172"/>
                  </a:lnTo>
                  <a:lnTo>
                    <a:pt x="4628" y="97393"/>
                  </a:lnTo>
                  <a:lnTo>
                    <a:pt x="3825" y="96589"/>
                  </a:lnTo>
                  <a:lnTo>
                    <a:pt x="3459" y="96151"/>
                  </a:lnTo>
                  <a:lnTo>
                    <a:pt x="3070" y="95712"/>
                  </a:lnTo>
                  <a:lnTo>
                    <a:pt x="2729" y="95274"/>
                  </a:lnTo>
                  <a:lnTo>
                    <a:pt x="2363" y="94835"/>
                  </a:lnTo>
                  <a:lnTo>
                    <a:pt x="2022" y="94373"/>
                  </a:lnTo>
                  <a:lnTo>
                    <a:pt x="1706" y="93886"/>
                  </a:lnTo>
                  <a:lnTo>
                    <a:pt x="1389" y="93399"/>
                  </a:lnTo>
                  <a:lnTo>
                    <a:pt x="1097" y="92911"/>
                  </a:lnTo>
                  <a:lnTo>
                    <a:pt x="805" y="92400"/>
                  </a:lnTo>
                  <a:lnTo>
                    <a:pt x="512" y="91889"/>
                  </a:lnTo>
                  <a:lnTo>
                    <a:pt x="269" y="91353"/>
                  </a:lnTo>
                  <a:lnTo>
                    <a:pt x="1" y="90817"/>
                  </a:lnTo>
                  <a:lnTo>
                    <a:pt x="1" y="90817"/>
                  </a:lnTo>
                  <a:lnTo>
                    <a:pt x="464" y="91816"/>
                  </a:lnTo>
                  <a:lnTo>
                    <a:pt x="975" y="92790"/>
                  </a:lnTo>
                  <a:lnTo>
                    <a:pt x="1462" y="93764"/>
                  </a:lnTo>
                  <a:lnTo>
                    <a:pt x="1998" y="94689"/>
                  </a:lnTo>
                  <a:lnTo>
                    <a:pt x="2558" y="95590"/>
                  </a:lnTo>
                  <a:lnTo>
                    <a:pt x="3143" y="96467"/>
                  </a:lnTo>
                  <a:lnTo>
                    <a:pt x="3727" y="97320"/>
                  </a:lnTo>
                  <a:lnTo>
                    <a:pt x="4360" y="98148"/>
                  </a:lnTo>
                  <a:lnTo>
                    <a:pt x="4994" y="98951"/>
                  </a:lnTo>
                  <a:lnTo>
                    <a:pt x="5651" y="99731"/>
                  </a:lnTo>
                  <a:lnTo>
                    <a:pt x="6333" y="100461"/>
                  </a:lnTo>
                  <a:lnTo>
                    <a:pt x="7039" y="101192"/>
                  </a:lnTo>
                  <a:lnTo>
                    <a:pt x="7770" y="101874"/>
                  </a:lnTo>
                  <a:lnTo>
                    <a:pt x="8501" y="102531"/>
                  </a:lnTo>
                  <a:lnTo>
                    <a:pt x="9280" y="103165"/>
                  </a:lnTo>
                  <a:lnTo>
                    <a:pt x="10059" y="103773"/>
                  </a:lnTo>
                  <a:lnTo>
                    <a:pt x="10863" y="104358"/>
                  </a:lnTo>
                  <a:lnTo>
                    <a:pt x="11691" y="104894"/>
                  </a:lnTo>
                  <a:lnTo>
                    <a:pt x="12543" y="105405"/>
                  </a:lnTo>
                  <a:lnTo>
                    <a:pt x="13420" y="105892"/>
                  </a:lnTo>
                  <a:lnTo>
                    <a:pt x="14297" y="106355"/>
                  </a:lnTo>
                  <a:lnTo>
                    <a:pt x="15222" y="106769"/>
                  </a:lnTo>
                  <a:lnTo>
                    <a:pt x="16148" y="107159"/>
                  </a:lnTo>
                  <a:lnTo>
                    <a:pt x="17098" y="107524"/>
                  </a:lnTo>
                  <a:lnTo>
                    <a:pt x="18072" y="107841"/>
                  </a:lnTo>
                  <a:lnTo>
                    <a:pt x="19046" y="108133"/>
                  </a:lnTo>
                  <a:lnTo>
                    <a:pt x="20069" y="108401"/>
                  </a:lnTo>
                  <a:lnTo>
                    <a:pt x="21092" y="108620"/>
                  </a:lnTo>
                  <a:lnTo>
                    <a:pt x="22139" y="108815"/>
                  </a:lnTo>
                  <a:lnTo>
                    <a:pt x="23211" y="108961"/>
                  </a:lnTo>
                  <a:lnTo>
                    <a:pt x="24307" y="109083"/>
                  </a:lnTo>
                  <a:lnTo>
                    <a:pt x="25403" y="109156"/>
                  </a:lnTo>
                  <a:lnTo>
                    <a:pt x="26206" y="109204"/>
                  </a:lnTo>
                  <a:lnTo>
                    <a:pt x="27010" y="109229"/>
                  </a:lnTo>
                  <a:lnTo>
                    <a:pt x="28569" y="109229"/>
                  </a:lnTo>
                  <a:lnTo>
                    <a:pt x="29348" y="109204"/>
                  </a:lnTo>
                  <a:lnTo>
                    <a:pt x="30103" y="109180"/>
                  </a:lnTo>
                  <a:lnTo>
                    <a:pt x="30882" y="109131"/>
                  </a:lnTo>
                  <a:lnTo>
                    <a:pt x="31637" y="109058"/>
                  </a:lnTo>
                  <a:lnTo>
                    <a:pt x="33123" y="108888"/>
                  </a:lnTo>
                  <a:lnTo>
                    <a:pt x="34609" y="108669"/>
                  </a:lnTo>
                  <a:lnTo>
                    <a:pt x="36070" y="108401"/>
                  </a:lnTo>
                  <a:lnTo>
                    <a:pt x="37507" y="108060"/>
                  </a:lnTo>
                  <a:lnTo>
                    <a:pt x="38919" y="107694"/>
                  </a:lnTo>
                  <a:lnTo>
                    <a:pt x="40307" y="107256"/>
                  </a:lnTo>
                  <a:lnTo>
                    <a:pt x="41696" y="106769"/>
                  </a:lnTo>
                  <a:lnTo>
                    <a:pt x="43035" y="106258"/>
                  </a:lnTo>
                  <a:lnTo>
                    <a:pt x="44375" y="105697"/>
                  </a:lnTo>
                  <a:lnTo>
                    <a:pt x="45690" y="105089"/>
                  </a:lnTo>
                  <a:lnTo>
                    <a:pt x="47005" y="104431"/>
                  </a:lnTo>
                  <a:lnTo>
                    <a:pt x="48296" y="103749"/>
                  </a:lnTo>
                  <a:lnTo>
                    <a:pt x="49562" y="103018"/>
                  </a:lnTo>
                  <a:lnTo>
                    <a:pt x="50804" y="102239"/>
                  </a:lnTo>
                  <a:lnTo>
                    <a:pt x="52046" y="101435"/>
                  </a:lnTo>
                  <a:lnTo>
                    <a:pt x="53264" y="100607"/>
                  </a:lnTo>
                  <a:lnTo>
                    <a:pt x="54482" y="99755"/>
                  </a:lnTo>
                  <a:lnTo>
                    <a:pt x="55675" y="98854"/>
                  </a:lnTo>
                  <a:lnTo>
                    <a:pt x="56868" y="97928"/>
                  </a:lnTo>
                  <a:lnTo>
                    <a:pt x="58037" y="96979"/>
                  </a:lnTo>
                  <a:lnTo>
                    <a:pt x="59206" y="95980"/>
                  </a:lnTo>
                  <a:lnTo>
                    <a:pt x="60351" y="94982"/>
                  </a:lnTo>
                  <a:lnTo>
                    <a:pt x="61496" y="93959"/>
                  </a:lnTo>
                  <a:lnTo>
                    <a:pt x="62616" y="92911"/>
                  </a:lnTo>
                  <a:lnTo>
                    <a:pt x="63736" y="91840"/>
                  </a:lnTo>
                  <a:lnTo>
                    <a:pt x="64857" y="90768"/>
                  </a:lnTo>
                  <a:lnTo>
                    <a:pt x="65953" y="89672"/>
                  </a:lnTo>
                  <a:lnTo>
                    <a:pt x="67049" y="88552"/>
                  </a:lnTo>
                  <a:lnTo>
                    <a:pt x="69216" y="86263"/>
                  </a:lnTo>
                  <a:lnTo>
                    <a:pt x="71359" y="83949"/>
                  </a:lnTo>
                  <a:lnTo>
                    <a:pt x="73478" y="81611"/>
                  </a:lnTo>
                  <a:lnTo>
                    <a:pt x="75597" y="79249"/>
                  </a:lnTo>
                  <a:lnTo>
                    <a:pt x="79786" y="74500"/>
                  </a:lnTo>
                  <a:lnTo>
                    <a:pt x="81856" y="72162"/>
                  </a:lnTo>
                  <a:lnTo>
                    <a:pt x="83951" y="69848"/>
                  </a:lnTo>
                  <a:lnTo>
                    <a:pt x="86045" y="67559"/>
                  </a:lnTo>
                  <a:lnTo>
                    <a:pt x="88139" y="65342"/>
                  </a:lnTo>
                  <a:lnTo>
                    <a:pt x="89211" y="64271"/>
                  </a:lnTo>
                  <a:lnTo>
                    <a:pt x="90258" y="63199"/>
                  </a:lnTo>
                  <a:lnTo>
                    <a:pt x="91330" y="62152"/>
                  </a:lnTo>
                  <a:lnTo>
                    <a:pt x="92401" y="61129"/>
                  </a:lnTo>
                  <a:lnTo>
                    <a:pt x="93473" y="60131"/>
                  </a:lnTo>
                  <a:lnTo>
                    <a:pt x="94569" y="59132"/>
                  </a:lnTo>
                  <a:lnTo>
                    <a:pt x="95641" y="58182"/>
                  </a:lnTo>
                  <a:lnTo>
                    <a:pt x="96761" y="57257"/>
                  </a:lnTo>
                  <a:lnTo>
                    <a:pt x="97857" y="56380"/>
                  </a:lnTo>
                  <a:lnTo>
                    <a:pt x="98977" y="55503"/>
                  </a:lnTo>
                  <a:lnTo>
                    <a:pt x="100097" y="54675"/>
                  </a:lnTo>
                  <a:lnTo>
                    <a:pt x="101218" y="53872"/>
                  </a:lnTo>
                  <a:lnTo>
                    <a:pt x="102509" y="53019"/>
                  </a:lnTo>
                  <a:lnTo>
                    <a:pt x="103824" y="52167"/>
                  </a:lnTo>
                  <a:lnTo>
                    <a:pt x="105163" y="51363"/>
                  </a:lnTo>
                  <a:lnTo>
                    <a:pt x="106527" y="50608"/>
                  </a:lnTo>
                  <a:lnTo>
                    <a:pt x="107891" y="49853"/>
                  </a:lnTo>
                  <a:lnTo>
                    <a:pt x="109279" y="49171"/>
                  </a:lnTo>
                  <a:lnTo>
                    <a:pt x="110692" y="48514"/>
                  </a:lnTo>
                  <a:lnTo>
                    <a:pt x="112129" y="47880"/>
                  </a:lnTo>
                  <a:lnTo>
                    <a:pt x="113590" y="47320"/>
                  </a:lnTo>
                  <a:lnTo>
                    <a:pt x="115051" y="46785"/>
                  </a:lnTo>
                  <a:lnTo>
                    <a:pt x="116512" y="46297"/>
                  </a:lnTo>
                  <a:lnTo>
                    <a:pt x="118022" y="45859"/>
                  </a:lnTo>
                  <a:lnTo>
                    <a:pt x="119532" y="45494"/>
                  </a:lnTo>
                  <a:lnTo>
                    <a:pt x="121042" y="45153"/>
                  </a:lnTo>
                  <a:lnTo>
                    <a:pt x="121822" y="45007"/>
                  </a:lnTo>
                  <a:lnTo>
                    <a:pt x="122577" y="44885"/>
                  </a:lnTo>
                  <a:lnTo>
                    <a:pt x="123356" y="44763"/>
                  </a:lnTo>
                  <a:lnTo>
                    <a:pt x="124135" y="44666"/>
                  </a:lnTo>
                  <a:lnTo>
                    <a:pt x="125036" y="44593"/>
                  </a:lnTo>
                  <a:lnTo>
                    <a:pt x="125913" y="44520"/>
                  </a:lnTo>
                  <a:lnTo>
                    <a:pt x="126814" y="44495"/>
                  </a:lnTo>
                  <a:lnTo>
                    <a:pt x="127691" y="44471"/>
                  </a:lnTo>
                  <a:lnTo>
                    <a:pt x="128568" y="44495"/>
                  </a:lnTo>
                  <a:lnTo>
                    <a:pt x="129420" y="44544"/>
                  </a:lnTo>
                  <a:lnTo>
                    <a:pt x="130297" y="44593"/>
                  </a:lnTo>
                  <a:lnTo>
                    <a:pt x="131174" y="44666"/>
                  </a:lnTo>
                  <a:lnTo>
                    <a:pt x="132026" y="44787"/>
                  </a:lnTo>
                  <a:lnTo>
                    <a:pt x="132878" y="44885"/>
                  </a:lnTo>
                  <a:lnTo>
                    <a:pt x="133731" y="45031"/>
                  </a:lnTo>
                  <a:lnTo>
                    <a:pt x="134583" y="45177"/>
                  </a:lnTo>
                  <a:lnTo>
                    <a:pt x="136288" y="45542"/>
                  </a:lnTo>
                  <a:lnTo>
                    <a:pt x="137969" y="45932"/>
                  </a:lnTo>
                  <a:lnTo>
                    <a:pt x="139649" y="46370"/>
                  </a:lnTo>
                  <a:lnTo>
                    <a:pt x="141329" y="46809"/>
                  </a:lnTo>
                  <a:lnTo>
                    <a:pt x="144690" y="47783"/>
                  </a:lnTo>
                  <a:lnTo>
                    <a:pt x="146371" y="48246"/>
                  </a:lnTo>
                  <a:lnTo>
                    <a:pt x="148076" y="48709"/>
                  </a:lnTo>
                  <a:lnTo>
                    <a:pt x="149780" y="49147"/>
                  </a:lnTo>
                  <a:lnTo>
                    <a:pt x="151510" y="49561"/>
                  </a:lnTo>
                  <a:lnTo>
                    <a:pt x="152873" y="49829"/>
                  </a:lnTo>
                  <a:lnTo>
                    <a:pt x="154213" y="50048"/>
                  </a:lnTo>
                  <a:lnTo>
                    <a:pt x="155552" y="50194"/>
                  </a:lnTo>
                  <a:lnTo>
                    <a:pt x="156234" y="50267"/>
                  </a:lnTo>
                  <a:lnTo>
                    <a:pt x="156892" y="50292"/>
                  </a:lnTo>
                  <a:lnTo>
                    <a:pt x="157549" y="50316"/>
                  </a:lnTo>
                  <a:lnTo>
                    <a:pt x="158207" y="50340"/>
                  </a:lnTo>
                  <a:lnTo>
                    <a:pt x="158865" y="50316"/>
                  </a:lnTo>
                  <a:lnTo>
                    <a:pt x="159498" y="50292"/>
                  </a:lnTo>
                  <a:lnTo>
                    <a:pt x="160155" y="50267"/>
                  </a:lnTo>
                  <a:lnTo>
                    <a:pt x="160789" y="50218"/>
                  </a:lnTo>
                  <a:lnTo>
                    <a:pt x="161446" y="50145"/>
                  </a:lnTo>
                  <a:lnTo>
                    <a:pt x="162079" y="50048"/>
                  </a:lnTo>
                  <a:lnTo>
                    <a:pt x="162713" y="49951"/>
                  </a:lnTo>
                  <a:lnTo>
                    <a:pt x="163346" y="49829"/>
                  </a:lnTo>
                  <a:lnTo>
                    <a:pt x="163979" y="49683"/>
                  </a:lnTo>
                  <a:lnTo>
                    <a:pt x="164588" y="49512"/>
                  </a:lnTo>
                  <a:lnTo>
                    <a:pt x="165221" y="49342"/>
                  </a:lnTo>
                  <a:lnTo>
                    <a:pt x="165830" y="49147"/>
                  </a:lnTo>
                  <a:lnTo>
                    <a:pt x="166439" y="48952"/>
                  </a:lnTo>
                  <a:lnTo>
                    <a:pt x="167072" y="48709"/>
                  </a:lnTo>
                  <a:lnTo>
                    <a:pt x="167681" y="48465"/>
                  </a:lnTo>
                  <a:lnTo>
                    <a:pt x="168265" y="48197"/>
                  </a:lnTo>
                  <a:lnTo>
                    <a:pt x="168874" y="47929"/>
                  </a:lnTo>
                  <a:lnTo>
                    <a:pt x="169483" y="47613"/>
                  </a:lnTo>
                  <a:lnTo>
                    <a:pt x="170068" y="47296"/>
                  </a:lnTo>
                  <a:lnTo>
                    <a:pt x="170652" y="46955"/>
                  </a:lnTo>
                  <a:lnTo>
                    <a:pt x="171237" y="46614"/>
                  </a:lnTo>
                  <a:lnTo>
                    <a:pt x="171821" y="46224"/>
                  </a:lnTo>
                  <a:lnTo>
                    <a:pt x="172893" y="45469"/>
                  </a:lnTo>
                  <a:lnTo>
                    <a:pt x="173940" y="44690"/>
                  </a:lnTo>
                  <a:lnTo>
                    <a:pt x="174938" y="43862"/>
                  </a:lnTo>
                  <a:lnTo>
                    <a:pt x="175888" y="43010"/>
                  </a:lnTo>
                  <a:lnTo>
                    <a:pt x="176838" y="42133"/>
                  </a:lnTo>
                  <a:lnTo>
                    <a:pt x="177739" y="41232"/>
                  </a:lnTo>
                  <a:lnTo>
                    <a:pt x="178616" y="40306"/>
                  </a:lnTo>
                  <a:lnTo>
                    <a:pt x="179444" y="39332"/>
                  </a:lnTo>
                  <a:lnTo>
                    <a:pt x="180272" y="38358"/>
                  </a:lnTo>
                  <a:lnTo>
                    <a:pt x="181076" y="37359"/>
                  </a:lnTo>
                  <a:lnTo>
                    <a:pt x="181879" y="36337"/>
                  </a:lnTo>
                  <a:lnTo>
                    <a:pt x="182634" y="35314"/>
                  </a:lnTo>
                  <a:lnTo>
                    <a:pt x="183389" y="34266"/>
                  </a:lnTo>
                  <a:lnTo>
                    <a:pt x="184144" y="33219"/>
                  </a:lnTo>
                  <a:lnTo>
                    <a:pt x="185581" y="31076"/>
                  </a:lnTo>
                  <a:lnTo>
                    <a:pt x="188455" y="26741"/>
                  </a:lnTo>
                  <a:lnTo>
                    <a:pt x="189892" y="24573"/>
                  </a:lnTo>
                  <a:lnTo>
                    <a:pt x="191378" y="22455"/>
                  </a:lnTo>
                  <a:lnTo>
                    <a:pt x="192133" y="21407"/>
                  </a:lnTo>
                  <a:lnTo>
                    <a:pt x="192888" y="20360"/>
                  </a:lnTo>
                  <a:lnTo>
                    <a:pt x="193691" y="19362"/>
                  </a:lnTo>
                  <a:lnTo>
                    <a:pt x="194495" y="18339"/>
                  </a:lnTo>
                  <a:lnTo>
                    <a:pt x="195323" y="17365"/>
                  </a:lnTo>
                  <a:lnTo>
                    <a:pt x="196151" y="16415"/>
                  </a:lnTo>
                  <a:lnTo>
                    <a:pt x="197028" y="15465"/>
                  </a:lnTo>
                  <a:lnTo>
                    <a:pt x="197929" y="14540"/>
                  </a:lnTo>
                  <a:lnTo>
                    <a:pt x="198562" y="13955"/>
                  </a:lnTo>
                  <a:lnTo>
                    <a:pt x="199195" y="13371"/>
                  </a:lnTo>
                  <a:lnTo>
                    <a:pt x="199853" y="12810"/>
                  </a:lnTo>
                  <a:lnTo>
                    <a:pt x="200511" y="12275"/>
                  </a:lnTo>
                  <a:lnTo>
                    <a:pt x="201168" y="11739"/>
                  </a:lnTo>
                  <a:lnTo>
                    <a:pt x="201850" y="11227"/>
                  </a:lnTo>
                  <a:lnTo>
                    <a:pt x="202532" y="10740"/>
                  </a:lnTo>
                  <a:lnTo>
                    <a:pt x="203238" y="10278"/>
                  </a:lnTo>
                  <a:lnTo>
                    <a:pt x="203945" y="9815"/>
                  </a:lnTo>
                  <a:lnTo>
                    <a:pt x="204675" y="9376"/>
                  </a:lnTo>
                  <a:lnTo>
                    <a:pt x="205406" y="8962"/>
                  </a:lnTo>
                  <a:lnTo>
                    <a:pt x="206136" y="8573"/>
                  </a:lnTo>
                  <a:lnTo>
                    <a:pt x="206891" y="8183"/>
                  </a:lnTo>
                  <a:lnTo>
                    <a:pt x="207646" y="7818"/>
                  </a:lnTo>
                  <a:lnTo>
                    <a:pt x="208401" y="7452"/>
                  </a:lnTo>
                  <a:lnTo>
                    <a:pt x="209181" y="7136"/>
                  </a:lnTo>
                  <a:lnTo>
                    <a:pt x="209960" y="6819"/>
                  </a:lnTo>
                  <a:lnTo>
                    <a:pt x="210739" y="6503"/>
                  </a:lnTo>
                  <a:lnTo>
                    <a:pt x="211519" y="6235"/>
                  </a:lnTo>
                  <a:lnTo>
                    <a:pt x="212322" y="5967"/>
                  </a:lnTo>
                  <a:lnTo>
                    <a:pt x="213126" y="5723"/>
                  </a:lnTo>
                  <a:lnTo>
                    <a:pt x="213954" y="5480"/>
                  </a:lnTo>
                  <a:lnTo>
                    <a:pt x="214758" y="5261"/>
                  </a:lnTo>
                  <a:lnTo>
                    <a:pt x="215586" y="5066"/>
                  </a:lnTo>
                  <a:lnTo>
                    <a:pt x="216414" y="4895"/>
                  </a:lnTo>
                  <a:lnTo>
                    <a:pt x="217242" y="4725"/>
                  </a:lnTo>
                  <a:lnTo>
                    <a:pt x="218094" y="4579"/>
                  </a:lnTo>
                  <a:lnTo>
                    <a:pt x="218923" y="4432"/>
                  </a:lnTo>
                  <a:lnTo>
                    <a:pt x="219775" y="4311"/>
                  </a:lnTo>
                  <a:lnTo>
                    <a:pt x="220627" y="4213"/>
                  </a:lnTo>
                  <a:lnTo>
                    <a:pt x="221480" y="4140"/>
                  </a:lnTo>
                  <a:lnTo>
                    <a:pt x="222332" y="4067"/>
                  </a:lnTo>
                  <a:lnTo>
                    <a:pt x="223404" y="3994"/>
                  </a:lnTo>
                  <a:lnTo>
                    <a:pt x="224451" y="3970"/>
                  </a:lnTo>
                  <a:lnTo>
                    <a:pt x="225498" y="3945"/>
                  </a:lnTo>
                  <a:lnTo>
                    <a:pt x="226545" y="3945"/>
                  </a:lnTo>
                  <a:lnTo>
                    <a:pt x="227593" y="3994"/>
                  </a:lnTo>
                  <a:lnTo>
                    <a:pt x="228616" y="4043"/>
                  </a:lnTo>
                  <a:lnTo>
                    <a:pt x="229638" y="4116"/>
                  </a:lnTo>
                  <a:lnTo>
                    <a:pt x="230661" y="4213"/>
                  </a:lnTo>
                  <a:lnTo>
                    <a:pt x="231684" y="4311"/>
                  </a:lnTo>
                  <a:lnTo>
                    <a:pt x="232707" y="4457"/>
                  </a:lnTo>
                  <a:lnTo>
                    <a:pt x="233706" y="4627"/>
                  </a:lnTo>
                  <a:lnTo>
                    <a:pt x="234704" y="4798"/>
                  </a:lnTo>
                  <a:lnTo>
                    <a:pt x="235703" y="4993"/>
                  </a:lnTo>
                  <a:lnTo>
                    <a:pt x="236677" y="5212"/>
                  </a:lnTo>
                  <a:lnTo>
                    <a:pt x="237651" y="5455"/>
                  </a:lnTo>
                  <a:lnTo>
                    <a:pt x="238625" y="5699"/>
                  </a:lnTo>
                  <a:lnTo>
                    <a:pt x="239599" y="5967"/>
                  </a:lnTo>
                  <a:lnTo>
                    <a:pt x="240574" y="6259"/>
                  </a:lnTo>
                  <a:lnTo>
                    <a:pt x="241523" y="6576"/>
                  </a:lnTo>
                  <a:lnTo>
                    <a:pt x="242473" y="6892"/>
                  </a:lnTo>
                  <a:lnTo>
                    <a:pt x="243423" y="7233"/>
                  </a:lnTo>
                  <a:lnTo>
                    <a:pt x="244373" y="7599"/>
                  </a:lnTo>
                  <a:lnTo>
                    <a:pt x="245298" y="7964"/>
                  </a:lnTo>
                  <a:lnTo>
                    <a:pt x="246224" y="8354"/>
                  </a:lnTo>
                  <a:lnTo>
                    <a:pt x="247149" y="8768"/>
                  </a:lnTo>
                  <a:lnTo>
                    <a:pt x="248075" y="9182"/>
                  </a:lnTo>
                  <a:lnTo>
                    <a:pt x="249000" y="9620"/>
                  </a:lnTo>
                  <a:lnTo>
                    <a:pt x="249901" y="10058"/>
                  </a:lnTo>
                  <a:lnTo>
                    <a:pt x="251704" y="11008"/>
                  </a:lnTo>
                  <a:lnTo>
                    <a:pt x="253481" y="11982"/>
                  </a:lnTo>
                  <a:lnTo>
                    <a:pt x="255235" y="13030"/>
                  </a:lnTo>
                  <a:lnTo>
                    <a:pt x="256964" y="14101"/>
                  </a:lnTo>
                  <a:lnTo>
                    <a:pt x="258693" y="15221"/>
                  </a:lnTo>
                  <a:lnTo>
                    <a:pt x="260374" y="16390"/>
                  </a:lnTo>
                  <a:lnTo>
                    <a:pt x="262054" y="17584"/>
                  </a:lnTo>
                  <a:lnTo>
                    <a:pt x="263710" y="18826"/>
                  </a:lnTo>
                  <a:lnTo>
                    <a:pt x="265342" y="20092"/>
                  </a:lnTo>
                  <a:lnTo>
                    <a:pt x="266949" y="21383"/>
                  </a:lnTo>
                  <a:lnTo>
                    <a:pt x="268557" y="22698"/>
                  </a:lnTo>
                  <a:lnTo>
                    <a:pt x="270115" y="24013"/>
                  </a:lnTo>
                  <a:lnTo>
                    <a:pt x="271674" y="25377"/>
                  </a:lnTo>
                  <a:lnTo>
                    <a:pt x="273208" y="26741"/>
                  </a:lnTo>
                  <a:lnTo>
                    <a:pt x="274718" y="28129"/>
                  </a:lnTo>
                  <a:lnTo>
                    <a:pt x="276204" y="29517"/>
                  </a:lnTo>
                  <a:lnTo>
                    <a:pt x="277690" y="30906"/>
                  </a:lnTo>
                  <a:lnTo>
                    <a:pt x="279151" y="32294"/>
                  </a:lnTo>
                  <a:lnTo>
                    <a:pt x="278907" y="31782"/>
                  </a:lnTo>
                  <a:lnTo>
                    <a:pt x="278664" y="31295"/>
                  </a:lnTo>
                  <a:lnTo>
                    <a:pt x="278128" y="30321"/>
                  </a:lnTo>
                  <a:lnTo>
                    <a:pt x="277568" y="29396"/>
                  </a:lnTo>
                  <a:lnTo>
                    <a:pt x="276959" y="28519"/>
                  </a:lnTo>
                  <a:lnTo>
                    <a:pt x="276301" y="27666"/>
                  </a:lnTo>
                  <a:lnTo>
                    <a:pt x="275620" y="26838"/>
                  </a:lnTo>
                  <a:lnTo>
                    <a:pt x="274913" y="26035"/>
                  </a:lnTo>
                  <a:lnTo>
                    <a:pt x="274183" y="25255"/>
                  </a:lnTo>
                  <a:lnTo>
                    <a:pt x="273428" y="24500"/>
                  </a:lnTo>
                  <a:lnTo>
                    <a:pt x="272624" y="23745"/>
                  </a:lnTo>
                  <a:lnTo>
                    <a:pt x="271820" y="23015"/>
                  </a:lnTo>
                  <a:lnTo>
                    <a:pt x="271017" y="22284"/>
                  </a:lnTo>
                  <a:lnTo>
                    <a:pt x="269336" y="20847"/>
                  </a:lnTo>
                  <a:lnTo>
                    <a:pt x="267631" y="19386"/>
                  </a:lnTo>
                  <a:lnTo>
                    <a:pt x="266414" y="18363"/>
                  </a:lnTo>
                  <a:lnTo>
                    <a:pt x="265196" y="17365"/>
                  </a:lnTo>
                  <a:lnTo>
                    <a:pt x="263978" y="16366"/>
                  </a:lnTo>
                  <a:lnTo>
                    <a:pt x="262736" y="15368"/>
                  </a:lnTo>
                  <a:lnTo>
                    <a:pt x="261470" y="14418"/>
                  </a:lnTo>
                  <a:lnTo>
                    <a:pt x="260203" y="13468"/>
                  </a:lnTo>
                  <a:lnTo>
                    <a:pt x="258912" y="12542"/>
                  </a:lnTo>
                  <a:lnTo>
                    <a:pt x="257622" y="11617"/>
                  </a:lnTo>
                  <a:lnTo>
                    <a:pt x="256307" y="10740"/>
                  </a:lnTo>
                  <a:lnTo>
                    <a:pt x="254967" y="9888"/>
                  </a:lnTo>
                  <a:lnTo>
                    <a:pt x="253628" y="9035"/>
                  </a:lnTo>
                  <a:lnTo>
                    <a:pt x="252264" y="8232"/>
                  </a:lnTo>
                  <a:lnTo>
                    <a:pt x="250900" y="7452"/>
                  </a:lnTo>
                  <a:lnTo>
                    <a:pt x="249512" y="6697"/>
                  </a:lnTo>
                  <a:lnTo>
                    <a:pt x="248099" y="5967"/>
                  </a:lnTo>
                  <a:lnTo>
                    <a:pt x="246662" y="5285"/>
                  </a:lnTo>
                  <a:lnTo>
                    <a:pt x="245030" y="4530"/>
                  </a:lnTo>
                  <a:lnTo>
                    <a:pt x="243374" y="3848"/>
                  </a:lnTo>
                  <a:lnTo>
                    <a:pt x="241670" y="3190"/>
                  </a:lnTo>
                  <a:lnTo>
                    <a:pt x="239965" y="2606"/>
                  </a:lnTo>
                  <a:lnTo>
                    <a:pt x="238260" y="2094"/>
                  </a:lnTo>
                  <a:lnTo>
                    <a:pt x="237383" y="1851"/>
                  </a:lnTo>
                  <a:lnTo>
                    <a:pt x="236531" y="1607"/>
                  </a:lnTo>
                  <a:lnTo>
                    <a:pt x="235654" y="1388"/>
                  </a:lnTo>
                  <a:lnTo>
                    <a:pt x="234777" y="1193"/>
                  </a:lnTo>
                  <a:lnTo>
                    <a:pt x="233900" y="1023"/>
                  </a:lnTo>
                  <a:lnTo>
                    <a:pt x="232999" y="852"/>
                  </a:lnTo>
                  <a:lnTo>
                    <a:pt x="232123" y="682"/>
                  </a:lnTo>
                  <a:lnTo>
                    <a:pt x="231246" y="536"/>
                  </a:lnTo>
                  <a:lnTo>
                    <a:pt x="230345" y="414"/>
                  </a:lnTo>
                  <a:lnTo>
                    <a:pt x="229468" y="317"/>
                  </a:lnTo>
                  <a:lnTo>
                    <a:pt x="228567" y="219"/>
                  </a:lnTo>
                  <a:lnTo>
                    <a:pt x="227666" y="146"/>
                  </a:lnTo>
                  <a:lnTo>
                    <a:pt x="226765" y="73"/>
                  </a:lnTo>
                  <a:lnTo>
                    <a:pt x="225864" y="24"/>
                  </a:lnTo>
                  <a:lnTo>
                    <a:pt x="224987" y="0"/>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4" name="Google Shape;104;p13"/>
            <p:cNvSpPr/>
            <p:nvPr/>
          </p:nvSpPr>
          <p:spPr>
            <a:xfrm>
              <a:off x="238125" y="1284825"/>
              <a:ext cx="6978150" cy="2731350"/>
            </a:xfrm>
            <a:custGeom>
              <a:rect b="b" l="l" r="r" t="t"/>
              <a:pathLst>
                <a:path extrusionOk="0" h="109254" w="279126">
                  <a:moveTo>
                    <a:pt x="0" y="90841"/>
                  </a:moveTo>
                  <a:lnTo>
                    <a:pt x="244" y="91377"/>
                  </a:lnTo>
                  <a:lnTo>
                    <a:pt x="308" y="91507"/>
                  </a:lnTo>
                  <a:lnTo>
                    <a:pt x="308" y="91507"/>
                  </a:lnTo>
                  <a:lnTo>
                    <a:pt x="0" y="90841"/>
                  </a:lnTo>
                  <a:close/>
                  <a:moveTo>
                    <a:pt x="224060" y="0"/>
                  </a:moveTo>
                  <a:lnTo>
                    <a:pt x="223159" y="24"/>
                  </a:lnTo>
                  <a:lnTo>
                    <a:pt x="222258" y="24"/>
                  </a:lnTo>
                  <a:lnTo>
                    <a:pt x="221357" y="73"/>
                  </a:lnTo>
                  <a:lnTo>
                    <a:pt x="220456" y="122"/>
                  </a:lnTo>
                  <a:lnTo>
                    <a:pt x="219555" y="195"/>
                  </a:lnTo>
                  <a:lnTo>
                    <a:pt x="218654" y="292"/>
                  </a:lnTo>
                  <a:lnTo>
                    <a:pt x="217850" y="390"/>
                  </a:lnTo>
                  <a:lnTo>
                    <a:pt x="217046" y="511"/>
                  </a:lnTo>
                  <a:lnTo>
                    <a:pt x="216243" y="633"/>
                  </a:lnTo>
                  <a:lnTo>
                    <a:pt x="215439" y="779"/>
                  </a:lnTo>
                  <a:lnTo>
                    <a:pt x="214635" y="925"/>
                  </a:lnTo>
                  <a:lnTo>
                    <a:pt x="213856" y="1120"/>
                  </a:lnTo>
                  <a:lnTo>
                    <a:pt x="213077" y="1291"/>
                  </a:lnTo>
                  <a:lnTo>
                    <a:pt x="212297" y="1510"/>
                  </a:lnTo>
                  <a:lnTo>
                    <a:pt x="211518" y="1729"/>
                  </a:lnTo>
                  <a:lnTo>
                    <a:pt x="210739" y="1948"/>
                  </a:lnTo>
                  <a:lnTo>
                    <a:pt x="209984" y="2192"/>
                  </a:lnTo>
                  <a:lnTo>
                    <a:pt x="209229" y="2460"/>
                  </a:lnTo>
                  <a:lnTo>
                    <a:pt x="208474" y="2752"/>
                  </a:lnTo>
                  <a:lnTo>
                    <a:pt x="207743" y="3044"/>
                  </a:lnTo>
                  <a:lnTo>
                    <a:pt x="206988" y="3337"/>
                  </a:lnTo>
                  <a:lnTo>
                    <a:pt x="206257" y="3677"/>
                  </a:lnTo>
                  <a:lnTo>
                    <a:pt x="205551" y="4018"/>
                  </a:lnTo>
                  <a:lnTo>
                    <a:pt x="204845" y="4359"/>
                  </a:lnTo>
                  <a:lnTo>
                    <a:pt x="204138" y="4749"/>
                  </a:lnTo>
                  <a:lnTo>
                    <a:pt x="203432" y="5114"/>
                  </a:lnTo>
                  <a:lnTo>
                    <a:pt x="202750" y="5528"/>
                  </a:lnTo>
                  <a:lnTo>
                    <a:pt x="202068" y="5942"/>
                  </a:lnTo>
                  <a:lnTo>
                    <a:pt x="201386" y="6381"/>
                  </a:lnTo>
                  <a:lnTo>
                    <a:pt x="200729" y="6819"/>
                  </a:lnTo>
                  <a:lnTo>
                    <a:pt x="200071" y="7306"/>
                  </a:lnTo>
                  <a:lnTo>
                    <a:pt x="199414" y="7769"/>
                  </a:lnTo>
                  <a:lnTo>
                    <a:pt x="198780" y="8280"/>
                  </a:lnTo>
                  <a:lnTo>
                    <a:pt x="198172" y="8792"/>
                  </a:lnTo>
                  <a:lnTo>
                    <a:pt x="197538" y="9303"/>
                  </a:lnTo>
                  <a:lnTo>
                    <a:pt x="196954" y="9863"/>
                  </a:lnTo>
                  <a:lnTo>
                    <a:pt x="196345" y="10424"/>
                  </a:lnTo>
                  <a:lnTo>
                    <a:pt x="195761" y="11008"/>
                  </a:lnTo>
                  <a:lnTo>
                    <a:pt x="194811" y="11982"/>
                  </a:lnTo>
                  <a:lnTo>
                    <a:pt x="193885" y="13005"/>
                  </a:lnTo>
                  <a:lnTo>
                    <a:pt x="193009" y="14052"/>
                  </a:lnTo>
                  <a:lnTo>
                    <a:pt x="192132" y="15124"/>
                  </a:lnTo>
                  <a:lnTo>
                    <a:pt x="191279" y="16244"/>
                  </a:lnTo>
                  <a:lnTo>
                    <a:pt x="190451" y="17365"/>
                  </a:lnTo>
                  <a:lnTo>
                    <a:pt x="189623" y="18485"/>
                  </a:lnTo>
                  <a:lnTo>
                    <a:pt x="188820" y="19654"/>
                  </a:lnTo>
                  <a:lnTo>
                    <a:pt x="187237" y="21992"/>
                  </a:lnTo>
                  <a:lnTo>
                    <a:pt x="185678" y="24354"/>
                  </a:lnTo>
                  <a:lnTo>
                    <a:pt x="184119" y="26717"/>
                  </a:lnTo>
                  <a:lnTo>
                    <a:pt x="182536" y="29055"/>
                  </a:lnTo>
                  <a:lnTo>
                    <a:pt x="181732" y="30224"/>
                  </a:lnTo>
                  <a:lnTo>
                    <a:pt x="180904" y="31368"/>
                  </a:lnTo>
                  <a:lnTo>
                    <a:pt x="180076" y="32489"/>
                  </a:lnTo>
                  <a:lnTo>
                    <a:pt x="179224" y="33609"/>
                  </a:lnTo>
                  <a:lnTo>
                    <a:pt x="178347" y="34680"/>
                  </a:lnTo>
                  <a:lnTo>
                    <a:pt x="177446" y="35752"/>
                  </a:lnTo>
                  <a:lnTo>
                    <a:pt x="176521" y="36775"/>
                  </a:lnTo>
                  <a:lnTo>
                    <a:pt x="175546" y="37773"/>
                  </a:lnTo>
                  <a:lnTo>
                    <a:pt x="174572" y="38723"/>
                  </a:lnTo>
                  <a:lnTo>
                    <a:pt x="173549" y="39649"/>
                  </a:lnTo>
                  <a:lnTo>
                    <a:pt x="172502" y="40550"/>
                  </a:lnTo>
                  <a:lnTo>
                    <a:pt x="171942" y="40964"/>
                  </a:lnTo>
                  <a:lnTo>
                    <a:pt x="171406" y="41378"/>
                  </a:lnTo>
                  <a:lnTo>
                    <a:pt x="170846" y="41792"/>
                  </a:lnTo>
                  <a:lnTo>
                    <a:pt x="170262" y="42182"/>
                  </a:lnTo>
                  <a:lnTo>
                    <a:pt x="169677" y="42571"/>
                  </a:lnTo>
                  <a:lnTo>
                    <a:pt x="169093" y="42937"/>
                  </a:lnTo>
                  <a:lnTo>
                    <a:pt x="168484" y="43302"/>
                  </a:lnTo>
                  <a:lnTo>
                    <a:pt x="167850" y="43643"/>
                  </a:lnTo>
                  <a:lnTo>
                    <a:pt x="167217" y="43959"/>
                  </a:lnTo>
                  <a:lnTo>
                    <a:pt x="166584" y="44276"/>
                  </a:lnTo>
                  <a:lnTo>
                    <a:pt x="165975" y="44544"/>
                  </a:lnTo>
                  <a:lnTo>
                    <a:pt x="165366" y="44812"/>
                  </a:lnTo>
                  <a:lnTo>
                    <a:pt x="164757" y="45031"/>
                  </a:lnTo>
                  <a:lnTo>
                    <a:pt x="164149" y="45250"/>
                  </a:lnTo>
                  <a:lnTo>
                    <a:pt x="163540" y="45445"/>
                  </a:lnTo>
                  <a:lnTo>
                    <a:pt x="162931" y="45615"/>
                  </a:lnTo>
                  <a:lnTo>
                    <a:pt x="162322" y="45762"/>
                  </a:lnTo>
                  <a:lnTo>
                    <a:pt x="161713" y="45883"/>
                  </a:lnTo>
                  <a:lnTo>
                    <a:pt x="161104" y="46005"/>
                  </a:lnTo>
                  <a:lnTo>
                    <a:pt x="160495" y="46103"/>
                  </a:lnTo>
                  <a:lnTo>
                    <a:pt x="159887" y="46176"/>
                  </a:lnTo>
                  <a:lnTo>
                    <a:pt x="159278" y="46249"/>
                  </a:lnTo>
                  <a:lnTo>
                    <a:pt x="158669" y="46297"/>
                  </a:lnTo>
                  <a:lnTo>
                    <a:pt x="158084" y="46322"/>
                  </a:lnTo>
                  <a:lnTo>
                    <a:pt x="156867" y="46322"/>
                  </a:lnTo>
                  <a:lnTo>
                    <a:pt x="155649" y="46297"/>
                  </a:lnTo>
                  <a:lnTo>
                    <a:pt x="154456" y="46200"/>
                  </a:lnTo>
                  <a:lnTo>
                    <a:pt x="153238" y="46054"/>
                  </a:lnTo>
                  <a:lnTo>
                    <a:pt x="152044" y="45883"/>
                  </a:lnTo>
                  <a:lnTo>
                    <a:pt x="150827" y="45664"/>
                  </a:lnTo>
                  <a:lnTo>
                    <a:pt x="149633" y="45421"/>
                  </a:lnTo>
                  <a:lnTo>
                    <a:pt x="148416" y="45128"/>
                  </a:lnTo>
                  <a:lnTo>
                    <a:pt x="147222" y="44836"/>
                  </a:lnTo>
                  <a:lnTo>
                    <a:pt x="146005" y="44495"/>
                  </a:lnTo>
                  <a:lnTo>
                    <a:pt x="144811" y="44179"/>
                  </a:lnTo>
                  <a:lnTo>
                    <a:pt x="142376" y="43472"/>
                  </a:lnTo>
                  <a:lnTo>
                    <a:pt x="139965" y="42766"/>
                  </a:lnTo>
                  <a:lnTo>
                    <a:pt x="137554" y="42108"/>
                  </a:lnTo>
                  <a:lnTo>
                    <a:pt x="136336" y="41792"/>
                  </a:lnTo>
                  <a:lnTo>
                    <a:pt x="135118" y="41500"/>
                  </a:lnTo>
                  <a:lnTo>
                    <a:pt x="133900" y="41232"/>
                  </a:lnTo>
                  <a:lnTo>
                    <a:pt x="132683" y="41013"/>
                  </a:lnTo>
                  <a:lnTo>
                    <a:pt x="131465" y="40818"/>
                  </a:lnTo>
                  <a:lnTo>
                    <a:pt x="130247" y="40647"/>
                  </a:lnTo>
                  <a:lnTo>
                    <a:pt x="129030" y="40550"/>
                  </a:lnTo>
                  <a:lnTo>
                    <a:pt x="127787" y="40477"/>
                  </a:lnTo>
                  <a:lnTo>
                    <a:pt x="125742" y="40477"/>
                  </a:lnTo>
                  <a:lnTo>
                    <a:pt x="124719" y="40501"/>
                  </a:lnTo>
                  <a:lnTo>
                    <a:pt x="123696" y="40574"/>
                  </a:lnTo>
                  <a:lnTo>
                    <a:pt x="122697" y="40672"/>
                  </a:lnTo>
                  <a:lnTo>
                    <a:pt x="121699" y="40769"/>
                  </a:lnTo>
                  <a:lnTo>
                    <a:pt x="120700" y="40915"/>
                  </a:lnTo>
                  <a:lnTo>
                    <a:pt x="119726" y="41061"/>
                  </a:lnTo>
                  <a:lnTo>
                    <a:pt x="118752" y="41256"/>
                  </a:lnTo>
                  <a:lnTo>
                    <a:pt x="117802" y="41451"/>
                  </a:lnTo>
                  <a:lnTo>
                    <a:pt x="116828" y="41670"/>
                  </a:lnTo>
                  <a:lnTo>
                    <a:pt x="115878" y="41938"/>
                  </a:lnTo>
                  <a:lnTo>
                    <a:pt x="114953" y="42206"/>
                  </a:lnTo>
                  <a:lnTo>
                    <a:pt x="114003" y="42498"/>
                  </a:lnTo>
                  <a:lnTo>
                    <a:pt x="113077" y="42815"/>
                  </a:lnTo>
                  <a:lnTo>
                    <a:pt x="112152" y="43131"/>
                  </a:lnTo>
                  <a:lnTo>
                    <a:pt x="111251" y="43497"/>
                  </a:lnTo>
                  <a:lnTo>
                    <a:pt x="110350" y="43862"/>
                  </a:lnTo>
                  <a:lnTo>
                    <a:pt x="109449" y="44252"/>
                  </a:lnTo>
                  <a:lnTo>
                    <a:pt x="108547" y="44666"/>
                  </a:lnTo>
                  <a:lnTo>
                    <a:pt x="107671" y="45080"/>
                  </a:lnTo>
                  <a:lnTo>
                    <a:pt x="106794" y="45518"/>
                  </a:lnTo>
                  <a:lnTo>
                    <a:pt x="105917" y="45981"/>
                  </a:lnTo>
                  <a:lnTo>
                    <a:pt x="105040" y="46444"/>
                  </a:lnTo>
                  <a:lnTo>
                    <a:pt x="104188" y="46955"/>
                  </a:lnTo>
                  <a:lnTo>
                    <a:pt x="103336" y="47442"/>
                  </a:lnTo>
                  <a:lnTo>
                    <a:pt x="102508" y="47978"/>
                  </a:lnTo>
                  <a:lnTo>
                    <a:pt x="101655" y="48489"/>
                  </a:lnTo>
                  <a:lnTo>
                    <a:pt x="100827" y="49049"/>
                  </a:lnTo>
                  <a:lnTo>
                    <a:pt x="100023" y="49610"/>
                  </a:lnTo>
                  <a:lnTo>
                    <a:pt x="98392" y="50754"/>
                  </a:lnTo>
                  <a:lnTo>
                    <a:pt x="96784" y="51972"/>
                  </a:lnTo>
                  <a:lnTo>
                    <a:pt x="95201" y="53214"/>
                  </a:lnTo>
                  <a:lnTo>
                    <a:pt x="93643" y="54505"/>
                  </a:lnTo>
                  <a:lnTo>
                    <a:pt x="92133" y="55820"/>
                  </a:lnTo>
                  <a:lnTo>
                    <a:pt x="90623" y="57159"/>
                  </a:lnTo>
                  <a:lnTo>
                    <a:pt x="89137" y="58548"/>
                  </a:lnTo>
                  <a:lnTo>
                    <a:pt x="87676" y="59936"/>
                  </a:lnTo>
                  <a:lnTo>
                    <a:pt x="86263" y="61373"/>
                  </a:lnTo>
                  <a:lnTo>
                    <a:pt x="84851" y="62810"/>
                  </a:lnTo>
                  <a:lnTo>
                    <a:pt x="83438" y="64246"/>
                  </a:lnTo>
                  <a:lnTo>
                    <a:pt x="82074" y="65708"/>
                  </a:lnTo>
                  <a:lnTo>
                    <a:pt x="80735" y="67169"/>
                  </a:lnTo>
                  <a:lnTo>
                    <a:pt x="78080" y="70067"/>
                  </a:lnTo>
                  <a:lnTo>
                    <a:pt x="75523" y="72965"/>
                  </a:lnTo>
                  <a:lnTo>
                    <a:pt x="73282" y="75498"/>
                  </a:lnTo>
                  <a:lnTo>
                    <a:pt x="70993" y="78055"/>
                  </a:lnTo>
                  <a:lnTo>
                    <a:pt x="68631" y="80613"/>
                  </a:lnTo>
                  <a:lnTo>
                    <a:pt x="67437" y="81903"/>
                  </a:lnTo>
                  <a:lnTo>
                    <a:pt x="66244" y="83170"/>
                  </a:lnTo>
                  <a:lnTo>
                    <a:pt x="65002" y="84412"/>
                  </a:lnTo>
                  <a:lnTo>
                    <a:pt x="63784" y="85654"/>
                  </a:lnTo>
                  <a:lnTo>
                    <a:pt x="62518" y="86872"/>
                  </a:lnTo>
                  <a:lnTo>
                    <a:pt x="61251" y="88089"/>
                  </a:lnTo>
                  <a:lnTo>
                    <a:pt x="59960" y="89283"/>
                  </a:lnTo>
                  <a:lnTo>
                    <a:pt x="58645" y="90427"/>
                  </a:lnTo>
                  <a:lnTo>
                    <a:pt x="57330" y="91572"/>
                  </a:lnTo>
                  <a:lnTo>
                    <a:pt x="55991" y="92692"/>
                  </a:lnTo>
                  <a:lnTo>
                    <a:pt x="54627" y="93764"/>
                  </a:lnTo>
                  <a:lnTo>
                    <a:pt x="53239" y="94811"/>
                  </a:lnTo>
                  <a:lnTo>
                    <a:pt x="51826" y="95834"/>
                  </a:lnTo>
                  <a:lnTo>
                    <a:pt x="50414" y="96808"/>
                  </a:lnTo>
                  <a:lnTo>
                    <a:pt x="48952" y="97734"/>
                  </a:lnTo>
                  <a:lnTo>
                    <a:pt x="47491" y="98635"/>
                  </a:lnTo>
                  <a:lnTo>
                    <a:pt x="45981" y="99487"/>
                  </a:lnTo>
                  <a:lnTo>
                    <a:pt x="44471" y="100291"/>
                  </a:lnTo>
                  <a:lnTo>
                    <a:pt x="42912" y="101046"/>
                  </a:lnTo>
                  <a:lnTo>
                    <a:pt x="42133" y="101411"/>
                  </a:lnTo>
                  <a:lnTo>
                    <a:pt x="41354" y="101752"/>
                  </a:lnTo>
                  <a:lnTo>
                    <a:pt x="40550" y="102069"/>
                  </a:lnTo>
                  <a:lnTo>
                    <a:pt x="39746" y="102385"/>
                  </a:lnTo>
                  <a:lnTo>
                    <a:pt x="38943" y="102702"/>
                  </a:lnTo>
                  <a:lnTo>
                    <a:pt x="38139" y="102994"/>
                  </a:lnTo>
                  <a:lnTo>
                    <a:pt x="37311" y="103262"/>
                  </a:lnTo>
                  <a:lnTo>
                    <a:pt x="36483" y="103506"/>
                  </a:lnTo>
                  <a:lnTo>
                    <a:pt x="35655" y="103749"/>
                  </a:lnTo>
                  <a:lnTo>
                    <a:pt x="34802" y="103993"/>
                  </a:lnTo>
                  <a:lnTo>
                    <a:pt x="33950" y="104187"/>
                  </a:lnTo>
                  <a:lnTo>
                    <a:pt x="33098" y="104382"/>
                  </a:lnTo>
                  <a:lnTo>
                    <a:pt x="32221" y="104577"/>
                  </a:lnTo>
                  <a:lnTo>
                    <a:pt x="31368" y="104723"/>
                  </a:lnTo>
                  <a:lnTo>
                    <a:pt x="30248" y="104894"/>
                  </a:lnTo>
                  <a:lnTo>
                    <a:pt x="29152" y="105040"/>
                  </a:lnTo>
                  <a:lnTo>
                    <a:pt x="28008" y="105137"/>
                  </a:lnTo>
                  <a:lnTo>
                    <a:pt x="26863" y="105186"/>
                  </a:lnTo>
                  <a:lnTo>
                    <a:pt x="25718" y="105210"/>
                  </a:lnTo>
                  <a:lnTo>
                    <a:pt x="24574" y="105186"/>
                  </a:lnTo>
                  <a:lnTo>
                    <a:pt x="23429" y="105137"/>
                  </a:lnTo>
                  <a:lnTo>
                    <a:pt x="22260" y="105040"/>
                  </a:lnTo>
                  <a:lnTo>
                    <a:pt x="21115" y="104918"/>
                  </a:lnTo>
                  <a:lnTo>
                    <a:pt x="19971" y="104748"/>
                  </a:lnTo>
                  <a:lnTo>
                    <a:pt x="18826" y="104528"/>
                  </a:lnTo>
                  <a:lnTo>
                    <a:pt x="17681" y="104285"/>
                  </a:lnTo>
                  <a:lnTo>
                    <a:pt x="16561" y="103993"/>
                  </a:lnTo>
                  <a:lnTo>
                    <a:pt x="15441" y="103676"/>
                  </a:lnTo>
                  <a:lnTo>
                    <a:pt x="14345" y="103286"/>
                  </a:lnTo>
                  <a:lnTo>
                    <a:pt x="13249" y="102897"/>
                  </a:lnTo>
                  <a:lnTo>
                    <a:pt x="12177" y="102434"/>
                  </a:lnTo>
                  <a:lnTo>
                    <a:pt x="11154" y="101947"/>
                  </a:lnTo>
                  <a:lnTo>
                    <a:pt x="10131" y="101435"/>
                  </a:lnTo>
                  <a:lnTo>
                    <a:pt x="9133" y="100851"/>
                  </a:lnTo>
                  <a:lnTo>
                    <a:pt x="8159" y="100242"/>
                  </a:lnTo>
                  <a:lnTo>
                    <a:pt x="7233" y="99609"/>
                  </a:lnTo>
                  <a:lnTo>
                    <a:pt x="6308" y="98903"/>
                  </a:lnTo>
                  <a:lnTo>
                    <a:pt x="5455" y="98172"/>
                  </a:lnTo>
                  <a:lnTo>
                    <a:pt x="4603" y="97417"/>
                  </a:lnTo>
                  <a:lnTo>
                    <a:pt x="3824" y="96589"/>
                  </a:lnTo>
                  <a:lnTo>
                    <a:pt x="3434" y="96175"/>
                  </a:lnTo>
                  <a:lnTo>
                    <a:pt x="3069" y="95737"/>
                  </a:lnTo>
                  <a:lnTo>
                    <a:pt x="2703" y="95298"/>
                  </a:lnTo>
                  <a:lnTo>
                    <a:pt x="2362" y="94835"/>
                  </a:lnTo>
                  <a:lnTo>
                    <a:pt x="2021" y="94373"/>
                  </a:lnTo>
                  <a:lnTo>
                    <a:pt x="1680" y="93910"/>
                  </a:lnTo>
                  <a:lnTo>
                    <a:pt x="1388" y="93423"/>
                  </a:lnTo>
                  <a:lnTo>
                    <a:pt x="1072" y="92936"/>
                  </a:lnTo>
                  <a:lnTo>
                    <a:pt x="779" y="92424"/>
                  </a:lnTo>
                  <a:lnTo>
                    <a:pt x="511" y="91913"/>
                  </a:lnTo>
                  <a:lnTo>
                    <a:pt x="308" y="91507"/>
                  </a:lnTo>
                  <a:lnTo>
                    <a:pt x="308" y="91507"/>
                  </a:lnTo>
                  <a:lnTo>
                    <a:pt x="463" y="91840"/>
                  </a:lnTo>
                  <a:lnTo>
                    <a:pt x="950" y="92814"/>
                  </a:lnTo>
                  <a:lnTo>
                    <a:pt x="1461" y="93764"/>
                  </a:lnTo>
                  <a:lnTo>
                    <a:pt x="1997" y="94714"/>
                  </a:lnTo>
                  <a:lnTo>
                    <a:pt x="2557" y="95615"/>
                  </a:lnTo>
                  <a:lnTo>
                    <a:pt x="3117" y="96492"/>
                  </a:lnTo>
                  <a:lnTo>
                    <a:pt x="3726" y="97344"/>
                  </a:lnTo>
                  <a:lnTo>
                    <a:pt x="4335" y="98172"/>
                  </a:lnTo>
                  <a:lnTo>
                    <a:pt x="4968" y="98976"/>
                  </a:lnTo>
                  <a:lnTo>
                    <a:pt x="5650" y="99731"/>
                  </a:lnTo>
                  <a:lnTo>
                    <a:pt x="6332" y="100486"/>
                  </a:lnTo>
                  <a:lnTo>
                    <a:pt x="7014" y="101216"/>
                  </a:lnTo>
                  <a:lnTo>
                    <a:pt x="7745" y="101898"/>
                  </a:lnTo>
                  <a:lnTo>
                    <a:pt x="8500" y="102556"/>
                  </a:lnTo>
                  <a:lnTo>
                    <a:pt x="9255" y="103189"/>
                  </a:lnTo>
                  <a:lnTo>
                    <a:pt x="10058" y="103798"/>
                  </a:lnTo>
                  <a:lnTo>
                    <a:pt x="10862" y="104382"/>
                  </a:lnTo>
                  <a:lnTo>
                    <a:pt x="11690" y="104918"/>
                  </a:lnTo>
                  <a:lnTo>
                    <a:pt x="12543" y="105430"/>
                  </a:lnTo>
                  <a:lnTo>
                    <a:pt x="13395" y="105917"/>
                  </a:lnTo>
                  <a:lnTo>
                    <a:pt x="14296" y="106379"/>
                  </a:lnTo>
                  <a:lnTo>
                    <a:pt x="15197" y="106793"/>
                  </a:lnTo>
                  <a:lnTo>
                    <a:pt x="16123" y="107183"/>
                  </a:lnTo>
                  <a:lnTo>
                    <a:pt x="17072" y="107524"/>
                  </a:lnTo>
                  <a:lnTo>
                    <a:pt x="18047" y="107865"/>
                  </a:lnTo>
                  <a:lnTo>
                    <a:pt x="19045" y="108157"/>
                  </a:lnTo>
                  <a:lnTo>
                    <a:pt x="20044" y="108401"/>
                  </a:lnTo>
                  <a:lnTo>
                    <a:pt x="21091" y="108620"/>
                  </a:lnTo>
                  <a:lnTo>
                    <a:pt x="22138" y="108815"/>
                  </a:lnTo>
                  <a:lnTo>
                    <a:pt x="23210" y="108985"/>
                  </a:lnTo>
                  <a:lnTo>
                    <a:pt x="24281" y="109107"/>
                  </a:lnTo>
                  <a:lnTo>
                    <a:pt x="25402" y="109180"/>
                  </a:lnTo>
                  <a:lnTo>
                    <a:pt x="26181" y="109229"/>
                  </a:lnTo>
                  <a:lnTo>
                    <a:pt x="26985" y="109253"/>
                  </a:lnTo>
                  <a:lnTo>
                    <a:pt x="28543" y="109253"/>
                  </a:lnTo>
                  <a:lnTo>
                    <a:pt x="29298" y="109229"/>
                  </a:lnTo>
                  <a:lnTo>
                    <a:pt x="30078" y="109204"/>
                  </a:lnTo>
                  <a:lnTo>
                    <a:pt x="31588" y="109083"/>
                  </a:lnTo>
                  <a:lnTo>
                    <a:pt x="33073" y="108912"/>
                  </a:lnTo>
                  <a:lnTo>
                    <a:pt x="34535" y="108693"/>
                  </a:lnTo>
                  <a:lnTo>
                    <a:pt x="35971" y="108425"/>
                  </a:lnTo>
                  <a:lnTo>
                    <a:pt x="37408" y="108108"/>
                  </a:lnTo>
                  <a:lnTo>
                    <a:pt x="38821" y="107719"/>
                  </a:lnTo>
                  <a:lnTo>
                    <a:pt x="40185" y="107305"/>
                  </a:lnTo>
                  <a:lnTo>
                    <a:pt x="41573" y="106818"/>
                  </a:lnTo>
                  <a:lnTo>
                    <a:pt x="42912" y="106306"/>
                  </a:lnTo>
                  <a:lnTo>
                    <a:pt x="44228" y="105746"/>
                  </a:lnTo>
                  <a:lnTo>
                    <a:pt x="45543" y="105162"/>
                  </a:lnTo>
                  <a:lnTo>
                    <a:pt x="46858" y="104504"/>
                  </a:lnTo>
                  <a:lnTo>
                    <a:pt x="48124" y="103822"/>
                  </a:lnTo>
                  <a:lnTo>
                    <a:pt x="49391" y="103116"/>
                  </a:lnTo>
                  <a:lnTo>
                    <a:pt x="50633" y="102361"/>
                  </a:lnTo>
                  <a:lnTo>
                    <a:pt x="51875" y="101557"/>
                  </a:lnTo>
                  <a:lnTo>
                    <a:pt x="53093" y="100729"/>
                  </a:lnTo>
                  <a:lnTo>
                    <a:pt x="54286" y="99877"/>
                  </a:lnTo>
                  <a:lnTo>
                    <a:pt x="55479" y="99000"/>
                  </a:lnTo>
                  <a:lnTo>
                    <a:pt x="56673" y="98075"/>
                  </a:lnTo>
                  <a:lnTo>
                    <a:pt x="57842" y="97125"/>
                  </a:lnTo>
                  <a:lnTo>
                    <a:pt x="58986" y="96175"/>
                  </a:lnTo>
                  <a:lnTo>
                    <a:pt x="60131" y="95176"/>
                  </a:lnTo>
                  <a:lnTo>
                    <a:pt x="61251" y="94153"/>
                  </a:lnTo>
                  <a:lnTo>
                    <a:pt x="62396" y="93131"/>
                  </a:lnTo>
                  <a:lnTo>
                    <a:pt x="63492" y="92059"/>
                  </a:lnTo>
                  <a:lnTo>
                    <a:pt x="64612" y="90987"/>
                  </a:lnTo>
                  <a:lnTo>
                    <a:pt x="65708" y="89892"/>
                  </a:lnTo>
                  <a:lnTo>
                    <a:pt x="66780" y="88796"/>
                  </a:lnTo>
                  <a:lnTo>
                    <a:pt x="68947" y="86531"/>
                  </a:lnTo>
                  <a:lnTo>
                    <a:pt x="71066" y="84241"/>
                  </a:lnTo>
                  <a:lnTo>
                    <a:pt x="73185" y="81903"/>
                  </a:lnTo>
                  <a:lnTo>
                    <a:pt x="75279" y="79565"/>
                  </a:lnTo>
                  <a:lnTo>
                    <a:pt x="79420" y="74865"/>
                  </a:lnTo>
                  <a:lnTo>
                    <a:pt x="81490" y="72527"/>
                  </a:lnTo>
                  <a:lnTo>
                    <a:pt x="83560" y="70238"/>
                  </a:lnTo>
                  <a:lnTo>
                    <a:pt x="85630" y="67973"/>
                  </a:lnTo>
                  <a:lnTo>
                    <a:pt x="87724" y="65756"/>
                  </a:lnTo>
                  <a:lnTo>
                    <a:pt x="88772" y="64685"/>
                  </a:lnTo>
                  <a:lnTo>
                    <a:pt x="89819" y="63613"/>
                  </a:lnTo>
                  <a:lnTo>
                    <a:pt x="90866" y="62566"/>
                  </a:lnTo>
                  <a:lnTo>
                    <a:pt x="91938" y="61543"/>
                  </a:lnTo>
                  <a:lnTo>
                    <a:pt x="92985" y="60545"/>
                  </a:lnTo>
                  <a:lnTo>
                    <a:pt x="94057" y="59570"/>
                  </a:lnTo>
                  <a:lnTo>
                    <a:pt x="95128" y="58621"/>
                  </a:lnTo>
                  <a:lnTo>
                    <a:pt x="96224" y="57695"/>
                  </a:lnTo>
                  <a:lnTo>
                    <a:pt x="97320" y="56794"/>
                  </a:lnTo>
                  <a:lnTo>
                    <a:pt x="98416" y="55942"/>
                  </a:lnTo>
                  <a:lnTo>
                    <a:pt x="99512" y="55089"/>
                  </a:lnTo>
                  <a:lnTo>
                    <a:pt x="100632" y="54286"/>
                  </a:lnTo>
                  <a:lnTo>
                    <a:pt x="101947" y="53409"/>
                  </a:lnTo>
                  <a:lnTo>
                    <a:pt x="103263" y="52532"/>
                  </a:lnTo>
                  <a:lnTo>
                    <a:pt x="104626" y="51704"/>
                  </a:lnTo>
                  <a:lnTo>
                    <a:pt x="106015" y="50900"/>
                  </a:lnTo>
                  <a:lnTo>
                    <a:pt x="107403" y="50145"/>
                  </a:lnTo>
                  <a:lnTo>
                    <a:pt x="108815" y="49415"/>
                  </a:lnTo>
                  <a:lnTo>
                    <a:pt x="110252" y="48733"/>
                  </a:lnTo>
                  <a:lnTo>
                    <a:pt x="111714" y="48075"/>
                  </a:lnTo>
                  <a:lnTo>
                    <a:pt x="113175" y="47491"/>
                  </a:lnTo>
                  <a:lnTo>
                    <a:pt x="114660" y="46931"/>
                  </a:lnTo>
                  <a:lnTo>
                    <a:pt x="116170" y="46419"/>
                  </a:lnTo>
                  <a:lnTo>
                    <a:pt x="117680" y="45981"/>
                  </a:lnTo>
                  <a:lnTo>
                    <a:pt x="119215" y="45567"/>
                  </a:lnTo>
                  <a:lnTo>
                    <a:pt x="119994" y="45396"/>
                  </a:lnTo>
                  <a:lnTo>
                    <a:pt x="120773" y="45226"/>
                  </a:lnTo>
                  <a:lnTo>
                    <a:pt x="121553" y="45080"/>
                  </a:lnTo>
                  <a:lnTo>
                    <a:pt x="122332" y="44934"/>
                  </a:lnTo>
                  <a:lnTo>
                    <a:pt x="123136" y="44812"/>
                  </a:lnTo>
                  <a:lnTo>
                    <a:pt x="123915" y="44714"/>
                  </a:lnTo>
                  <a:lnTo>
                    <a:pt x="124816" y="44617"/>
                  </a:lnTo>
                  <a:lnTo>
                    <a:pt x="125693" y="44568"/>
                  </a:lnTo>
                  <a:lnTo>
                    <a:pt x="126570" y="44520"/>
                  </a:lnTo>
                  <a:lnTo>
                    <a:pt x="127422" y="44495"/>
                  </a:lnTo>
                  <a:lnTo>
                    <a:pt x="128299" y="44520"/>
                  </a:lnTo>
                  <a:lnTo>
                    <a:pt x="129151" y="44544"/>
                  </a:lnTo>
                  <a:lnTo>
                    <a:pt x="130028" y="44593"/>
                  </a:lnTo>
                  <a:lnTo>
                    <a:pt x="130880" y="44666"/>
                  </a:lnTo>
                  <a:lnTo>
                    <a:pt x="131709" y="44763"/>
                  </a:lnTo>
                  <a:lnTo>
                    <a:pt x="132561" y="44861"/>
                  </a:lnTo>
                  <a:lnTo>
                    <a:pt x="133413" y="45007"/>
                  </a:lnTo>
                  <a:lnTo>
                    <a:pt x="134241" y="45153"/>
                  </a:lnTo>
                  <a:lnTo>
                    <a:pt x="135922" y="45469"/>
                  </a:lnTo>
                  <a:lnTo>
                    <a:pt x="137602" y="45859"/>
                  </a:lnTo>
                  <a:lnTo>
                    <a:pt x="139258" y="46273"/>
                  </a:lnTo>
                  <a:lnTo>
                    <a:pt x="140914" y="46711"/>
                  </a:lnTo>
                  <a:lnTo>
                    <a:pt x="144251" y="47661"/>
                  </a:lnTo>
                  <a:lnTo>
                    <a:pt x="145907" y="48124"/>
                  </a:lnTo>
                  <a:lnTo>
                    <a:pt x="147588" y="48587"/>
                  </a:lnTo>
                  <a:lnTo>
                    <a:pt x="149268" y="49025"/>
                  </a:lnTo>
                  <a:lnTo>
                    <a:pt x="150973" y="49439"/>
                  </a:lnTo>
                  <a:lnTo>
                    <a:pt x="152361" y="49756"/>
                  </a:lnTo>
                  <a:lnTo>
                    <a:pt x="153749" y="49999"/>
                  </a:lnTo>
                  <a:lnTo>
                    <a:pt x="154456" y="50097"/>
                  </a:lnTo>
                  <a:lnTo>
                    <a:pt x="155137" y="50170"/>
                  </a:lnTo>
                  <a:lnTo>
                    <a:pt x="155819" y="50243"/>
                  </a:lnTo>
                  <a:lnTo>
                    <a:pt x="156501" y="50292"/>
                  </a:lnTo>
                  <a:lnTo>
                    <a:pt x="157183" y="50316"/>
                  </a:lnTo>
                  <a:lnTo>
                    <a:pt x="157865" y="50340"/>
                  </a:lnTo>
                  <a:lnTo>
                    <a:pt x="158523" y="50340"/>
                  </a:lnTo>
                  <a:lnTo>
                    <a:pt x="159205" y="50316"/>
                  </a:lnTo>
                  <a:lnTo>
                    <a:pt x="159862" y="50292"/>
                  </a:lnTo>
                  <a:lnTo>
                    <a:pt x="160520" y="50243"/>
                  </a:lnTo>
                  <a:lnTo>
                    <a:pt x="161177" y="50170"/>
                  </a:lnTo>
                  <a:lnTo>
                    <a:pt x="161835" y="50097"/>
                  </a:lnTo>
                  <a:lnTo>
                    <a:pt x="162492" y="49999"/>
                  </a:lnTo>
                  <a:lnTo>
                    <a:pt x="163150" y="49877"/>
                  </a:lnTo>
                  <a:lnTo>
                    <a:pt x="163783" y="49731"/>
                  </a:lnTo>
                  <a:lnTo>
                    <a:pt x="164416" y="49585"/>
                  </a:lnTo>
                  <a:lnTo>
                    <a:pt x="165074" y="49390"/>
                  </a:lnTo>
                  <a:lnTo>
                    <a:pt x="165707" y="49196"/>
                  </a:lnTo>
                  <a:lnTo>
                    <a:pt x="166340" y="49001"/>
                  </a:lnTo>
                  <a:lnTo>
                    <a:pt x="166974" y="48757"/>
                  </a:lnTo>
                  <a:lnTo>
                    <a:pt x="167583" y="48514"/>
                  </a:lnTo>
                  <a:lnTo>
                    <a:pt x="168216" y="48246"/>
                  </a:lnTo>
                  <a:lnTo>
                    <a:pt x="168825" y="47954"/>
                  </a:lnTo>
                  <a:lnTo>
                    <a:pt x="169458" y="47637"/>
                  </a:lnTo>
                  <a:lnTo>
                    <a:pt x="170067" y="47320"/>
                  </a:lnTo>
                  <a:lnTo>
                    <a:pt x="170676" y="46955"/>
                  </a:lnTo>
                  <a:lnTo>
                    <a:pt x="171260" y="46590"/>
                  </a:lnTo>
                  <a:lnTo>
                    <a:pt x="171869" y="46200"/>
                  </a:lnTo>
                  <a:lnTo>
                    <a:pt x="172940" y="45445"/>
                  </a:lnTo>
                  <a:lnTo>
                    <a:pt x="173988" y="44666"/>
                  </a:lnTo>
                  <a:lnTo>
                    <a:pt x="174962" y="43838"/>
                  </a:lnTo>
                  <a:lnTo>
                    <a:pt x="175936" y="42985"/>
                  </a:lnTo>
                  <a:lnTo>
                    <a:pt x="176862" y="42108"/>
                  </a:lnTo>
                  <a:lnTo>
                    <a:pt x="177763" y="41207"/>
                  </a:lnTo>
                  <a:lnTo>
                    <a:pt x="178639" y="40258"/>
                  </a:lnTo>
                  <a:lnTo>
                    <a:pt x="179492" y="39308"/>
                  </a:lnTo>
                  <a:lnTo>
                    <a:pt x="180320" y="38334"/>
                  </a:lnTo>
                  <a:lnTo>
                    <a:pt x="181124" y="37335"/>
                  </a:lnTo>
                  <a:lnTo>
                    <a:pt x="181903" y="36312"/>
                  </a:lnTo>
                  <a:lnTo>
                    <a:pt x="182658" y="35265"/>
                  </a:lnTo>
                  <a:lnTo>
                    <a:pt x="183413" y="34218"/>
                  </a:lnTo>
                  <a:lnTo>
                    <a:pt x="184168" y="33170"/>
                  </a:lnTo>
                  <a:lnTo>
                    <a:pt x="185629" y="31027"/>
                  </a:lnTo>
                  <a:lnTo>
                    <a:pt x="188479" y="26692"/>
                  </a:lnTo>
                  <a:lnTo>
                    <a:pt x="189940" y="24549"/>
                  </a:lnTo>
                  <a:lnTo>
                    <a:pt x="191401" y="22406"/>
                  </a:lnTo>
                  <a:lnTo>
                    <a:pt x="192156" y="21359"/>
                  </a:lnTo>
                  <a:lnTo>
                    <a:pt x="192935" y="20336"/>
                  </a:lnTo>
                  <a:lnTo>
                    <a:pt x="193715" y="19313"/>
                  </a:lnTo>
                  <a:lnTo>
                    <a:pt x="194518" y="18314"/>
                  </a:lnTo>
                  <a:lnTo>
                    <a:pt x="195347" y="17340"/>
                  </a:lnTo>
                  <a:lnTo>
                    <a:pt x="196199" y="16366"/>
                  </a:lnTo>
                  <a:lnTo>
                    <a:pt x="197076" y="15441"/>
                  </a:lnTo>
                  <a:lnTo>
                    <a:pt x="197977" y="14515"/>
                  </a:lnTo>
                  <a:lnTo>
                    <a:pt x="198610" y="13931"/>
                  </a:lnTo>
                  <a:lnTo>
                    <a:pt x="199243" y="13346"/>
                  </a:lnTo>
                  <a:lnTo>
                    <a:pt x="199876" y="12786"/>
                  </a:lnTo>
                  <a:lnTo>
                    <a:pt x="200534" y="12250"/>
                  </a:lnTo>
                  <a:lnTo>
                    <a:pt x="201216" y="11714"/>
                  </a:lnTo>
                  <a:lnTo>
                    <a:pt x="201874" y="11227"/>
                  </a:lnTo>
                  <a:lnTo>
                    <a:pt x="202580" y="10740"/>
                  </a:lnTo>
                  <a:lnTo>
                    <a:pt x="203262" y="10253"/>
                  </a:lnTo>
                  <a:lnTo>
                    <a:pt x="203992" y="9815"/>
                  </a:lnTo>
                  <a:lnTo>
                    <a:pt x="204699" y="9376"/>
                  </a:lnTo>
                  <a:lnTo>
                    <a:pt x="205429" y="8962"/>
                  </a:lnTo>
                  <a:lnTo>
                    <a:pt x="206160" y="8548"/>
                  </a:lnTo>
                  <a:lnTo>
                    <a:pt x="206915" y="8183"/>
                  </a:lnTo>
                  <a:lnTo>
                    <a:pt x="207670" y="7818"/>
                  </a:lnTo>
                  <a:lnTo>
                    <a:pt x="208425" y="7452"/>
                  </a:lnTo>
                  <a:lnTo>
                    <a:pt x="209180" y="7136"/>
                  </a:lnTo>
                  <a:lnTo>
                    <a:pt x="209959" y="6819"/>
                  </a:lnTo>
                  <a:lnTo>
                    <a:pt x="210763" y="6503"/>
                  </a:lnTo>
                  <a:lnTo>
                    <a:pt x="211542" y="6235"/>
                  </a:lnTo>
                  <a:lnTo>
                    <a:pt x="212346" y="5967"/>
                  </a:lnTo>
                  <a:lnTo>
                    <a:pt x="213150" y="5723"/>
                  </a:lnTo>
                  <a:lnTo>
                    <a:pt x="213953" y="5480"/>
                  </a:lnTo>
                  <a:lnTo>
                    <a:pt x="214757" y="5285"/>
                  </a:lnTo>
                  <a:lnTo>
                    <a:pt x="215585" y="5090"/>
                  </a:lnTo>
                  <a:lnTo>
                    <a:pt x="216413" y="4895"/>
                  </a:lnTo>
                  <a:lnTo>
                    <a:pt x="217241" y="4725"/>
                  </a:lnTo>
                  <a:lnTo>
                    <a:pt x="218069" y="4579"/>
                  </a:lnTo>
                  <a:lnTo>
                    <a:pt x="218922" y="4457"/>
                  </a:lnTo>
                  <a:lnTo>
                    <a:pt x="219774" y="4335"/>
                  </a:lnTo>
                  <a:lnTo>
                    <a:pt x="220602" y="4238"/>
                  </a:lnTo>
                  <a:lnTo>
                    <a:pt x="221454" y="4140"/>
                  </a:lnTo>
                  <a:lnTo>
                    <a:pt x="222307" y="4092"/>
                  </a:lnTo>
                  <a:lnTo>
                    <a:pt x="223378" y="4018"/>
                  </a:lnTo>
                  <a:lnTo>
                    <a:pt x="224426" y="3970"/>
                  </a:lnTo>
                  <a:lnTo>
                    <a:pt x="226544" y="3970"/>
                  </a:lnTo>
                  <a:lnTo>
                    <a:pt x="227567" y="3994"/>
                  </a:lnTo>
                  <a:lnTo>
                    <a:pt x="228615" y="4043"/>
                  </a:lnTo>
                  <a:lnTo>
                    <a:pt x="229638" y="4116"/>
                  </a:lnTo>
                  <a:lnTo>
                    <a:pt x="230660" y="4213"/>
                  </a:lnTo>
                  <a:lnTo>
                    <a:pt x="231683" y="4335"/>
                  </a:lnTo>
                  <a:lnTo>
                    <a:pt x="232682" y="4481"/>
                  </a:lnTo>
                  <a:lnTo>
                    <a:pt x="233680" y="4627"/>
                  </a:lnTo>
                  <a:lnTo>
                    <a:pt x="234679" y="4822"/>
                  </a:lnTo>
                  <a:lnTo>
                    <a:pt x="235677" y="5017"/>
                  </a:lnTo>
                  <a:lnTo>
                    <a:pt x="236652" y="5236"/>
                  </a:lnTo>
                  <a:lnTo>
                    <a:pt x="237650" y="5455"/>
                  </a:lnTo>
                  <a:lnTo>
                    <a:pt x="238624" y="5723"/>
                  </a:lnTo>
                  <a:lnTo>
                    <a:pt x="239598" y="5991"/>
                  </a:lnTo>
                  <a:lnTo>
                    <a:pt x="240548" y="6283"/>
                  </a:lnTo>
                  <a:lnTo>
                    <a:pt x="241522" y="6600"/>
                  </a:lnTo>
                  <a:lnTo>
                    <a:pt x="242472" y="6917"/>
                  </a:lnTo>
                  <a:lnTo>
                    <a:pt x="243422" y="7258"/>
                  </a:lnTo>
                  <a:lnTo>
                    <a:pt x="244348" y="7623"/>
                  </a:lnTo>
                  <a:lnTo>
                    <a:pt x="245297" y="7988"/>
                  </a:lnTo>
                  <a:lnTo>
                    <a:pt x="246223" y="8378"/>
                  </a:lnTo>
                  <a:lnTo>
                    <a:pt x="247148" y="8792"/>
                  </a:lnTo>
                  <a:lnTo>
                    <a:pt x="248074" y="9206"/>
                  </a:lnTo>
                  <a:lnTo>
                    <a:pt x="248975" y="9644"/>
                  </a:lnTo>
                  <a:lnTo>
                    <a:pt x="249876" y="10083"/>
                  </a:lnTo>
                  <a:lnTo>
                    <a:pt x="251678" y="11008"/>
                  </a:lnTo>
                  <a:lnTo>
                    <a:pt x="253456" y="12007"/>
                  </a:lnTo>
                  <a:lnTo>
                    <a:pt x="255210" y="13030"/>
                  </a:lnTo>
                  <a:lnTo>
                    <a:pt x="256963" y="14125"/>
                  </a:lnTo>
                  <a:lnTo>
                    <a:pt x="258668" y="15246"/>
                  </a:lnTo>
                  <a:lnTo>
                    <a:pt x="260373" y="16415"/>
                  </a:lnTo>
                  <a:lnTo>
                    <a:pt x="262029" y="17608"/>
                  </a:lnTo>
                  <a:lnTo>
                    <a:pt x="263685" y="18850"/>
                  </a:lnTo>
                  <a:lnTo>
                    <a:pt x="265317" y="20092"/>
                  </a:lnTo>
                  <a:lnTo>
                    <a:pt x="266948" y="21383"/>
                  </a:lnTo>
                  <a:lnTo>
                    <a:pt x="268531" y="22698"/>
                  </a:lnTo>
                  <a:lnTo>
                    <a:pt x="270115" y="24038"/>
                  </a:lnTo>
                  <a:lnTo>
                    <a:pt x="271649" y="25401"/>
                  </a:lnTo>
                  <a:lnTo>
                    <a:pt x="273183" y="26765"/>
                  </a:lnTo>
                  <a:lnTo>
                    <a:pt x="274693" y="28154"/>
                  </a:lnTo>
                  <a:lnTo>
                    <a:pt x="276203" y="29542"/>
                  </a:lnTo>
                  <a:lnTo>
                    <a:pt x="277689" y="30930"/>
                  </a:lnTo>
                  <a:lnTo>
                    <a:pt x="279126" y="32318"/>
                  </a:lnTo>
                  <a:lnTo>
                    <a:pt x="278882" y="31782"/>
                  </a:lnTo>
                  <a:lnTo>
                    <a:pt x="278614" y="31246"/>
                  </a:lnTo>
                  <a:lnTo>
                    <a:pt x="278030" y="30151"/>
                  </a:lnTo>
                  <a:lnTo>
                    <a:pt x="277396" y="29103"/>
                  </a:lnTo>
                  <a:lnTo>
                    <a:pt x="276690" y="28032"/>
                  </a:lnTo>
                  <a:lnTo>
                    <a:pt x="275960" y="26985"/>
                  </a:lnTo>
                  <a:lnTo>
                    <a:pt x="275156" y="25962"/>
                  </a:lnTo>
                  <a:lnTo>
                    <a:pt x="274328" y="24939"/>
                  </a:lnTo>
                  <a:lnTo>
                    <a:pt x="273427" y="23940"/>
                  </a:lnTo>
                  <a:lnTo>
                    <a:pt x="272526" y="22942"/>
                  </a:lnTo>
                  <a:lnTo>
                    <a:pt x="271551" y="21968"/>
                  </a:lnTo>
                  <a:lnTo>
                    <a:pt x="270553" y="20993"/>
                  </a:lnTo>
                  <a:lnTo>
                    <a:pt x="269530" y="20044"/>
                  </a:lnTo>
                  <a:lnTo>
                    <a:pt x="268458" y="19118"/>
                  </a:lnTo>
                  <a:lnTo>
                    <a:pt x="267387" y="18193"/>
                  </a:lnTo>
                  <a:lnTo>
                    <a:pt x="266267" y="17292"/>
                  </a:lnTo>
                  <a:lnTo>
                    <a:pt x="265146" y="16415"/>
                  </a:lnTo>
                  <a:lnTo>
                    <a:pt x="264002" y="15562"/>
                  </a:lnTo>
                  <a:lnTo>
                    <a:pt x="262857" y="14710"/>
                  </a:lnTo>
                  <a:lnTo>
                    <a:pt x="261664" y="13906"/>
                  </a:lnTo>
                  <a:lnTo>
                    <a:pt x="260495" y="13103"/>
                  </a:lnTo>
                  <a:lnTo>
                    <a:pt x="259301" y="12323"/>
                  </a:lnTo>
                  <a:lnTo>
                    <a:pt x="258108" y="11544"/>
                  </a:lnTo>
                  <a:lnTo>
                    <a:pt x="256914" y="10813"/>
                  </a:lnTo>
                  <a:lnTo>
                    <a:pt x="255745" y="10107"/>
                  </a:lnTo>
                  <a:lnTo>
                    <a:pt x="254552" y="9401"/>
                  </a:lnTo>
                  <a:lnTo>
                    <a:pt x="253383" y="8743"/>
                  </a:lnTo>
                  <a:lnTo>
                    <a:pt x="252214" y="8110"/>
                  </a:lnTo>
                  <a:lnTo>
                    <a:pt x="251069" y="7477"/>
                  </a:lnTo>
                  <a:lnTo>
                    <a:pt x="249925" y="6892"/>
                  </a:lnTo>
                  <a:lnTo>
                    <a:pt x="248804" y="6332"/>
                  </a:lnTo>
                  <a:lnTo>
                    <a:pt x="246661" y="5285"/>
                  </a:lnTo>
                  <a:lnTo>
                    <a:pt x="245005" y="4554"/>
                  </a:lnTo>
                  <a:lnTo>
                    <a:pt x="243349" y="3872"/>
                  </a:lnTo>
                  <a:lnTo>
                    <a:pt x="241669" y="3215"/>
                  </a:lnTo>
                  <a:lnTo>
                    <a:pt x="239964" y="2630"/>
                  </a:lnTo>
                  <a:lnTo>
                    <a:pt x="238235" y="2119"/>
                  </a:lnTo>
                  <a:lnTo>
                    <a:pt x="237358" y="1875"/>
                  </a:lnTo>
                  <a:lnTo>
                    <a:pt x="236505" y="1632"/>
                  </a:lnTo>
                  <a:lnTo>
                    <a:pt x="235629" y="1413"/>
                  </a:lnTo>
                  <a:lnTo>
                    <a:pt x="234752" y="1218"/>
                  </a:lnTo>
                  <a:lnTo>
                    <a:pt x="233875" y="1023"/>
                  </a:lnTo>
                  <a:lnTo>
                    <a:pt x="232998" y="852"/>
                  </a:lnTo>
                  <a:lnTo>
                    <a:pt x="232097" y="706"/>
                  </a:lnTo>
                  <a:lnTo>
                    <a:pt x="231221" y="560"/>
                  </a:lnTo>
                  <a:lnTo>
                    <a:pt x="230344" y="438"/>
                  </a:lnTo>
                  <a:lnTo>
                    <a:pt x="229443" y="341"/>
                  </a:lnTo>
                  <a:lnTo>
                    <a:pt x="228542" y="244"/>
                  </a:lnTo>
                  <a:lnTo>
                    <a:pt x="227665" y="170"/>
                  </a:lnTo>
                  <a:lnTo>
                    <a:pt x="226764" y="97"/>
                  </a:lnTo>
                  <a:lnTo>
                    <a:pt x="225863" y="49"/>
                  </a:lnTo>
                  <a:lnTo>
                    <a:pt x="224961" y="24"/>
                  </a:lnTo>
                  <a:lnTo>
                    <a:pt x="224060" y="0"/>
                  </a:lnTo>
                  <a:close/>
                </a:path>
              </a:pathLst>
            </a:cu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105" name="Google Shape;105;p13"/>
          <p:cNvGrpSpPr/>
          <p:nvPr/>
        </p:nvGrpSpPr>
        <p:grpSpPr>
          <a:xfrm rot="-1824645">
            <a:off x="6254773" y="3846765"/>
            <a:ext cx="4582387" cy="2176971"/>
            <a:chOff x="238125" y="1284825"/>
            <a:chExt cx="7143775" cy="3134400"/>
          </a:xfrm>
        </p:grpSpPr>
        <p:sp>
          <p:nvSpPr>
            <p:cNvPr id="106" name="Google Shape;106;p13"/>
            <p:cNvSpPr/>
            <p:nvPr/>
          </p:nvSpPr>
          <p:spPr>
            <a:xfrm>
              <a:off x="403125" y="1688475"/>
              <a:ext cx="6978775" cy="2730750"/>
            </a:xfrm>
            <a:custGeom>
              <a:rect b="b" l="l" r="r" t="t"/>
              <a:pathLst>
                <a:path extrusionOk="0" h="109230" w="279151">
                  <a:moveTo>
                    <a:pt x="223184" y="1"/>
                  </a:moveTo>
                  <a:lnTo>
                    <a:pt x="222283" y="25"/>
                  </a:lnTo>
                  <a:lnTo>
                    <a:pt x="221381" y="50"/>
                  </a:lnTo>
                  <a:lnTo>
                    <a:pt x="220480" y="98"/>
                  </a:lnTo>
                  <a:lnTo>
                    <a:pt x="219579" y="171"/>
                  </a:lnTo>
                  <a:lnTo>
                    <a:pt x="218678" y="269"/>
                  </a:lnTo>
                  <a:lnTo>
                    <a:pt x="217874" y="366"/>
                  </a:lnTo>
                  <a:lnTo>
                    <a:pt x="217046" y="488"/>
                  </a:lnTo>
                  <a:lnTo>
                    <a:pt x="216267" y="610"/>
                  </a:lnTo>
                  <a:lnTo>
                    <a:pt x="215463" y="756"/>
                  </a:lnTo>
                  <a:lnTo>
                    <a:pt x="214660" y="902"/>
                  </a:lnTo>
                  <a:lnTo>
                    <a:pt x="213880" y="1072"/>
                  </a:lnTo>
                  <a:lnTo>
                    <a:pt x="213101" y="1267"/>
                  </a:lnTo>
                  <a:lnTo>
                    <a:pt x="212322" y="1462"/>
                  </a:lnTo>
                  <a:lnTo>
                    <a:pt x="211542" y="1681"/>
                  </a:lnTo>
                  <a:lnTo>
                    <a:pt x="210763" y="1925"/>
                  </a:lnTo>
                  <a:lnTo>
                    <a:pt x="210008" y="2168"/>
                  </a:lnTo>
                  <a:lnTo>
                    <a:pt x="209253" y="2436"/>
                  </a:lnTo>
                  <a:lnTo>
                    <a:pt x="208498" y="2704"/>
                  </a:lnTo>
                  <a:lnTo>
                    <a:pt x="207767" y="2996"/>
                  </a:lnTo>
                  <a:lnTo>
                    <a:pt x="207037" y="3313"/>
                  </a:lnTo>
                  <a:lnTo>
                    <a:pt x="206306" y="3630"/>
                  </a:lnTo>
                  <a:lnTo>
                    <a:pt x="205575" y="3971"/>
                  </a:lnTo>
                  <a:lnTo>
                    <a:pt x="204869" y="4336"/>
                  </a:lnTo>
                  <a:lnTo>
                    <a:pt x="204163" y="4701"/>
                  </a:lnTo>
                  <a:lnTo>
                    <a:pt x="203481" y="5091"/>
                  </a:lnTo>
                  <a:lnTo>
                    <a:pt x="202775" y="5481"/>
                  </a:lnTo>
                  <a:lnTo>
                    <a:pt x="202093" y="5895"/>
                  </a:lnTo>
                  <a:lnTo>
                    <a:pt x="201435" y="6333"/>
                  </a:lnTo>
                  <a:lnTo>
                    <a:pt x="200778" y="6796"/>
                  </a:lnTo>
                  <a:lnTo>
                    <a:pt x="200120" y="7258"/>
                  </a:lnTo>
                  <a:lnTo>
                    <a:pt x="199462" y="7721"/>
                  </a:lnTo>
                  <a:lnTo>
                    <a:pt x="198829" y="8233"/>
                  </a:lnTo>
                  <a:lnTo>
                    <a:pt x="198220" y="8744"/>
                  </a:lnTo>
                  <a:lnTo>
                    <a:pt x="197587" y="9255"/>
                  </a:lnTo>
                  <a:lnTo>
                    <a:pt x="196978" y="9791"/>
                  </a:lnTo>
                  <a:lnTo>
                    <a:pt x="196394" y="10351"/>
                  </a:lnTo>
                  <a:lnTo>
                    <a:pt x="195809" y="10936"/>
                  </a:lnTo>
                  <a:lnTo>
                    <a:pt x="194859" y="11910"/>
                  </a:lnTo>
                  <a:lnTo>
                    <a:pt x="193958" y="12933"/>
                  </a:lnTo>
                  <a:lnTo>
                    <a:pt x="193057" y="13980"/>
                  </a:lnTo>
                  <a:lnTo>
                    <a:pt x="192180" y="15052"/>
                  </a:lnTo>
                  <a:lnTo>
                    <a:pt x="191352" y="16148"/>
                  </a:lnTo>
                  <a:lnTo>
                    <a:pt x="190524" y="17244"/>
                  </a:lnTo>
                  <a:lnTo>
                    <a:pt x="189696" y="18388"/>
                  </a:lnTo>
                  <a:lnTo>
                    <a:pt x="188893" y="19533"/>
                  </a:lnTo>
                  <a:lnTo>
                    <a:pt x="187334" y="21847"/>
                  </a:lnTo>
                  <a:lnTo>
                    <a:pt x="185775" y="24209"/>
                  </a:lnTo>
                  <a:lnTo>
                    <a:pt x="184217" y="26547"/>
                  </a:lnTo>
                  <a:lnTo>
                    <a:pt x="182658" y="28885"/>
                  </a:lnTo>
                  <a:lnTo>
                    <a:pt x="181854" y="30030"/>
                  </a:lnTo>
                  <a:lnTo>
                    <a:pt x="181026" y="31174"/>
                  </a:lnTo>
                  <a:lnTo>
                    <a:pt x="180198" y="32295"/>
                  </a:lnTo>
                  <a:lnTo>
                    <a:pt x="179370" y="33391"/>
                  </a:lnTo>
                  <a:lnTo>
                    <a:pt x="178493" y="34486"/>
                  </a:lnTo>
                  <a:lnTo>
                    <a:pt x="177592" y="35534"/>
                  </a:lnTo>
                  <a:lnTo>
                    <a:pt x="176691" y="36557"/>
                  </a:lnTo>
                  <a:lnTo>
                    <a:pt x="175741" y="37555"/>
                  </a:lnTo>
                  <a:lnTo>
                    <a:pt x="174767" y="38529"/>
                  </a:lnTo>
                  <a:lnTo>
                    <a:pt x="173769" y="39455"/>
                  </a:lnTo>
                  <a:lnTo>
                    <a:pt x="172721" y="40331"/>
                  </a:lnTo>
                  <a:lnTo>
                    <a:pt x="172186" y="40770"/>
                  </a:lnTo>
                  <a:lnTo>
                    <a:pt x="171625" y="41184"/>
                  </a:lnTo>
                  <a:lnTo>
                    <a:pt x="171090" y="41598"/>
                  </a:lnTo>
                  <a:lnTo>
                    <a:pt x="170505" y="41988"/>
                  </a:lnTo>
                  <a:lnTo>
                    <a:pt x="169945" y="42377"/>
                  </a:lnTo>
                  <a:lnTo>
                    <a:pt x="169336" y="42743"/>
                  </a:lnTo>
                  <a:lnTo>
                    <a:pt x="168752" y="43108"/>
                  </a:lnTo>
                  <a:lnTo>
                    <a:pt x="168143" y="43449"/>
                  </a:lnTo>
                  <a:lnTo>
                    <a:pt x="167510" y="43790"/>
                  </a:lnTo>
                  <a:lnTo>
                    <a:pt x="166876" y="44106"/>
                  </a:lnTo>
                  <a:lnTo>
                    <a:pt x="166267" y="44399"/>
                  </a:lnTo>
                  <a:lnTo>
                    <a:pt x="165634" y="44667"/>
                  </a:lnTo>
                  <a:lnTo>
                    <a:pt x="165025" y="44910"/>
                  </a:lnTo>
                  <a:lnTo>
                    <a:pt x="164416" y="45129"/>
                  </a:lnTo>
                  <a:lnTo>
                    <a:pt x="163783" y="45324"/>
                  </a:lnTo>
                  <a:lnTo>
                    <a:pt x="163174" y="45519"/>
                  </a:lnTo>
                  <a:lnTo>
                    <a:pt x="162566" y="45665"/>
                  </a:lnTo>
                  <a:lnTo>
                    <a:pt x="161957" y="45811"/>
                  </a:lnTo>
                  <a:lnTo>
                    <a:pt x="161323" y="45933"/>
                  </a:lnTo>
                  <a:lnTo>
                    <a:pt x="160715" y="46030"/>
                  </a:lnTo>
                  <a:lnTo>
                    <a:pt x="160106" y="46128"/>
                  </a:lnTo>
                  <a:lnTo>
                    <a:pt x="159497" y="46177"/>
                  </a:lnTo>
                  <a:lnTo>
                    <a:pt x="158888" y="46250"/>
                  </a:lnTo>
                  <a:lnTo>
                    <a:pt x="158279" y="46274"/>
                  </a:lnTo>
                  <a:lnTo>
                    <a:pt x="157646" y="46298"/>
                  </a:lnTo>
                  <a:lnTo>
                    <a:pt x="157037" y="46298"/>
                  </a:lnTo>
                  <a:lnTo>
                    <a:pt x="155819" y="46250"/>
                  </a:lnTo>
                  <a:lnTo>
                    <a:pt x="154602" y="46177"/>
                  </a:lnTo>
                  <a:lnTo>
                    <a:pt x="153384" y="46030"/>
                  </a:lnTo>
                  <a:lnTo>
                    <a:pt x="152166" y="45860"/>
                  </a:lnTo>
                  <a:lnTo>
                    <a:pt x="150924" y="45641"/>
                  </a:lnTo>
                  <a:lnTo>
                    <a:pt x="149706" y="45397"/>
                  </a:lnTo>
                  <a:lnTo>
                    <a:pt x="148489" y="45105"/>
                  </a:lnTo>
                  <a:lnTo>
                    <a:pt x="147271" y="44813"/>
                  </a:lnTo>
                  <a:lnTo>
                    <a:pt x="146053" y="44472"/>
                  </a:lnTo>
                  <a:lnTo>
                    <a:pt x="144836" y="44155"/>
                  </a:lnTo>
                  <a:lnTo>
                    <a:pt x="142376" y="43449"/>
                  </a:lnTo>
                  <a:lnTo>
                    <a:pt x="139916" y="42743"/>
                  </a:lnTo>
                  <a:lnTo>
                    <a:pt x="137481" y="42061"/>
                  </a:lnTo>
                  <a:lnTo>
                    <a:pt x="136238" y="41744"/>
                  </a:lnTo>
                  <a:lnTo>
                    <a:pt x="135021" y="41452"/>
                  </a:lnTo>
                  <a:lnTo>
                    <a:pt x="133779" y="41184"/>
                  </a:lnTo>
                  <a:lnTo>
                    <a:pt x="132537" y="40965"/>
                  </a:lnTo>
                  <a:lnTo>
                    <a:pt x="131295" y="40770"/>
                  </a:lnTo>
                  <a:lnTo>
                    <a:pt x="130052" y="40624"/>
                  </a:lnTo>
                  <a:lnTo>
                    <a:pt x="128835" y="40502"/>
                  </a:lnTo>
                  <a:lnTo>
                    <a:pt x="127568" y="40453"/>
                  </a:lnTo>
                  <a:lnTo>
                    <a:pt x="125523" y="40453"/>
                  </a:lnTo>
                  <a:lnTo>
                    <a:pt x="124500" y="40502"/>
                  </a:lnTo>
                  <a:lnTo>
                    <a:pt x="123501" y="40575"/>
                  </a:lnTo>
                  <a:lnTo>
                    <a:pt x="122503" y="40648"/>
                  </a:lnTo>
                  <a:lnTo>
                    <a:pt x="121504" y="40770"/>
                  </a:lnTo>
                  <a:lnTo>
                    <a:pt x="120530" y="40916"/>
                  </a:lnTo>
                  <a:lnTo>
                    <a:pt x="119556" y="41086"/>
                  </a:lnTo>
                  <a:lnTo>
                    <a:pt x="118582" y="41257"/>
                  </a:lnTo>
                  <a:lnTo>
                    <a:pt x="117607" y="41476"/>
                  </a:lnTo>
                  <a:lnTo>
                    <a:pt x="116658" y="41695"/>
                  </a:lnTo>
                  <a:lnTo>
                    <a:pt x="115708" y="41963"/>
                  </a:lnTo>
                  <a:lnTo>
                    <a:pt x="114782" y="42231"/>
                  </a:lnTo>
                  <a:lnTo>
                    <a:pt x="113857" y="42523"/>
                  </a:lnTo>
                  <a:lnTo>
                    <a:pt x="112931" y="42840"/>
                  </a:lnTo>
                  <a:lnTo>
                    <a:pt x="112006" y="43181"/>
                  </a:lnTo>
                  <a:lnTo>
                    <a:pt x="111105" y="43522"/>
                  </a:lnTo>
                  <a:lnTo>
                    <a:pt x="110204" y="43912"/>
                  </a:lnTo>
                  <a:lnTo>
                    <a:pt x="109303" y="44301"/>
                  </a:lnTo>
                  <a:lnTo>
                    <a:pt x="108426" y="44691"/>
                  </a:lnTo>
                  <a:lnTo>
                    <a:pt x="107549" y="45129"/>
                  </a:lnTo>
                  <a:lnTo>
                    <a:pt x="106672" y="45568"/>
                  </a:lnTo>
                  <a:lnTo>
                    <a:pt x="105795" y="46030"/>
                  </a:lnTo>
                  <a:lnTo>
                    <a:pt x="104943" y="46493"/>
                  </a:lnTo>
                  <a:lnTo>
                    <a:pt x="104091" y="46980"/>
                  </a:lnTo>
                  <a:lnTo>
                    <a:pt x="103238" y="47492"/>
                  </a:lnTo>
                  <a:lnTo>
                    <a:pt x="102410" y="48003"/>
                  </a:lnTo>
                  <a:lnTo>
                    <a:pt x="101558" y="48539"/>
                  </a:lnTo>
                  <a:lnTo>
                    <a:pt x="99926" y="49659"/>
                  </a:lnTo>
                  <a:lnTo>
                    <a:pt x="98294" y="50804"/>
                  </a:lnTo>
                  <a:lnTo>
                    <a:pt x="96711" y="51997"/>
                  </a:lnTo>
                  <a:lnTo>
                    <a:pt x="95128" y="53239"/>
                  </a:lnTo>
                  <a:lnTo>
                    <a:pt x="93594" y="54530"/>
                  </a:lnTo>
                  <a:lnTo>
                    <a:pt x="92084" y="55845"/>
                  </a:lnTo>
                  <a:lnTo>
                    <a:pt x="90574" y="57185"/>
                  </a:lnTo>
                  <a:lnTo>
                    <a:pt x="89113" y="58573"/>
                  </a:lnTo>
                  <a:lnTo>
                    <a:pt x="87651" y="59961"/>
                  </a:lnTo>
                  <a:lnTo>
                    <a:pt x="86215" y="61374"/>
                  </a:lnTo>
                  <a:lnTo>
                    <a:pt x="84826" y="62810"/>
                  </a:lnTo>
                  <a:lnTo>
                    <a:pt x="83438" y="64247"/>
                  </a:lnTo>
                  <a:lnTo>
                    <a:pt x="82074" y="65709"/>
                  </a:lnTo>
                  <a:lnTo>
                    <a:pt x="80735" y="67170"/>
                  </a:lnTo>
                  <a:lnTo>
                    <a:pt x="78105" y="70068"/>
                  </a:lnTo>
                  <a:lnTo>
                    <a:pt x="75547" y="72942"/>
                  </a:lnTo>
                  <a:lnTo>
                    <a:pt x="73282" y="75475"/>
                  </a:lnTo>
                  <a:lnTo>
                    <a:pt x="70993" y="78032"/>
                  </a:lnTo>
                  <a:lnTo>
                    <a:pt x="68655" y="80589"/>
                  </a:lnTo>
                  <a:lnTo>
                    <a:pt x="67462" y="81880"/>
                  </a:lnTo>
                  <a:lnTo>
                    <a:pt x="66244" y="83146"/>
                  </a:lnTo>
                  <a:lnTo>
                    <a:pt x="65026" y="84388"/>
                  </a:lnTo>
                  <a:lnTo>
                    <a:pt x="63784" y="85630"/>
                  </a:lnTo>
                  <a:lnTo>
                    <a:pt x="62518" y="86848"/>
                  </a:lnTo>
                  <a:lnTo>
                    <a:pt x="61251" y="88066"/>
                  </a:lnTo>
                  <a:lnTo>
                    <a:pt x="59961" y="89259"/>
                  </a:lnTo>
                  <a:lnTo>
                    <a:pt x="58670" y="90404"/>
                  </a:lnTo>
                  <a:lnTo>
                    <a:pt x="57330" y="91548"/>
                  </a:lnTo>
                  <a:lnTo>
                    <a:pt x="55991" y="92669"/>
                  </a:lnTo>
                  <a:lnTo>
                    <a:pt x="54627" y="93740"/>
                  </a:lnTo>
                  <a:lnTo>
                    <a:pt x="53239" y="94788"/>
                  </a:lnTo>
                  <a:lnTo>
                    <a:pt x="51851" y="95810"/>
                  </a:lnTo>
                  <a:lnTo>
                    <a:pt x="50414" y="96785"/>
                  </a:lnTo>
                  <a:lnTo>
                    <a:pt x="48977" y="97710"/>
                  </a:lnTo>
                  <a:lnTo>
                    <a:pt x="47491" y="98611"/>
                  </a:lnTo>
                  <a:lnTo>
                    <a:pt x="46005" y="99464"/>
                  </a:lnTo>
                  <a:lnTo>
                    <a:pt x="44471" y="100267"/>
                  </a:lnTo>
                  <a:lnTo>
                    <a:pt x="42937" y="101022"/>
                  </a:lnTo>
                  <a:lnTo>
                    <a:pt x="42157" y="101388"/>
                  </a:lnTo>
                  <a:lnTo>
                    <a:pt x="41354" y="101729"/>
                  </a:lnTo>
                  <a:lnTo>
                    <a:pt x="40574" y="102045"/>
                  </a:lnTo>
                  <a:lnTo>
                    <a:pt x="39771" y="102362"/>
                  </a:lnTo>
                  <a:lnTo>
                    <a:pt x="38967" y="102678"/>
                  </a:lnTo>
                  <a:lnTo>
                    <a:pt x="38139" y="102971"/>
                  </a:lnTo>
                  <a:lnTo>
                    <a:pt x="37311" y="103238"/>
                  </a:lnTo>
                  <a:lnTo>
                    <a:pt x="36483" y="103482"/>
                  </a:lnTo>
                  <a:lnTo>
                    <a:pt x="35655" y="103726"/>
                  </a:lnTo>
                  <a:lnTo>
                    <a:pt x="34802" y="103969"/>
                  </a:lnTo>
                  <a:lnTo>
                    <a:pt x="33974" y="104164"/>
                  </a:lnTo>
                  <a:lnTo>
                    <a:pt x="33098" y="104359"/>
                  </a:lnTo>
                  <a:lnTo>
                    <a:pt x="32245" y="104554"/>
                  </a:lnTo>
                  <a:lnTo>
                    <a:pt x="31368" y="104700"/>
                  </a:lnTo>
                  <a:lnTo>
                    <a:pt x="30273" y="104870"/>
                  </a:lnTo>
                  <a:lnTo>
                    <a:pt x="29152" y="105016"/>
                  </a:lnTo>
                  <a:lnTo>
                    <a:pt x="28032" y="105114"/>
                  </a:lnTo>
                  <a:lnTo>
                    <a:pt x="26887" y="105162"/>
                  </a:lnTo>
                  <a:lnTo>
                    <a:pt x="25743" y="105187"/>
                  </a:lnTo>
                  <a:lnTo>
                    <a:pt x="24598" y="105162"/>
                  </a:lnTo>
                  <a:lnTo>
                    <a:pt x="23429" y="105114"/>
                  </a:lnTo>
                  <a:lnTo>
                    <a:pt x="22284" y="105016"/>
                  </a:lnTo>
                  <a:lnTo>
                    <a:pt x="21115" y="104895"/>
                  </a:lnTo>
                  <a:lnTo>
                    <a:pt x="19971" y="104724"/>
                  </a:lnTo>
                  <a:lnTo>
                    <a:pt x="18826" y="104505"/>
                  </a:lnTo>
                  <a:lnTo>
                    <a:pt x="17681" y="104261"/>
                  </a:lnTo>
                  <a:lnTo>
                    <a:pt x="16561" y="103969"/>
                  </a:lnTo>
                  <a:lnTo>
                    <a:pt x="15441" y="103653"/>
                  </a:lnTo>
                  <a:lnTo>
                    <a:pt x="14345" y="103263"/>
                  </a:lnTo>
                  <a:lnTo>
                    <a:pt x="13273" y="102873"/>
                  </a:lnTo>
                  <a:lnTo>
                    <a:pt x="12202" y="102410"/>
                  </a:lnTo>
                  <a:lnTo>
                    <a:pt x="11154" y="101923"/>
                  </a:lnTo>
                  <a:lnTo>
                    <a:pt x="10131" y="101412"/>
                  </a:lnTo>
                  <a:lnTo>
                    <a:pt x="9133" y="100827"/>
                  </a:lnTo>
                  <a:lnTo>
                    <a:pt x="8183" y="100219"/>
                  </a:lnTo>
                  <a:lnTo>
                    <a:pt x="7233" y="99585"/>
                  </a:lnTo>
                  <a:lnTo>
                    <a:pt x="6332" y="98879"/>
                  </a:lnTo>
                  <a:lnTo>
                    <a:pt x="5455" y="98148"/>
                  </a:lnTo>
                  <a:lnTo>
                    <a:pt x="4627" y="97393"/>
                  </a:lnTo>
                  <a:lnTo>
                    <a:pt x="3824" y="96565"/>
                  </a:lnTo>
                  <a:lnTo>
                    <a:pt x="3458" y="96151"/>
                  </a:lnTo>
                  <a:lnTo>
                    <a:pt x="3069" y="95713"/>
                  </a:lnTo>
                  <a:lnTo>
                    <a:pt x="2728" y="95275"/>
                  </a:lnTo>
                  <a:lnTo>
                    <a:pt x="2362" y="94812"/>
                  </a:lnTo>
                  <a:lnTo>
                    <a:pt x="2021" y="94349"/>
                  </a:lnTo>
                  <a:lnTo>
                    <a:pt x="1705" y="93886"/>
                  </a:lnTo>
                  <a:lnTo>
                    <a:pt x="1388" y="93399"/>
                  </a:lnTo>
                  <a:lnTo>
                    <a:pt x="1096" y="92888"/>
                  </a:lnTo>
                  <a:lnTo>
                    <a:pt x="804" y="92401"/>
                  </a:lnTo>
                  <a:lnTo>
                    <a:pt x="511" y="91889"/>
                  </a:lnTo>
                  <a:lnTo>
                    <a:pt x="268" y="91354"/>
                  </a:lnTo>
                  <a:lnTo>
                    <a:pt x="0" y="90818"/>
                  </a:lnTo>
                  <a:lnTo>
                    <a:pt x="0" y="90818"/>
                  </a:lnTo>
                  <a:lnTo>
                    <a:pt x="463" y="91816"/>
                  </a:lnTo>
                  <a:lnTo>
                    <a:pt x="950" y="92791"/>
                  </a:lnTo>
                  <a:lnTo>
                    <a:pt x="1461" y="93740"/>
                  </a:lnTo>
                  <a:lnTo>
                    <a:pt x="1997" y="94690"/>
                  </a:lnTo>
                  <a:lnTo>
                    <a:pt x="2557" y="95591"/>
                  </a:lnTo>
                  <a:lnTo>
                    <a:pt x="3142" y="96468"/>
                  </a:lnTo>
                  <a:lnTo>
                    <a:pt x="3726" y="97320"/>
                  </a:lnTo>
                  <a:lnTo>
                    <a:pt x="4359" y="98148"/>
                  </a:lnTo>
                  <a:lnTo>
                    <a:pt x="4993" y="98952"/>
                  </a:lnTo>
                  <a:lnTo>
                    <a:pt x="5650" y="99707"/>
                  </a:lnTo>
                  <a:lnTo>
                    <a:pt x="6332" y="100462"/>
                  </a:lnTo>
                  <a:lnTo>
                    <a:pt x="7038" y="101193"/>
                  </a:lnTo>
                  <a:lnTo>
                    <a:pt x="7769" y="101875"/>
                  </a:lnTo>
                  <a:lnTo>
                    <a:pt x="8500" y="102532"/>
                  </a:lnTo>
                  <a:lnTo>
                    <a:pt x="9279" y="103165"/>
                  </a:lnTo>
                  <a:lnTo>
                    <a:pt x="10058" y="103774"/>
                  </a:lnTo>
                  <a:lnTo>
                    <a:pt x="10862" y="104359"/>
                  </a:lnTo>
                  <a:lnTo>
                    <a:pt x="11690" y="104895"/>
                  </a:lnTo>
                  <a:lnTo>
                    <a:pt x="12543" y="105406"/>
                  </a:lnTo>
                  <a:lnTo>
                    <a:pt x="13419" y="105893"/>
                  </a:lnTo>
                  <a:lnTo>
                    <a:pt x="14296" y="106356"/>
                  </a:lnTo>
                  <a:lnTo>
                    <a:pt x="15222" y="106770"/>
                  </a:lnTo>
                  <a:lnTo>
                    <a:pt x="16147" y="107160"/>
                  </a:lnTo>
                  <a:lnTo>
                    <a:pt x="17097" y="107500"/>
                  </a:lnTo>
                  <a:lnTo>
                    <a:pt x="18071" y="107841"/>
                  </a:lnTo>
                  <a:lnTo>
                    <a:pt x="19045" y="108134"/>
                  </a:lnTo>
                  <a:lnTo>
                    <a:pt x="20068" y="108377"/>
                  </a:lnTo>
                  <a:lnTo>
                    <a:pt x="21091" y="108596"/>
                  </a:lnTo>
                  <a:lnTo>
                    <a:pt x="22138" y="108791"/>
                  </a:lnTo>
                  <a:lnTo>
                    <a:pt x="23210" y="108962"/>
                  </a:lnTo>
                  <a:lnTo>
                    <a:pt x="24306" y="109084"/>
                  </a:lnTo>
                  <a:lnTo>
                    <a:pt x="25402" y="109157"/>
                  </a:lnTo>
                  <a:lnTo>
                    <a:pt x="26205" y="109205"/>
                  </a:lnTo>
                  <a:lnTo>
                    <a:pt x="27009" y="109230"/>
                  </a:lnTo>
                  <a:lnTo>
                    <a:pt x="28568" y="109230"/>
                  </a:lnTo>
                  <a:lnTo>
                    <a:pt x="29347" y="109205"/>
                  </a:lnTo>
                  <a:lnTo>
                    <a:pt x="30102" y="109181"/>
                  </a:lnTo>
                  <a:lnTo>
                    <a:pt x="30881" y="109132"/>
                  </a:lnTo>
                  <a:lnTo>
                    <a:pt x="31636" y="109059"/>
                  </a:lnTo>
                  <a:lnTo>
                    <a:pt x="33122" y="108889"/>
                  </a:lnTo>
                  <a:lnTo>
                    <a:pt x="34608" y="108669"/>
                  </a:lnTo>
                  <a:lnTo>
                    <a:pt x="36069" y="108377"/>
                  </a:lnTo>
                  <a:lnTo>
                    <a:pt x="37506" y="108061"/>
                  </a:lnTo>
                  <a:lnTo>
                    <a:pt x="38918" y="107671"/>
                  </a:lnTo>
                  <a:lnTo>
                    <a:pt x="40307" y="107257"/>
                  </a:lnTo>
                  <a:lnTo>
                    <a:pt x="41670" y="106770"/>
                  </a:lnTo>
                  <a:lnTo>
                    <a:pt x="43034" y="106258"/>
                  </a:lnTo>
                  <a:lnTo>
                    <a:pt x="44374" y="105674"/>
                  </a:lnTo>
                  <a:lnTo>
                    <a:pt x="45689" y="105065"/>
                  </a:lnTo>
                  <a:lnTo>
                    <a:pt x="47004" y="104432"/>
                  </a:lnTo>
                  <a:lnTo>
                    <a:pt x="48270" y="103726"/>
                  </a:lnTo>
                  <a:lnTo>
                    <a:pt x="49561" y="102995"/>
                  </a:lnTo>
                  <a:lnTo>
                    <a:pt x="50803" y="102240"/>
                  </a:lnTo>
                  <a:lnTo>
                    <a:pt x="52045" y="101436"/>
                  </a:lnTo>
                  <a:lnTo>
                    <a:pt x="53263" y="100608"/>
                  </a:lnTo>
                  <a:lnTo>
                    <a:pt x="54481" y="99731"/>
                  </a:lnTo>
                  <a:lnTo>
                    <a:pt x="55674" y="98855"/>
                  </a:lnTo>
                  <a:lnTo>
                    <a:pt x="56868" y="97929"/>
                  </a:lnTo>
                  <a:lnTo>
                    <a:pt x="58037" y="96955"/>
                  </a:lnTo>
                  <a:lnTo>
                    <a:pt x="59206" y="95981"/>
                  </a:lnTo>
                  <a:lnTo>
                    <a:pt x="60350" y="94982"/>
                  </a:lnTo>
                  <a:lnTo>
                    <a:pt x="61495" y="93960"/>
                  </a:lnTo>
                  <a:lnTo>
                    <a:pt x="62615" y="92912"/>
                  </a:lnTo>
                  <a:lnTo>
                    <a:pt x="63735" y="91841"/>
                  </a:lnTo>
                  <a:lnTo>
                    <a:pt x="64856" y="90769"/>
                  </a:lnTo>
                  <a:lnTo>
                    <a:pt x="65952" y="89649"/>
                  </a:lnTo>
                  <a:lnTo>
                    <a:pt x="67048" y="88529"/>
                  </a:lnTo>
                  <a:lnTo>
                    <a:pt x="69215" y="86264"/>
                  </a:lnTo>
                  <a:lnTo>
                    <a:pt x="71358" y="83950"/>
                  </a:lnTo>
                  <a:lnTo>
                    <a:pt x="73477" y="81588"/>
                  </a:lnTo>
                  <a:lnTo>
                    <a:pt x="75596" y="79225"/>
                  </a:lnTo>
                  <a:lnTo>
                    <a:pt x="79785" y="74500"/>
                  </a:lnTo>
                  <a:lnTo>
                    <a:pt x="81855" y="72138"/>
                  </a:lnTo>
                  <a:lnTo>
                    <a:pt x="83950" y="69824"/>
                  </a:lnTo>
                  <a:lnTo>
                    <a:pt x="86044" y="67560"/>
                  </a:lnTo>
                  <a:lnTo>
                    <a:pt x="88139" y="65343"/>
                  </a:lnTo>
                  <a:lnTo>
                    <a:pt x="89210" y="64247"/>
                  </a:lnTo>
                  <a:lnTo>
                    <a:pt x="90257" y="63176"/>
                  </a:lnTo>
                  <a:lnTo>
                    <a:pt x="91329" y="62153"/>
                  </a:lnTo>
                  <a:lnTo>
                    <a:pt x="92401" y="61106"/>
                  </a:lnTo>
                  <a:lnTo>
                    <a:pt x="93472" y="60107"/>
                  </a:lnTo>
                  <a:lnTo>
                    <a:pt x="94568" y="59133"/>
                  </a:lnTo>
                  <a:lnTo>
                    <a:pt x="95640" y="58183"/>
                  </a:lnTo>
                  <a:lnTo>
                    <a:pt x="96736" y="57258"/>
                  </a:lnTo>
                  <a:lnTo>
                    <a:pt x="97856" y="56357"/>
                  </a:lnTo>
                  <a:lnTo>
                    <a:pt x="98976" y="55504"/>
                  </a:lnTo>
                  <a:lnTo>
                    <a:pt x="100097" y="54676"/>
                  </a:lnTo>
                  <a:lnTo>
                    <a:pt x="101217" y="53872"/>
                  </a:lnTo>
                  <a:lnTo>
                    <a:pt x="102508" y="52996"/>
                  </a:lnTo>
                  <a:lnTo>
                    <a:pt x="103823" y="52168"/>
                  </a:lnTo>
                  <a:lnTo>
                    <a:pt x="105162" y="51364"/>
                  </a:lnTo>
                  <a:lnTo>
                    <a:pt x="106526" y="50585"/>
                  </a:lnTo>
                  <a:lnTo>
                    <a:pt x="107890" y="49854"/>
                  </a:lnTo>
                  <a:lnTo>
                    <a:pt x="109278" y="49148"/>
                  </a:lnTo>
                  <a:lnTo>
                    <a:pt x="110691" y="48490"/>
                  </a:lnTo>
                  <a:lnTo>
                    <a:pt x="112128" y="47881"/>
                  </a:lnTo>
                  <a:lnTo>
                    <a:pt x="113565" y="47297"/>
                  </a:lnTo>
                  <a:lnTo>
                    <a:pt x="115050" y="46785"/>
                  </a:lnTo>
                  <a:lnTo>
                    <a:pt x="116511" y="46298"/>
                  </a:lnTo>
                  <a:lnTo>
                    <a:pt x="118021" y="45860"/>
                  </a:lnTo>
                  <a:lnTo>
                    <a:pt x="119531" y="45470"/>
                  </a:lnTo>
                  <a:lnTo>
                    <a:pt x="121041" y="45154"/>
                  </a:lnTo>
                  <a:lnTo>
                    <a:pt x="121821" y="45007"/>
                  </a:lnTo>
                  <a:lnTo>
                    <a:pt x="122576" y="44886"/>
                  </a:lnTo>
                  <a:lnTo>
                    <a:pt x="123355" y="44764"/>
                  </a:lnTo>
                  <a:lnTo>
                    <a:pt x="124134" y="44667"/>
                  </a:lnTo>
                  <a:lnTo>
                    <a:pt x="125011" y="44569"/>
                  </a:lnTo>
                  <a:lnTo>
                    <a:pt x="125912" y="44520"/>
                  </a:lnTo>
                  <a:lnTo>
                    <a:pt x="126789" y="44472"/>
                  </a:lnTo>
                  <a:lnTo>
                    <a:pt x="127690" y="44472"/>
                  </a:lnTo>
                  <a:lnTo>
                    <a:pt x="128567" y="44496"/>
                  </a:lnTo>
                  <a:lnTo>
                    <a:pt x="129419" y="44520"/>
                  </a:lnTo>
                  <a:lnTo>
                    <a:pt x="130296" y="44593"/>
                  </a:lnTo>
                  <a:lnTo>
                    <a:pt x="131148" y="44667"/>
                  </a:lnTo>
                  <a:lnTo>
                    <a:pt x="132025" y="44764"/>
                  </a:lnTo>
                  <a:lnTo>
                    <a:pt x="132878" y="44886"/>
                  </a:lnTo>
                  <a:lnTo>
                    <a:pt x="133730" y="45032"/>
                  </a:lnTo>
                  <a:lnTo>
                    <a:pt x="134582" y="45178"/>
                  </a:lnTo>
                  <a:lnTo>
                    <a:pt x="136263" y="45519"/>
                  </a:lnTo>
                  <a:lnTo>
                    <a:pt x="137968" y="45933"/>
                  </a:lnTo>
                  <a:lnTo>
                    <a:pt x="139648" y="46347"/>
                  </a:lnTo>
                  <a:lnTo>
                    <a:pt x="141329" y="46810"/>
                  </a:lnTo>
                  <a:lnTo>
                    <a:pt x="144689" y="47760"/>
                  </a:lnTo>
                  <a:lnTo>
                    <a:pt x="146370" y="48247"/>
                  </a:lnTo>
                  <a:lnTo>
                    <a:pt x="148075" y="48709"/>
                  </a:lnTo>
                  <a:lnTo>
                    <a:pt x="149780" y="49148"/>
                  </a:lnTo>
                  <a:lnTo>
                    <a:pt x="151509" y="49537"/>
                  </a:lnTo>
                  <a:lnTo>
                    <a:pt x="152873" y="49830"/>
                  </a:lnTo>
                  <a:lnTo>
                    <a:pt x="154212" y="50024"/>
                  </a:lnTo>
                  <a:lnTo>
                    <a:pt x="154894" y="50122"/>
                  </a:lnTo>
                  <a:lnTo>
                    <a:pt x="155552" y="50195"/>
                  </a:lnTo>
                  <a:lnTo>
                    <a:pt x="156233" y="50244"/>
                  </a:lnTo>
                  <a:lnTo>
                    <a:pt x="156891" y="50292"/>
                  </a:lnTo>
                  <a:lnTo>
                    <a:pt x="157549" y="50317"/>
                  </a:lnTo>
                  <a:lnTo>
                    <a:pt x="158864" y="50317"/>
                  </a:lnTo>
                  <a:lnTo>
                    <a:pt x="159497" y="50292"/>
                  </a:lnTo>
                  <a:lnTo>
                    <a:pt x="160154" y="50268"/>
                  </a:lnTo>
                  <a:lnTo>
                    <a:pt x="160788" y="50195"/>
                  </a:lnTo>
                  <a:lnTo>
                    <a:pt x="161445" y="50122"/>
                  </a:lnTo>
                  <a:lnTo>
                    <a:pt x="162078" y="50049"/>
                  </a:lnTo>
                  <a:lnTo>
                    <a:pt x="162712" y="49927"/>
                  </a:lnTo>
                  <a:lnTo>
                    <a:pt x="163345" y="49805"/>
                  </a:lnTo>
                  <a:lnTo>
                    <a:pt x="163978" y="49684"/>
                  </a:lnTo>
                  <a:lnTo>
                    <a:pt x="164587" y="49513"/>
                  </a:lnTo>
                  <a:lnTo>
                    <a:pt x="165220" y="49343"/>
                  </a:lnTo>
                  <a:lnTo>
                    <a:pt x="165829" y="49148"/>
                  </a:lnTo>
                  <a:lnTo>
                    <a:pt x="166438" y="48929"/>
                  </a:lnTo>
                  <a:lnTo>
                    <a:pt x="167047" y="48709"/>
                  </a:lnTo>
                  <a:lnTo>
                    <a:pt x="167656" y="48466"/>
                  </a:lnTo>
                  <a:lnTo>
                    <a:pt x="168264" y="48198"/>
                  </a:lnTo>
                  <a:lnTo>
                    <a:pt x="168873" y="47930"/>
                  </a:lnTo>
                  <a:lnTo>
                    <a:pt x="169482" y="47613"/>
                  </a:lnTo>
                  <a:lnTo>
                    <a:pt x="170067" y="47297"/>
                  </a:lnTo>
                  <a:lnTo>
                    <a:pt x="170651" y="46956"/>
                  </a:lnTo>
                  <a:lnTo>
                    <a:pt x="171236" y="46591"/>
                  </a:lnTo>
                  <a:lnTo>
                    <a:pt x="171820" y="46225"/>
                  </a:lnTo>
                  <a:lnTo>
                    <a:pt x="172892" y="45470"/>
                  </a:lnTo>
                  <a:lnTo>
                    <a:pt x="173939" y="44691"/>
                  </a:lnTo>
                  <a:lnTo>
                    <a:pt x="174938" y="43863"/>
                  </a:lnTo>
                  <a:lnTo>
                    <a:pt x="175887" y="43010"/>
                  </a:lnTo>
                  <a:lnTo>
                    <a:pt x="176837" y="42134"/>
                  </a:lnTo>
                  <a:lnTo>
                    <a:pt x="177738" y="41233"/>
                  </a:lnTo>
                  <a:lnTo>
                    <a:pt x="178615" y="40283"/>
                  </a:lnTo>
                  <a:lnTo>
                    <a:pt x="179443" y="39333"/>
                  </a:lnTo>
                  <a:lnTo>
                    <a:pt x="180271" y="38359"/>
                  </a:lnTo>
                  <a:lnTo>
                    <a:pt x="181075" y="37360"/>
                  </a:lnTo>
                  <a:lnTo>
                    <a:pt x="181854" y="36337"/>
                  </a:lnTo>
                  <a:lnTo>
                    <a:pt x="182634" y="35315"/>
                  </a:lnTo>
                  <a:lnTo>
                    <a:pt x="183389" y="34267"/>
                  </a:lnTo>
                  <a:lnTo>
                    <a:pt x="184144" y="33196"/>
                  </a:lnTo>
                  <a:lnTo>
                    <a:pt x="185580" y="31053"/>
                  </a:lnTo>
                  <a:lnTo>
                    <a:pt x="188454" y="26742"/>
                  </a:lnTo>
                  <a:lnTo>
                    <a:pt x="189891" y="24574"/>
                  </a:lnTo>
                  <a:lnTo>
                    <a:pt x="191377" y="22455"/>
                  </a:lnTo>
                  <a:lnTo>
                    <a:pt x="192132" y="21408"/>
                  </a:lnTo>
                  <a:lnTo>
                    <a:pt x="192887" y="20361"/>
                  </a:lnTo>
                  <a:lnTo>
                    <a:pt x="193690" y="19338"/>
                  </a:lnTo>
                  <a:lnTo>
                    <a:pt x="194494" y="18340"/>
                  </a:lnTo>
                  <a:lnTo>
                    <a:pt x="195322" y="17365"/>
                  </a:lnTo>
                  <a:lnTo>
                    <a:pt x="196150" y="16391"/>
                  </a:lnTo>
                  <a:lnTo>
                    <a:pt x="197027" y="15466"/>
                  </a:lnTo>
                  <a:lnTo>
                    <a:pt x="197928" y="14540"/>
                  </a:lnTo>
                  <a:lnTo>
                    <a:pt x="198561" y="13956"/>
                  </a:lnTo>
                  <a:lnTo>
                    <a:pt x="199195" y="13371"/>
                  </a:lnTo>
                  <a:lnTo>
                    <a:pt x="199852" y="12811"/>
                  </a:lnTo>
                  <a:lnTo>
                    <a:pt x="200510" y="12275"/>
                  </a:lnTo>
                  <a:lnTo>
                    <a:pt x="201167" y="11740"/>
                  </a:lnTo>
                  <a:lnTo>
                    <a:pt x="201849" y="11228"/>
                  </a:lnTo>
                  <a:lnTo>
                    <a:pt x="202531" y="10741"/>
                  </a:lnTo>
                  <a:lnTo>
                    <a:pt x="203237" y="10278"/>
                  </a:lnTo>
                  <a:lnTo>
                    <a:pt x="203944" y="9816"/>
                  </a:lnTo>
                  <a:lnTo>
                    <a:pt x="204674" y="9377"/>
                  </a:lnTo>
                  <a:lnTo>
                    <a:pt x="205405" y="8963"/>
                  </a:lnTo>
                  <a:lnTo>
                    <a:pt x="206136" y="8549"/>
                  </a:lnTo>
                  <a:lnTo>
                    <a:pt x="206891" y="8160"/>
                  </a:lnTo>
                  <a:lnTo>
                    <a:pt x="207646" y="7794"/>
                  </a:lnTo>
                  <a:lnTo>
                    <a:pt x="208401" y="7453"/>
                  </a:lnTo>
                  <a:lnTo>
                    <a:pt x="209180" y="7112"/>
                  </a:lnTo>
                  <a:lnTo>
                    <a:pt x="209959" y="6796"/>
                  </a:lnTo>
                  <a:lnTo>
                    <a:pt x="210739" y="6503"/>
                  </a:lnTo>
                  <a:lnTo>
                    <a:pt x="211518" y="6211"/>
                  </a:lnTo>
                  <a:lnTo>
                    <a:pt x="212322" y="5968"/>
                  </a:lnTo>
                  <a:lnTo>
                    <a:pt x="213125" y="5700"/>
                  </a:lnTo>
                  <a:lnTo>
                    <a:pt x="213953" y="5481"/>
                  </a:lnTo>
                  <a:lnTo>
                    <a:pt x="214757" y="5261"/>
                  </a:lnTo>
                  <a:lnTo>
                    <a:pt x="215585" y="5067"/>
                  </a:lnTo>
                  <a:lnTo>
                    <a:pt x="216413" y="4872"/>
                  </a:lnTo>
                  <a:lnTo>
                    <a:pt x="217241" y="4701"/>
                  </a:lnTo>
                  <a:lnTo>
                    <a:pt x="218069" y="4555"/>
                  </a:lnTo>
                  <a:lnTo>
                    <a:pt x="218922" y="4433"/>
                  </a:lnTo>
                  <a:lnTo>
                    <a:pt x="219774" y="4312"/>
                  </a:lnTo>
                  <a:lnTo>
                    <a:pt x="220626" y="4214"/>
                  </a:lnTo>
                  <a:lnTo>
                    <a:pt x="221479" y="4117"/>
                  </a:lnTo>
                  <a:lnTo>
                    <a:pt x="222331" y="4068"/>
                  </a:lnTo>
                  <a:lnTo>
                    <a:pt x="223403" y="3995"/>
                  </a:lnTo>
                  <a:lnTo>
                    <a:pt x="224450" y="3946"/>
                  </a:lnTo>
                  <a:lnTo>
                    <a:pt x="226545" y="3946"/>
                  </a:lnTo>
                  <a:lnTo>
                    <a:pt x="227592" y="3971"/>
                  </a:lnTo>
                  <a:lnTo>
                    <a:pt x="228615" y="4019"/>
                  </a:lnTo>
                  <a:lnTo>
                    <a:pt x="229638" y="4092"/>
                  </a:lnTo>
                  <a:lnTo>
                    <a:pt x="230660" y="4190"/>
                  </a:lnTo>
                  <a:lnTo>
                    <a:pt x="231683" y="4312"/>
                  </a:lnTo>
                  <a:lnTo>
                    <a:pt x="232682" y="4458"/>
                  </a:lnTo>
                  <a:lnTo>
                    <a:pt x="233705" y="4604"/>
                  </a:lnTo>
                  <a:lnTo>
                    <a:pt x="234703" y="4799"/>
                  </a:lnTo>
                  <a:lnTo>
                    <a:pt x="235677" y="4993"/>
                  </a:lnTo>
                  <a:lnTo>
                    <a:pt x="236676" y="5213"/>
                  </a:lnTo>
                  <a:lnTo>
                    <a:pt x="237650" y="5432"/>
                  </a:lnTo>
                  <a:lnTo>
                    <a:pt x="238624" y="5700"/>
                  </a:lnTo>
                  <a:lnTo>
                    <a:pt x="239598" y="5968"/>
                  </a:lnTo>
                  <a:lnTo>
                    <a:pt x="240573" y="6260"/>
                  </a:lnTo>
                  <a:lnTo>
                    <a:pt x="241522" y="6577"/>
                  </a:lnTo>
                  <a:lnTo>
                    <a:pt x="242472" y="6893"/>
                  </a:lnTo>
                  <a:lnTo>
                    <a:pt x="243422" y="7234"/>
                  </a:lnTo>
                  <a:lnTo>
                    <a:pt x="244372" y="7599"/>
                  </a:lnTo>
                  <a:lnTo>
                    <a:pt x="245297" y="7965"/>
                  </a:lnTo>
                  <a:lnTo>
                    <a:pt x="246223" y="8354"/>
                  </a:lnTo>
                  <a:lnTo>
                    <a:pt x="247148" y="8768"/>
                  </a:lnTo>
                  <a:lnTo>
                    <a:pt x="248074" y="9182"/>
                  </a:lnTo>
                  <a:lnTo>
                    <a:pt x="248999" y="9621"/>
                  </a:lnTo>
                  <a:lnTo>
                    <a:pt x="249900" y="10059"/>
                  </a:lnTo>
                  <a:lnTo>
                    <a:pt x="251703" y="10985"/>
                  </a:lnTo>
                  <a:lnTo>
                    <a:pt x="253480" y="11983"/>
                  </a:lnTo>
                  <a:lnTo>
                    <a:pt x="255234" y="13006"/>
                  </a:lnTo>
                  <a:lnTo>
                    <a:pt x="256963" y="14102"/>
                  </a:lnTo>
                  <a:lnTo>
                    <a:pt x="258692" y="15222"/>
                  </a:lnTo>
                  <a:lnTo>
                    <a:pt x="260373" y="16391"/>
                  </a:lnTo>
                  <a:lnTo>
                    <a:pt x="262053" y="17585"/>
                  </a:lnTo>
                  <a:lnTo>
                    <a:pt x="263709" y="18827"/>
                  </a:lnTo>
                  <a:lnTo>
                    <a:pt x="265341" y="20069"/>
                  </a:lnTo>
                  <a:lnTo>
                    <a:pt x="266948" y="21360"/>
                  </a:lnTo>
                  <a:lnTo>
                    <a:pt x="268532" y="22675"/>
                  </a:lnTo>
                  <a:lnTo>
                    <a:pt x="270115" y="24014"/>
                  </a:lnTo>
                  <a:lnTo>
                    <a:pt x="271673" y="25378"/>
                  </a:lnTo>
                  <a:lnTo>
                    <a:pt x="273208" y="26742"/>
                  </a:lnTo>
                  <a:lnTo>
                    <a:pt x="274718" y="28106"/>
                  </a:lnTo>
                  <a:lnTo>
                    <a:pt x="276203" y="29518"/>
                  </a:lnTo>
                  <a:lnTo>
                    <a:pt x="277689" y="30906"/>
                  </a:lnTo>
                  <a:lnTo>
                    <a:pt x="279150" y="32295"/>
                  </a:lnTo>
                  <a:lnTo>
                    <a:pt x="278906" y="31759"/>
                  </a:lnTo>
                  <a:lnTo>
                    <a:pt x="278639" y="31223"/>
                  </a:lnTo>
                  <a:lnTo>
                    <a:pt x="278054" y="30127"/>
                  </a:lnTo>
                  <a:lnTo>
                    <a:pt x="277396" y="29080"/>
                  </a:lnTo>
                  <a:lnTo>
                    <a:pt x="276715" y="28008"/>
                  </a:lnTo>
                  <a:lnTo>
                    <a:pt x="275960" y="26961"/>
                  </a:lnTo>
                  <a:lnTo>
                    <a:pt x="275180" y="25938"/>
                  </a:lnTo>
                  <a:lnTo>
                    <a:pt x="274328" y="24915"/>
                  </a:lnTo>
                  <a:lnTo>
                    <a:pt x="273451" y="23917"/>
                  </a:lnTo>
                  <a:lnTo>
                    <a:pt x="272526" y="22918"/>
                  </a:lnTo>
                  <a:lnTo>
                    <a:pt x="271576" y="21944"/>
                  </a:lnTo>
                  <a:lnTo>
                    <a:pt x="270577" y="20970"/>
                  </a:lnTo>
                  <a:lnTo>
                    <a:pt x="269530" y="20020"/>
                  </a:lnTo>
                  <a:lnTo>
                    <a:pt x="268483" y="19095"/>
                  </a:lnTo>
                  <a:lnTo>
                    <a:pt x="267387" y="18169"/>
                  </a:lnTo>
                  <a:lnTo>
                    <a:pt x="266291" y="17268"/>
                  </a:lnTo>
                  <a:lnTo>
                    <a:pt x="265171" y="16391"/>
                  </a:lnTo>
                  <a:lnTo>
                    <a:pt x="264026" y="15539"/>
                  </a:lnTo>
                  <a:lnTo>
                    <a:pt x="262857" y="14686"/>
                  </a:lnTo>
                  <a:lnTo>
                    <a:pt x="261688" y="13883"/>
                  </a:lnTo>
                  <a:lnTo>
                    <a:pt x="260495" y="13079"/>
                  </a:lnTo>
                  <a:lnTo>
                    <a:pt x="259326" y="12275"/>
                  </a:lnTo>
                  <a:lnTo>
                    <a:pt x="258132" y="11520"/>
                  </a:lnTo>
                  <a:lnTo>
                    <a:pt x="256939" y="10790"/>
                  </a:lnTo>
                  <a:lnTo>
                    <a:pt x="255745" y="10084"/>
                  </a:lnTo>
                  <a:lnTo>
                    <a:pt x="254552" y="9377"/>
                  </a:lnTo>
                  <a:lnTo>
                    <a:pt x="253383" y="8720"/>
                  </a:lnTo>
                  <a:lnTo>
                    <a:pt x="252214" y="8086"/>
                  </a:lnTo>
                  <a:lnTo>
                    <a:pt x="251069" y="7453"/>
                  </a:lnTo>
                  <a:lnTo>
                    <a:pt x="249949" y="6869"/>
                  </a:lnTo>
                  <a:lnTo>
                    <a:pt x="248829" y="6309"/>
                  </a:lnTo>
                  <a:lnTo>
                    <a:pt x="246661" y="5261"/>
                  </a:lnTo>
                  <a:lnTo>
                    <a:pt x="245030" y="4531"/>
                  </a:lnTo>
                  <a:lnTo>
                    <a:pt x="243349" y="3849"/>
                  </a:lnTo>
                  <a:lnTo>
                    <a:pt x="241669" y="3191"/>
                  </a:lnTo>
                  <a:lnTo>
                    <a:pt x="239964" y="2607"/>
                  </a:lnTo>
                  <a:lnTo>
                    <a:pt x="238235" y="2095"/>
                  </a:lnTo>
                  <a:lnTo>
                    <a:pt x="237382" y="1852"/>
                  </a:lnTo>
                  <a:lnTo>
                    <a:pt x="236505" y="1608"/>
                  </a:lnTo>
                  <a:lnTo>
                    <a:pt x="235629" y="1389"/>
                  </a:lnTo>
                  <a:lnTo>
                    <a:pt x="234752" y="1194"/>
                  </a:lnTo>
                  <a:lnTo>
                    <a:pt x="233875" y="1024"/>
                  </a:lnTo>
                  <a:lnTo>
                    <a:pt x="232998" y="853"/>
                  </a:lnTo>
                  <a:lnTo>
                    <a:pt x="232122" y="683"/>
                  </a:lnTo>
                  <a:lnTo>
                    <a:pt x="231245" y="537"/>
                  </a:lnTo>
                  <a:lnTo>
                    <a:pt x="230344" y="415"/>
                  </a:lnTo>
                  <a:lnTo>
                    <a:pt x="229467" y="317"/>
                  </a:lnTo>
                  <a:lnTo>
                    <a:pt x="228566" y="220"/>
                  </a:lnTo>
                  <a:lnTo>
                    <a:pt x="227665" y="147"/>
                  </a:lnTo>
                  <a:lnTo>
                    <a:pt x="226764" y="74"/>
                  </a:lnTo>
                  <a:lnTo>
                    <a:pt x="225887" y="25"/>
                  </a:lnTo>
                  <a:lnTo>
                    <a:pt x="224986" y="1"/>
                  </a:lnTo>
                  <a:close/>
                </a:path>
              </a:pathLst>
            </a:cu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7" name="Google Shape;107;p13"/>
            <p:cNvSpPr/>
            <p:nvPr/>
          </p:nvSpPr>
          <p:spPr>
            <a:xfrm>
              <a:off x="313600" y="1489400"/>
              <a:ext cx="6978775" cy="2730725"/>
            </a:xfrm>
            <a:custGeom>
              <a:rect b="b" l="l" r="r" t="t"/>
              <a:pathLst>
                <a:path extrusionOk="0" h="109229" w="279151">
                  <a:moveTo>
                    <a:pt x="223185" y="0"/>
                  </a:moveTo>
                  <a:lnTo>
                    <a:pt x="222283" y="24"/>
                  </a:lnTo>
                  <a:lnTo>
                    <a:pt x="221382" y="49"/>
                  </a:lnTo>
                  <a:lnTo>
                    <a:pt x="220481" y="122"/>
                  </a:lnTo>
                  <a:lnTo>
                    <a:pt x="219580" y="195"/>
                  </a:lnTo>
                  <a:lnTo>
                    <a:pt x="218679" y="268"/>
                  </a:lnTo>
                  <a:lnTo>
                    <a:pt x="217875" y="365"/>
                  </a:lnTo>
                  <a:lnTo>
                    <a:pt x="217072" y="487"/>
                  </a:lnTo>
                  <a:lnTo>
                    <a:pt x="216268" y="609"/>
                  </a:lnTo>
                  <a:lnTo>
                    <a:pt x="215464" y="755"/>
                  </a:lnTo>
                  <a:lnTo>
                    <a:pt x="214685" y="925"/>
                  </a:lnTo>
                  <a:lnTo>
                    <a:pt x="213881" y="1096"/>
                  </a:lnTo>
                  <a:lnTo>
                    <a:pt x="213102" y="1266"/>
                  </a:lnTo>
                  <a:lnTo>
                    <a:pt x="212322" y="1486"/>
                  </a:lnTo>
                  <a:lnTo>
                    <a:pt x="211567" y="1680"/>
                  </a:lnTo>
                  <a:lnTo>
                    <a:pt x="210788" y="1924"/>
                  </a:lnTo>
                  <a:lnTo>
                    <a:pt x="210033" y="2168"/>
                  </a:lnTo>
                  <a:lnTo>
                    <a:pt x="209278" y="2435"/>
                  </a:lnTo>
                  <a:lnTo>
                    <a:pt x="208523" y="2703"/>
                  </a:lnTo>
                  <a:lnTo>
                    <a:pt x="207793" y="2996"/>
                  </a:lnTo>
                  <a:lnTo>
                    <a:pt x="207062" y="3312"/>
                  </a:lnTo>
                  <a:lnTo>
                    <a:pt x="206331" y="3629"/>
                  </a:lnTo>
                  <a:lnTo>
                    <a:pt x="205601" y="3970"/>
                  </a:lnTo>
                  <a:lnTo>
                    <a:pt x="204894" y="4311"/>
                  </a:lnTo>
                  <a:lnTo>
                    <a:pt x="204188" y="4700"/>
                  </a:lnTo>
                  <a:lnTo>
                    <a:pt x="203506" y="5066"/>
                  </a:lnTo>
                  <a:lnTo>
                    <a:pt x="202800" y="5480"/>
                  </a:lnTo>
                  <a:lnTo>
                    <a:pt x="202142" y="5894"/>
                  </a:lnTo>
                  <a:lnTo>
                    <a:pt x="201460" y="6332"/>
                  </a:lnTo>
                  <a:lnTo>
                    <a:pt x="200803" y="6771"/>
                  </a:lnTo>
                  <a:lnTo>
                    <a:pt x="200145" y="7233"/>
                  </a:lnTo>
                  <a:lnTo>
                    <a:pt x="199512" y="7696"/>
                  </a:lnTo>
                  <a:lnTo>
                    <a:pt x="198879" y="8207"/>
                  </a:lnTo>
                  <a:lnTo>
                    <a:pt x="198246" y="8719"/>
                  </a:lnTo>
                  <a:lnTo>
                    <a:pt x="197637" y="9230"/>
                  </a:lnTo>
                  <a:lnTo>
                    <a:pt x="197028" y="9766"/>
                  </a:lnTo>
                  <a:lnTo>
                    <a:pt x="196443" y="10326"/>
                  </a:lnTo>
                  <a:lnTo>
                    <a:pt x="195859" y="10911"/>
                  </a:lnTo>
                  <a:lnTo>
                    <a:pt x="194909" y="11909"/>
                  </a:lnTo>
                  <a:lnTo>
                    <a:pt x="193984" y="12932"/>
                  </a:lnTo>
                  <a:lnTo>
                    <a:pt x="193083" y="13979"/>
                  </a:lnTo>
                  <a:lnTo>
                    <a:pt x="192206" y="15051"/>
                  </a:lnTo>
                  <a:lnTo>
                    <a:pt x="191353" y="16147"/>
                  </a:lnTo>
                  <a:lnTo>
                    <a:pt x="190525" y="17267"/>
                  </a:lnTo>
                  <a:lnTo>
                    <a:pt x="189697" y="18412"/>
                  </a:lnTo>
                  <a:lnTo>
                    <a:pt x="188894" y="19581"/>
                  </a:lnTo>
                  <a:lnTo>
                    <a:pt x="187311" y="21919"/>
                  </a:lnTo>
                  <a:lnTo>
                    <a:pt x="185727" y="24281"/>
                  </a:lnTo>
                  <a:lnTo>
                    <a:pt x="184169" y="26668"/>
                  </a:lnTo>
                  <a:lnTo>
                    <a:pt x="182586" y="29006"/>
                  </a:lnTo>
                  <a:lnTo>
                    <a:pt x="181782" y="30175"/>
                  </a:lnTo>
                  <a:lnTo>
                    <a:pt x="180954" y="31320"/>
                  </a:lnTo>
                  <a:lnTo>
                    <a:pt x="180102" y="32440"/>
                  </a:lnTo>
                  <a:lnTo>
                    <a:pt x="179249" y="33560"/>
                  </a:lnTo>
                  <a:lnTo>
                    <a:pt x="178372" y="34632"/>
                  </a:lnTo>
                  <a:lnTo>
                    <a:pt x="177471" y="35703"/>
                  </a:lnTo>
                  <a:lnTo>
                    <a:pt x="176546" y="36726"/>
                  </a:lnTo>
                  <a:lnTo>
                    <a:pt x="175596" y="37725"/>
                  </a:lnTo>
                  <a:lnTo>
                    <a:pt x="174598" y="38699"/>
                  </a:lnTo>
                  <a:lnTo>
                    <a:pt x="173575" y="39624"/>
                  </a:lnTo>
                  <a:lnTo>
                    <a:pt x="172527" y="40525"/>
                  </a:lnTo>
                  <a:lnTo>
                    <a:pt x="171992" y="40940"/>
                  </a:lnTo>
                  <a:lnTo>
                    <a:pt x="171431" y="41354"/>
                  </a:lnTo>
                  <a:lnTo>
                    <a:pt x="170871" y="41768"/>
                  </a:lnTo>
                  <a:lnTo>
                    <a:pt x="170287" y="42157"/>
                  </a:lnTo>
                  <a:lnTo>
                    <a:pt x="169702" y="42547"/>
                  </a:lnTo>
                  <a:lnTo>
                    <a:pt x="169093" y="42912"/>
                  </a:lnTo>
                  <a:lnTo>
                    <a:pt x="168485" y="43278"/>
                  </a:lnTo>
                  <a:lnTo>
                    <a:pt x="167876" y="43618"/>
                  </a:lnTo>
                  <a:lnTo>
                    <a:pt x="167243" y="43935"/>
                  </a:lnTo>
                  <a:lnTo>
                    <a:pt x="166585" y="44252"/>
                  </a:lnTo>
                  <a:lnTo>
                    <a:pt x="165976" y="44544"/>
                  </a:lnTo>
                  <a:lnTo>
                    <a:pt x="165367" y="44787"/>
                  </a:lnTo>
                  <a:lnTo>
                    <a:pt x="164734" y="45031"/>
                  </a:lnTo>
                  <a:lnTo>
                    <a:pt x="164125" y="45250"/>
                  </a:lnTo>
                  <a:lnTo>
                    <a:pt x="163516" y="45445"/>
                  </a:lnTo>
                  <a:lnTo>
                    <a:pt x="162907" y="45616"/>
                  </a:lnTo>
                  <a:lnTo>
                    <a:pt x="162274" y="45762"/>
                  </a:lnTo>
                  <a:lnTo>
                    <a:pt x="161665" y="45883"/>
                  </a:lnTo>
                  <a:lnTo>
                    <a:pt x="161057" y="46005"/>
                  </a:lnTo>
                  <a:lnTo>
                    <a:pt x="160448" y="46103"/>
                  </a:lnTo>
                  <a:lnTo>
                    <a:pt x="159839" y="46176"/>
                  </a:lnTo>
                  <a:lnTo>
                    <a:pt x="159206" y="46224"/>
                  </a:lnTo>
                  <a:lnTo>
                    <a:pt x="158597" y="46273"/>
                  </a:lnTo>
                  <a:lnTo>
                    <a:pt x="157988" y="46297"/>
                  </a:lnTo>
                  <a:lnTo>
                    <a:pt x="157379" y="46322"/>
                  </a:lnTo>
                  <a:lnTo>
                    <a:pt x="156770" y="46322"/>
                  </a:lnTo>
                  <a:lnTo>
                    <a:pt x="155552" y="46273"/>
                  </a:lnTo>
                  <a:lnTo>
                    <a:pt x="154310" y="46176"/>
                  </a:lnTo>
                  <a:lnTo>
                    <a:pt x="153093" y="46030"/>
                  </a:lnTo>
                  <a:lnTo>
                    <a:pt x="151875" y="45835"/>
                  </a:lnTo>
                  <a:lnTo>
                    <a:pt x="150657" y="45616"/>
                  </a:lnTo>
                  <a:lnTo>
                    <a:pt x="149439" y="45372"/>
                  </a:lnTo>
                  <a:lnTo>
                    <a:pt x="148222" y="45080"/>
                  </a:lnTo>
                  <a:lnTo>
                    <a:pt x="147004" y="44763"/>
                  </a:lnTo>
                  <a:lnTo>
                    <a:pt x="145786" y="44447"/>
                  </a:lnTo>
                  <a:lnTo>
                    <a:pt x="144569" y="44106"/>
                  </a:lnTo>
                  <a:lnTo>
                    <a:pt x="142109" y="43399"/>
                  </a:lnTo>
                  <a:lnTo>
                    <a:pt x="139673" y="42693"/>
                  </a:lnTo>
                  <a:lnTo>
                    <a:pt x="138431" y="42352"/>
                  </a:lnTo>
                  <a:lnTo>
                    <a:pt x="137214" y="42011"/>
                  </a:lnTo>
                  <a:lnTo>
                    <a:pt x="135996" y="41694"/>
                  </a:lnTo>
                  <a:lnTo>
                    <a:pt x="134754" y="41427"/>
                  </a:lnTo>
                  <a:lnTo>
                    <a:pt x="133536" y="41159"/>
                  </a:lnTo>
                  <a:lnTo>
                    <a:pt x="132294" y="40940"/>
                  </a:lnTo>
                  <a:lnTo>
                    <a:pt x="131052" y="40745"/>
                  </a:lnTo>
                  <a:lnTo>
                    <a:pt x="129834" y="40599"/>
                  </a:lnTo>
                  <a:lnTo>
                    <a:pt x="128592" y="40501"/>
                  </a:lnTo>
                  <a:lnTo>
                    <a:pt x="127350" y="40452"/>
                  </a:lnTo>
                  <a:lnTo>
                    <a:pt x="126303" y="40452"/>
                  </a:lnTo>
                  <a:lnTo>
                    <a:pt x="125256" y="40477"/>
                  </a:lnTo>
                  <a:lnTo>
                    <a:pt x="124233" y="40525"/>
                  </a:lnTo>
                  <a:lnTo>
                    <a:pt x="123210" y="40599"/>
                  </a:lnTo>
                  <a:lnTo>
                    <a:pt x="122187" y="40696"/>
                  </a:lnTo>
                  <a:lnTo>
                    <a:pt x="121188" y="40818"/>
                  </a:lnTo>
                  <a:lnTo>
                    <a:pt x="120190" y="40988"/>
                  </a:lnTo>
                  <a:lnTo>
                    <a:pt x="119191" y="41159"/>
                  </a:lnTo>
                  <a:lnTo>
                    <a:pt x="118217" y="41354"/>
                  </a:lnTo>
                  <a:lnTo>
                    <a:pt x="117243" y="41573"/>
                  </a:lnTo>
                  <a:lnTo>
                    <a:pt x="116269" y="41816"/>
                  </a:lnTo>
                  <a:lnTo>
                    <a:pt x="115319" y="42084"/>
                  </a:lnTo>
                  <a:lnTo>
                    <a:pt x="114369" y="42352"/>
                  </a:lnTo>
                  <a:lnTo>
                    <a:pt x="113444" y="42669"/>
                  </a:lnTo>
                  <a:lnTo>
                    <a:pt x="112494" y="43010"/>
                  </a:lnTo>
                  <a:lnTo>
                    <a:pt x="111568" y="43351"/>
                  </a:lnTo>
                  <a:lnTo>
                    <a:pt x="110643" y="43716"/>
                  </a:lnTo>
                  <a:lnTo>
                    <a:pt x="109742" y="44106"/>
                  </a:lnTo>
                  <a:lnTo>
                    <a:pt x="108841" y="44495"/>
                  </a:lnTo>
                  <a:lnTo>
                    <a:pt x="107940" y="44934"/>
                  </a:lnTo>
                  <a:lnTo>
                    <a:pt x="107063" y="45372"/>
                  </a:lnTo>
                  <a:lnTo>
                    <a:pt x="106162" y="45835"/>
                  </a:lnTo>
                  <a:lnTo>
                    <a:pt x="105309" y="46297"/>
                  </a:lnTo>
                  <a:lnTo>
                    <a:pt x="104433" y="46785"/>
                  </a:lnTo>
                  <a:lnTo>
                    <a:pt x="103580" y="47296"/>
                  </a:lnTo>
                  <a:lnTo>
                    <a:pt x="102728" y="47807"/>
                  </a:lnTo>
                  <a:lnTo>
                    <a:pt x="101875" y="48343"/>
                  </a:lnTo>
                  <a:lnTo>
                    <a:pt x="101023" y="48903"/>
                  </a:lnTo>
                  <a:lnTo>
                    <a:pt x="100195" y="49463"/>
                  </a:lnTo>
                  <a:lnTo>
                    <a:pt x="99367" y="50048"/>
                  </a:lnTo>
                  <a:lnTo>
                    <a:pt x="97735" y="51217"/>
                  </a:lnTo>
                  <a:lnTo>
                    <a:pt x="96128" y="52459"/>
                  </a:lnTo>
                  <a:lnTo>
                    <a:pt x="94545" y="53725"/>
                  </a:lnTo>
                  <a:lnTo>
                    <a:pt x="92986" y="55041"/>
                  </a:lnTo>
                  <a:lnTo>
                    <a:pt x="91452" y="56404"/>
                  </a:lnTo>
                  <a:lnTo>
                    <a:pt x="89942" y="57768"/>
                  </a:lnTo>
                  <a:lnTo>
                    <a:pt x="88456" y="59181"/>
                  </a:lnTo>
                  <a:lnTo>
                    <a:pt x="86995" y="60618"/>
                  </a:lnTo>
                  <a:lnTo>
                    <a:pt x="85558" y="62055"/>
                  </a:lnTo>
                  <a:lnTo>
                    <a:pt x="84145" y="63516"/>
                  </a:lnTo>
                  <a:lnTo>
                    <a:pt x="82757" y="65001"/>
                  </a:lnTo>
                  <a:lnTo>
                    <a:pt x="81369" y="66463"/>
                  </a:lnTo>
                  <a:lnTo>
                    <a:pt x="80005" y="67948"/>
                  </a:lnTo>
                  <a:lnTo>
                    <a:pt x="77350" y="70895"/>
                  </a:lnTo>
                  <a:lnTo>
                    <a:pt x="74769" y="73818"/>
                  </a:lnTo>
                  <a:lnTo>
                    <a:pt x="72553" y="76302"/>
                  </a:lnTo>
                  <a:lnTo>
                    <a:pt x="70312" y="78810"/>
                  </a:lnTo>
                  <a:lnTo>
                    <a:pt x="67998" y="81319"/>
                  </a:lnTo>
                  <a:lnTo>
                    <a:pt x="66829" y="82561"/>
                  </a:lnTo>
                  <a:lnTo>
                    <a:pt x="65636" y="83779"/>
                  </a:lnTo>
                  <a:lnTo>
                    <a:pt x="64443" y="84996"/>
                  </a:lnTo>
                  <a:lnTo>
                    <a:pt x="63225" y="86214"/>
                  </a:lnTo>
                  <a:lnTo>
                    <a:pt x="61983" y="87407"/>
                  </a:lnTo>
                  <a:lnTo>
                    <a:pt x="60741" y="88576"/>
                  </a:lnTo>
                  <a:lnTo>
                    <a:pt x="59450" y="89721"/>
                  </a:lnTo>
                  <a:lnTo>
                    <a:pt x="58184" y="90841"/>
                  </a:lnTo>
                  <a:lnTo>
                    <a:pt x="56868" y="91962"/>
                  </a:lnTo>
                  <a:lnTo>
                    <a:pt x="55553" y="93033"/>
                  </a:lnTo>
                  <a:lnTo>
                    <a:pt x="54214" y="94080"/>
                  </a:lnTo>
                  <a:lnTo>
                    <a:pt x="52850" y="95103"/>
                  </a:lnTo>
                  <a:lnTo>
                    <a:pt x="51462" y="96078"/>
                  </a:lnTo>
                  <a:lnTo>
                    <a:pt x="50049" y="97027"/>
                  </a:lnTo>
                  <a:lnTo>
                    <a:pt x="48637" y="97928"/>
                  </a:lnTo>
                  <a:lnTo>
                    <a:pt x="47175" y="98805"/>
                  </a:lnTo>
                  <a:lnTo>
                    <a:pt x="45714" y="99633"/>
                  </a:lnTo>
                  <a:lnTo>
                    <a:pt x="44229" y="100413"/>
                  </a:lnTo>
                  <a:lnTo>
                    <a:pt x="42694" y="101143"/>
                  </a:lnTo>
                  <a:lnTo>
                    <a:pt x="41160" y="101825"/>
                  </a:lnTo>
                  <a:lnTo>
                    <a:pt x="40381" y="102142"/>
                  </a:lnTo>
                  <a:lnTo>
                    <a:pt x="39601" y="102434"/>
                  </a:lnTo>
                  <a:lnTo>
                    <a:pt x="38797" y="102726"/>
                  </a:lnTo>
                  <a:lnTo>
                    <a:pt x="37994" y="103018"/>
                  </a:lnTo>
                  <a:lnTo>
                    <a:pt x="37190" y="103286"/>
                  </a:lnTo>
                  <a:lnTo>
                    <a:pt x="36386" y="103530"/>
                  </a:lnTo>
                  <a:lnTo>
                    <a:pt x="35558" y="103773"/>
                  </a:lnTo>
                  <a:lnTo>
                    <a:pt x="34730" y="103993"/>
                  </a:lnTo>
                  <a:lnTo>
                    <a:pt x="33902" y="104187"/>
                  </a:lnTo>
                  <a:lnTo>
                    <a:pt x="33074" y="104382"/>
                  </a:lnTo>
                  <a:lnTo>
                    <a:pt x="32222" y="104553"/>
                  </a:lnTo>
                  <a:lnTo>
                    <a:pt x="31369" y="104723"/>
                  </a:lnTo>
                  <a:lnTo>
                    <a:pt x="30273" y="104894"/>
                  </a:lnTo>
                  <a:lnTo>
                    <a:pt x="29153" y="105016"/>
                  </a:lnTo>
                  <a:lnTo>
                    <a:pt x="28033" y="105113"/>
                  </a:lnTo>
                  <a:lnTo>
                    <a:pt x="26888" y="105186"/>
                  </a:lnTo>
                  <a:lnTo>
                    <a:pt x="24599" y="105186"/>
                  </a:lnTo>
                  <a:lnTo>
                    <a:pt x="23430" y="105113"/>
                  </a:lnTo>
                  <a:lnTo>
                    <a:pt x="22285" y="105040"/>
                  </a:lnTo>
                  <a:lnTo>
                    <a:pt x="21116" y="104894"/>
                  </a:lnTo>
                  <a:lnTo>
                    <a:pt x="19972" y="104723"/>
                  </a:lnTo>
                  <a:lnTo>
                    <a:pt x="18827" y="104504"/>
                  </a:lnTo>
                  <a:lnTo>
                    <a:pt x="17682" y="104261"/>
                  </a:lnTo>
                  <a:lnTo>
                    <a:pt x="16562" y="103968"/>
                  </a:lnTo>
                  <a:lnTo>
                    <a:pt x="15442" y="103652"/>
                  </a:lnTo>
                  <a:lnTo>
                    <a:pt x="14346" y="103286"/>
                  </a:lnTo>
                  <a:lnTo>
                    <a:pt x="13274" y="102872"/>
                  </a:lnTo>
                  <a:lnTo>
                    <a:pt x="12202" y="102434"/>
                  </a:lnTo>
                  <a:lnTo>
                    <a:pt x="11155" y="101947"/>
                  </a:lnTo>
                  <a:lnTo>
                    <a:pt x="10132" y="101411"/>
                  </a:lnTo>
                  <a:lnTo>
                    <a:pt x="9134" y="100851"/>
                  </a:lnTo>
                  <a:lnTo>
                    <a:pt x="8184" y="100242"/>
                  </a:lnTo>
                  <a:lnTo>
                    <a:pt x="7234" y="99585"/>
                  </a:lnTo>
                  <a:lnTo>
                    <a:pt x="6333" y="98903"/>
                  </a:lnTo>
                  <a:lnTo>
                    <a:pt x="5456" y="98172"/>
                  </a:lnTo>
                  <a:lnTo>
                    <a:pt x="4628" y="97393"/>
                  </a:lnTo>
                  <a:lnTo>
                    <a:pt x="3825" y="96589"/>
                  </a:lnTo>
                  <a:lnTo>
                    <a:pt x="3459" y="96151"/>
                  </a:lnTo>
                  <a:lnTo>
                    <a:pt x="3070" y="95712"/>
                  </a:lnTo>
                  <a:lnTo>
                    <a:pt x="2729" y="95274"/>
                  </a:lnTo>
                  <a:lnTo>
                    <a:pt x="2363" y="94835"/>
                  </a:lnTo>
                  <a:lnTo>
                    <a:pt x="2022" y="94373"/>
                  </a:lnTo>
                  <a:lnTo>
                    <a:pt x="1706" y="93886"/>
                  </a:lnTo>
                  <a:lnTo>
                    <a:pt x="1389" y="93399"/>
                  </a:lnTo>
                  <a:lnTo>
                    <a:pt x="1097" y="92911"/>
                  </a:lnTo>
                  <a:lnTo>
                    <a:pt x="805" y="92400"/>
                  </a:lnTo>
                  <a:lnTo>
                    <a:pt x="512" y="91889"/>
                  </a:lnTo>
                  <a:lnTo>
                    <a:pt x="269" y="91353"/>
                  </a:lnTo>
                  <a:lnTo>
                    <a:pt x="1" y="90817"/>
                  </a:lnTo>
                  <a:lnTo>
                    <a:pt x="1" y="90817"/>
                  </a:lnTo>
                  <a:lnTo>
                    <a:pt x="464" y="91816"/>
                  </a:lnTo>
                  <a:lnTo>
                    <a:pt x="975" y="92790"/>
                  </a:lnTo>
                  <a:lnTo>
                    <a:pt x="1462" y="93764"/>
                  </a:lnTo>
                  <a:lnTo>
                    <a:pt x="1998" y="94689"/>
                  </a:lnTo>
                  <a:lnTo>
                    <a:pt x="2558" y="95590"/>
                  </a:lnTo>
                  <a:lnTo>
                    <a:pt x="3143" y="96467"/>
                  </a:lnTo>
                  <a:lnTo>
                    <a:pt x="3727" y="97320"/>
                  </a:lnTo>
                  <a:lnTo>
                    <a:pt x="4360" y="98148"/>
                  </a:lnTo>
                  <a:lnTo>
                    <a:pt x="4994" y="98951"/>
                  </a:lnTo>
                  <a:lnTo>
                    <a:pt x="5651" y="99731"/>
                  </a:lnTo>
                  <a:lnTo>
                    <a:pt x="6333" y="100461"/>
                  </a:lnTo>
                  <a:lnTo>
                    <a:pt x="7039" y="101192"/>
                  </a:lnTo>
                  <a:lnTo>
                    <a:pt x="7770" y="101874"/>
                  </a:lnTo>
                  <a:lnTo>
                    <a:pt x="8501" y="102531"/>
                  </a:lnTo>
                  <a:lnTo>
                    <a:pt x="9280" y="103165"/>
                  </a:lnTo>
                  <a:lnTo>
                    <a:pt x="10059" y="103773"/>
                  </a:lnTo>
                  <a:lnTo>
                    <a:pt x="10863" y="104358"/>
                  </a:lnTo>
                  <a:lnTo>
                    <a:pt x="11691" y="104894"/>
                  </a:lnTo>
                  <a:lnTo>
                    <a:pt x="12543" y="105405"/>
                  </a:lnTo>
                  <a:lnTo>
                    <a:pt x="13420" y="105892"/>
                  </a:lnTo>
                  <a:lnTo>
                    <a:pt x="14297" y="106355"/>
                  </a:lnTo>
                  <a:lnTo>
                    <a:pt x="15222" y="106769"/>
                  </a:lnTo>
                  <a:lnTo>
                    <a:pt x="16148" y="107159"/>
                  </a:lnTo>
                  <a:lnTo>
                    <a:pt x="17098" y="107524"/>
                  </a:lnTo>
                  <a:lnTo>
                    <a:pt x="18072" y="107841"/>
                  </a:lnTo>
                  <a:lnTo>
                    <a:pt x="19046" y="108133"/>
                  </a:lnTo>
                  <a:lnTo>
                    <a:pt x="20069" y="108401"/>
                  </a:lnTo>
                  <a:lnTo>
                    <a:pt x="21092" y="108620"/>
                  </a:lnTo>
                  <a:lnTo>
                    <a:pt x="22139" y="108815"/>
                  </a:lnTo>
                  <a:lnTo>
                    <a:pt x="23211" y="108961"/>
                  </a:lnTo>
                  <a:lnTo>
                    <a:pt x="24307" y="109083"/>
                  </a:lnTo>
                  <a:lnTo>
                    <a:pt x="25403" y="109156"/>
                  </a:lnTo>
                  <a:lnTo>
                    <a:pt x="26206" y="109204"/>
                  </a:lnTo>
                  <a:lnTo>
                    <a:pt x="27010" y="109229"/>
                  </a:lnTo>
                  <a:lnTo>
                    <a:pt x="28569" y="109229"/>
                  </a:lnTo>
                  <a:lnTo>
                    <a:pt x="29348" y="109204"/>
                  </a:lnTo>
                  <a:lnTo>
                    <a:pt x="30103" y="109180"/>
                  </a:lnTo>
                  <a:lnTo>
                    <a:pt x="30882" y="109131"/>
                  </a:lnTo>
                  <a:lnTo>
                    <a:pt x="31637" y="109058"/>
                  </a:lnTo>
                  <a:lnTo>
                    <a:pt x="33123" y="108888"/>
                  </a:lnTo>
                  <a:lnTo>
                    <a:pt x="34609" y="108669"/>
                  </a:lnTo>
                  <a:lnTo>
                    <a:pt x="36070" y="108401"/>
                  </a:lnTo>
                  <a:lnTo>
                    <a:pt x="37507" y="108060"/>
                  </a:lnTo>
                  <a:lnTo>
                    <a:pt x="38919" y="107694"/>
                  </a:lnTo>
                  <a:lnTo>
                    <a:pt x="40307" y="107256"/>
                  </a:lnTo>
                  <a:lnTo>
                    <a:pt x="41696" y="106769"/>
                  </a:lnTo>
                  <a:lnTo>
                    <a:pt x="43035" y="106258"/>
                  </a:lnTo>
                  <a:lnTo>
                    <a:pt x="44375" y="105697"/>
                  </a:lnTo>
                  <a:lnTo>
                    <a:pt x="45690" y="105089"/>
                  </a:lnTo>
                  <a:lnTo>
                    <a:pt x="47005" y="104431"/>
                  </a:lnTo>
                  <a:lnTo>
                    <a:pt x="48296" y="103749"/>
                  </a:lnTo>
                  <a:lnTo>
                    <a:pt x="49562" y="103018"/>
                  </a:lnTo>
                  <a:lnTo>
                    <a:pt x="50804" y="102239"/>
                  </a:lnTo>
                  <a:lnTo>
                    <a:pt x="52046" y="101435"/>
                  </a:lnTo>
                  <a:lnTo>
                    <a:pt x="53264" y="100607"/>
                  </a:lnTo>
                  <a:lnTo>
                    <a:pt x="54482" y="99755"/>
                  </a:lnTo>
                  <a:lnTo>
                    <a:pt x="55675" y="98854"/>
                  </a:lnTo>
                  <a:lnTo>
                    <a:pt x="56868" y="97928"/>
                  </a:lnTo>
                  <a:lnTo>
                    <a:pt x="58037" y="96979"/>
                  </a:lnTo>
                  <a:lnTo>
                    <a:pt x="59206" y="95980"/>
                  </a:lnTo>
                  <a:lnTo>
                    <a:pt x="60351" y="94982"/>
                  </a:lnTo>
                  <a:lnTo>
                    <a:pt x="61496" y="93959"/>
                  </a:lnTo>
                  <a:lnTo>
                    <a:pt x="62616" y="92911"/>
                  </a:lnTo>
                  <a:lnTo>
                    <a:pt x="63736" y="91840"/>
                  </a:lnTo>
                  <a:lnTo>
                    <a:pt x="64857" y="90768"/>
                  </a:lnTo>
                  <a:lnTo>
                    <a:pt x="65953" y="89672"/>
                  </a:lnTo>
                  <a:lnTo>
                    <a:pt x="67049" y="88552"/>
                  </a:lnTo>
                  <a:lnTo>
                    <a:pt x="69216" y="86263"/>
                  </a:lnTo>
                  <a:lnTo>
                    <a:pt x="71359" y="83949"/>
                  </a:lnTo>
                  <a:lnTo>
                    <a:pt x="73478" y="81611"/>
                  </a:lnTo>
                  <a:lnTo>
                    <a:pt x="75597" y="79249"/>
                  </a:lnTo>
                  <a:lnTo>
                    <a:pt x="79786" y="74500"/>
                  </a:lnTo>
                  <a:lnTo>
                    <a:pt x="81856" y="72162"/>
                  </a:lnTo>
                  <a:lnTo>
                    <a:pt x="83951" y="69848"/>
                  </a:lnTo>
                  <a:lnTo>
                    <a:pt x="86045" y="67559"/>
                  </a:lnTo>
                  <a:lnTo>
                    <a:pt x="88139" y="65342"/>
                  </a:lnTo>
                  <a:lnTo>
                    <a:pt x="89211" y="64271"/>
                  </a:lnTo>
                  <a:lnTo>
                    <a:pt x="90258" y="63199"/>
                  </a:lnTo>
                  <a:lnTo>
                    <a:pt x="91330" y="62152"/>
                  </a:lnTo>
                  <a:lnTo>
                    <a:pt x="92401" y="61129"/>
                  </a:lnTo>
                  <a:lnTo>
                    <a:pt x="93473" y="60131"/>
                  </a:lnTo>
                  <a:lnTo>
                    <a:pt x="94569" y="59132"/>
                  </a:lnTo>
                  <a:lnTo>
                    <a:pt x="95641" y="58182"/>
                  </a:lnTo>
                  <a:lnTo>
                    <a:pt x="96761" y="57257"/>
                  </a:lnTo>
                  <a:lnTo>
                    <a:pt x="97857" y="56380"/>
                  </a:lnTo>
                  <a:lnTo>
                    <a:pt x="98977" y="55503"/>
                  </a:lnTo>
                  <a:lnTo>
                    <a:pt x="100097" y="54675"/>
                  </a:lnTo>
                  <a:lnTo>
                    <a:pt x="101218" y="53872"/>
                  </a:lnTo>
                  <a:lnTo>
                    <a:pt x="102509" y="53019"/>
                  </a:lnTo>
                  <a:lnTo>
                    <a:pt x="103824" y="52167"/>
                  </a:lnTo>
                  <a:lnTo>
                    <a:pt x="105163" y="51363"/>
                  </a:lnTo>
                  <a:lnTo>
                    <a:pt x="106527" y="50608"/>
                  </a:lnTo>
                  <a:lnTo>
                    <a:pt x="107891" y="49853"/>
                  </a:lnTo>
                  <a:lnTo>
                    <a:pt x="109279" y="49171"/>
                  </a:lnTo>
                  <a:lnTo>
                    <a:pt x="110692" y="48514"/>
                  </a:lnTo>
                  <a:lnTo>
                    <a:pt x="112129" y="47880"/>
                  </a:lnTo>
                  <a:lnTo>
                    <a:pt x="113590" y="47320"/>
                  </a:lnTo>
                  <a:lnTo>
                    <a:pt x="115051" y="46785"/>
                  </a:lnTo>
                  <a:lnTo>
                    <a:pt x="116512" y="46297"/>
                  </a:lnTo>
                  <a:lnTo>
                    <a:pt x="118022" y="45859"/>
                  </a:lnTo>
                  <a:lnTo>
                    <a:pt x="119532" y="45494"/>
                  </a:lnTo>
                  <a:lnTo>
                    <a:pt x="121042" y="45153"/>
                  </a:lnTo>
                  <a:lnTo>
                    <a:pt x="121822" y="45007"/>
                  </a:lnTo>
                  <a:lnTo>
                    <a:pt x="122577" y="44885"/>
                  </a:lnTo>
                  <a:lnTo>
                    <a:pt x="123356" y="44763"/>
                  </a:lnTo>
                  <a:lnTo>
                    <a:pt x="124135" y="44666"/>
                  </a:lnTo>
                  <a:lnTo>
                    <a:pt x="125036" y="44593"/>
                  </a:lnTo>
                  <a:lnTo>
                    <a:pt x="125913" y="44520"/>
                  </a:lnTo>
                  <a:lnTo>
                    <a:pt x="126814" y="44495"/>
                  </a:lnTo>
                  <a:lnTo>
                    <a:pt x="127691" y="44471"/>
                  </a:lnTo>
                  <a:lnTo>
                    <a:pt x="128568" y="44495"/>
                  </a:lnTo>
                  <a:lnTo>
                    <a:pt x="129420" y="44544"/>
                  </a:lnTo>
                  <a:lnTo>
                    <a:pt x="130297" y="44593"/>
                  </a:lnTo>
                  <a:lnTo>
                    <a:pt x="131174" y="44666"/>
                  </a:lnTo>
                  <a:lnTo>
                    <a:pt x="132026" y="44787"/>
                  </a:lnTo>
                  <a:lnTo>
                    <a:pt x="132878" y="44885"/>
                  </a:lnTo>
                  <a:lnTo>
                    <a:pt x="133731" y="45031"/>
                  </a:lnTo>
                  <a:lnTo>
                    <a:pt x="134583" y="45177"/>
                  </a:lnTo>
                  <a:lnTo>
                    <a:pt x="136288" y="45542"/>
                  </a:lnTo>
                  <a:lnTo>
                    <a:pt x="137969" y="45932"/>
                  </a:lnTo>
                  <a:lnTo>
                    <a:pt x="139649" y="46370"/>
                  </a:lnTo>
                  <a:lnTo>
                    <a:pt x="141329" y="46809"/>
                  </a:lnTo>
                  <a:lnTo>
                    <a:pt x="144690" y="47783"/>
                  </a:lnTo>
                  <a:lnTo>
                    <a:pt x="146371" y="48246"/>
                  </a:lnTo>
                  <a:lnTo>
                    <a:pt x="148076" y="48709"/>
                  </a:lnTo>
                  <a:lnTo>
                    <a:pt x="149780" y="49147"/>
                  </a:lnTo>
                  <a:lnTo>
                    <a:pt x="151510" y="49561"/>
                  </a:lnTo>
                  <a:lnTo>
                    <a:pt x="152873" y="49829"/>
                  </a:lnTo>
                  <a:lnTo>
                    <a:pt x="154213" y="50048"/>
                  </a:lnTo>
                  <a:lnTo>
                    <a:pt x="155552" y="50194"/>
                  </a:lnTo>
                  <a:lnTo>
                    <a:pt x="156234" y="50267"/>
                  </a:lnTo>
                  <a:lnTo>
                    <a:pt x="156892" y="50292"/>
                  </a:lnTo>
                  <a:lnTo>
                    <a:pt x="157549" y="50316"/>
                  </a:lnTo>
                  <a:lnTo>
                    <a:pt x="158207" y="50340"/>
                  </a:lnTo>
                  <a:lnTo>
                    <a:pt x="158865" y="50316"/>
                  </a:lnTo>
                  <a:lnTo>
                    <a:pt x="159498" y="50292"/>
                  </a:lnTo>
                  <a:lnTo>
                    <a:pt x="160155" y="50267"/>
                  </a:lnTo>
                  <a:lnTo>
                    <a:pt x="160789" y="50218"/>
                  </a:lnTo>
                  <a:lnTo>
                    <a:pt x="161446" y="50145"/>
                  </a:lnTo>
                  <a:lnTo>
                    <a:pt x="162079" y="50048"/>
                  </a:lnTo>
                  <a:lnTo>
                    <a:pt x="162713" y="49951"/>
                  </a:lnTo>
                  <a:lnTo>
                    <a:pt x="163346" y="49829"/>
                  </a:lnTo>
                  <a:lnTo>
                    <a:pt x="163979" y="49683"/>
                  </a:lnTo>
                  <a:lnTo>
                    <a:pt x="164588" y="49512"/>
                  </a:lnTo>
                  <a:lnTo>
                    <a:pt x="165221" y="49342"/>
                  </a:lnTo>
                  <a:lnTo>
                    <a:pt x="165830" y="49147"/>
                  </a:lnTo>
                  <a:lnTo>
                    <a:pt x="166439" y="48952"/>
                  </a:lnTo>
                  <a:lnTo>
                    <a:pt x="167072" y="48709"/>
                  </a:lnTo>
                  <a:lnTo>
                    <a:pt x="167681" y="48465"/>
                  </a:lnTo>
                  <a:lnTo>
                    <a:pt x="168265" y="48197"/>
                  </a:lnTo>
                  <a:lnTo>
                    <a:pt x="168874" y="47929"/>
                  </a:lnTo>
                  <a:lnTo>
                    <a:pt x="169483" y="47613"/>
                  </a:lnTo>
                  <a:lnTo>
                    <a:pt x="170068" y="47296"/>
                  </a:lnTo>
                  <a:lnTo>
                    <a:pt x="170652" y="46955"/>
                  </a:lnTo>
                  <a:lnTo>
                    <a:pt x="171237" y="46614"/>
                  </a:lnTo>
                  <a:lnTo>
                    <a:pt x="171821" y="46224"/>
                  </a:lnTo>
                  <a:lnTo>
                    <a:pt x="172893" y="45469"/>
                  </a:lnTo>
                  <a:lnTo>
                    <a:pt x="173940" y="44690"/>
                  </a:lnTo>
                  <a:lnTo>
                    <a:pt x="174938" y="43862"/>
                  </a:lnTo>
                  <a:lnTo>
                    <a:pt x="175888" y="43010"/>
                  </a:lnTo>
                  <a:lnTo>
                    <a:pt x="176838" y="42133"/>
                  </a:lnTo>
                  <a:lnTo>
                    <a:pt x="177739" y="41232"/>
                  </a:lnTo>
                  <a:lnTo>
                    <a:pt x="178616" y="40306"/>
                  </a:lnTo>
                  <a:lnTo>
                    <a:pt x="179444" y="39332"/>
                  </a:lnTo>
                  <a:lnTo>
                    <a:pt x="180272" y="38358"/>
                  </a:lnTo>
                  <a:lnTo>
                    <a:pt x="181076" y="37359"/>
                  </a:lnTo>
                  <a:lnTo>
                    <a:pt x="181879" y="36337"/>
                  </a:lnTo>
                  <a:lnTo>
                    <a:pt x="182634" y="35314"/>
                  </a:lnTo>
                  <a:lnTo>
                    <a:pt x="183389" y="34266"/>
                  </a:lnTo>
                  <a:lnTo>
                    <a:pt x="184144" y="33219"/>
                  </a:lnTo>
                  <a:lnTo>
                    <a:pt x="185581" y="31076"/>
                  </a:lnTo>
                  <a:lnTo>
                    <a:pt x="188455" y="26741"/>
                  </a:lnTo>
                  <a:lnTo>
                    <a:pt x="189892" y="24573"/>
                  </a:lnTo>
                  <a:lnTo>
                    <a:pt x="191378" y="22455"/>
                  </a:lnTo>
                  <a:lnTo>
                    <a:pt x="192133" y="21407"/>
                  </a:lnTo>
                  <a:lnTo>
                    <a:pt x="192888" y="20360"/>
                  </a:lnTo>
                  <a:lnTo>
                    <a:pt x="193691" y="19362"/>
                  </a:lnTo>
                  <a:lnTo>
                    <a:pt x="194495" y="18339"/>
                  </a:lnTo>
                  <a:lnTo>
                    <a:pt x="195323" y="17365"/>
                  </a:lnTo>
                  <a:lnTo>
                    <a:pt x="196151" y="16415"/>
                  </a:lnTo>
                  <a:lnTo>
                    <a:pt x="197028" y="15465"/>
                  </a:lnTo>
                  <a:lnTo>
                    <a:pt x="197929" y="14540"/>
                  </a:lnTo>
                  <a:lnTo>
                    <a:pt x="198562" y="13955"/>
                  </a:lnTo>
                  <a:lnTo>
                    <a:pt x="199195" y="13371"/>
                  </a:lnTo>
                  <a:lnTo>
                    <a:pt x="199853" y="12810"/>
                  </a:lnTo>
                  <a:lnTo>
                    <a:pt x="200511" y="12275"/>
                  </a:lnTo>
                  <a:lnTo>
                    <a:pt x="201168" y="11739"/>
                  </a:lnTo>
                  <a:lnTo>
                    <a:pt x="201850" y="11227"/>
                  </a:lnTo>
                  <a:lnTo>
                    <a:pt x="202532" y="10740"/>
                  </a:lnTo>
                  <a:lnTo>
                    <a:pt x="203238" y="10278"/>
                  </a:lnTo>
                  <a:lnTo>
                    <a:pt x="203945" y="9815"/>
                  </a:lnTo>
                  <a:lnTo>
                    <a:pt x="204675" y="9376"/>
                  </a:lnTo>
                  <a:lnTo>
                    <a:pt x="205406" y="8962"/>
                  </a:lnTo>
                  <a:lnTo>
                    <a:pt x="206136" y="8573"/>
                  </a:lnTo>
                  <a:lnTo>
                    <a:pt x="206891" y="8183"/>
                  </a:lnTo>
                  <a:lnTo>
                    <a:pt x="207646" y="7818"/>
                  </a:lnTo>
                  <a:lnTo>
                    <a:pt x="208401" y="7452"/>
                  </a:lnTo>
                  <a:lnTo>
                    <a:pt x="209181" y="7136"/>
                  </a:lnTo>
                  <a:lnTo>
                    <a:pt x="209960" y="6819"/>
                  </a:lnTo>
                  <a:lnTo>
                    <a:pt x="210739" y="6503"/>
                  </a:lnTo>
                  <a:lnTo>
                    <a:pt x="211519" y="6235"/>
                  </a:lnTo>
                  <a:lnTo>
                    <a:pt x="212322" y="5967"/>
                  </a:lnTo>
                  <a:lnTo>
                    <a:pt x="213126" y="5723"/>
                  </a:lnTo>
                  <a:lnTo>
                    <a:pt x="213954" y="5480"/>
                  </a:lnTo>
                  <a:lnTo>
                    <a:pt x="214758" y="5261"/>
                  </a:lnTo>
                  <a:lnTo>
                    <a:pt x="215586" y="5066"/>
                  </a:lnTo>
                  <a:lnTo>
                    <a:pt x="216414" y="4895"/>
                  </a:lnTo>
                  <a:lnTo>
                    <a:pt x="217242" y="4725"/>
                  </a:lnTo>
                  <a:lnTo>
                    <a:pt x="218094" y="4579"/>
                  </a:lnTo>
                  <a:lnTo>
                    <a:pt x="218923" y="4432"/>
                  </a:lnTo>
                  <a:lnTo>
                    <a:pt x="219775" y="4311"/>
                  </a:lnTo>
                  <a:lnTo>
                    <a:pt x="220627" y="4213"/>
                  </a:lnTo>
                  <a:lnTo>
                    <a:pt x="221480" y="4140"/>
                  </a:lnTo>
                  <a:lnTo>
                    <a:pt x="222332" y="4067"/>
                  </a:lnTo>
                  <a:lnTo>
                    <a:pt x="223404" y="3994"/>
                  </a:lnTo>
                  <a:lnTo>
                    <a:pt x="224451" y="3970"/>
                  </a:lnTo>
                  <a:lnTo>
                    <a:pt x="225498" y="3945"/>
                  </a:lnTo>
                  <a:lnTo>
                    <a:pt x="226545" y="3945"/>
                  </a:lnTo>
                  <a:lnTo>
                    <a:pt x="227593" y="3994"/>
                  </a:lnTo>
                  <a:lnTo>
                    <a:pt x="228616" y="4043"/>
                  </a:lnTo>
                  <a:lnTo>
                    <a:pt x="229638" y="4116"/>
                  </a:lnTo>
                  <a:lnTo>
                    <a:pt x="230661" y="4213"/>
                  </a:lnTo>
                  <a:lnTo>
                    <a:pt x="231684" y="4311"/>
                  </a:lnTo>
                  <a:lnTo>
                    <a:pt x="232707" y="4457"/>
                  </a:lnTo>
                  <a:lnTo>
                    <a:pt x="233706" y="4627"/>
                  </a:lnTo>
                  <a:lnTo>
                    <a:pt x="234704" y="4798"/>
                  </a:lnTo>
                  <a:lnTo>
                    <a:pt x="235703" y="4993"/>
                  </a:lnTo>
                  <a:lnTo>
                    <a:pt x="236677" y="5212"/>
                  </a:lnTo>
                  <a:lnTo>
                    <a:pt x="237651" y="5455"/>
                  </a:lnTo>
                  <a:lnTo>
                    <a:pt x="238625" y="5699"/>
                  </a:lnTo>
                  <a:lnTo>
                    <a:pt x="239599" y="5967"/>
                  </a:lnTo>
                  <a:lnTo>
                    <a:pt x="240574" y="6259"/>
                  </a:lnTo>
                  <a:lnTo>
                    <a:pt x="241523" y="6576"/>
                  </a:lnTo>
                  <a:lnTo>
                    <a:pt x="242473" y="6892"/>
                  </a:lnTo>
                  <a:lnTo>
                    <a:pt x="243423" y="7233"/>
                  </a:lnTo>
                  <a:lnTo>
                    <a:pt x="244373" y="7599"/>
                  </a:lnTo>
                  <a:lnTo>
                    <a:pt x="245298" y="7964"/>
                  </a:lnTo>
                  <a:lnTo>
                    <a:pt x="246224" y="8354"/>
                  </a:lnTo>
                  <a:lnTo>
                    <a:pt x="247149" y="8768"/>
                  </a:lnTo>
                  <a:lnTo>
                    <a:pt x="248075" y="9182"/>
                  </a:lnTo>
                  <a:lnTo>
                    <a:pt x="249000" y="9620"/>
                  </a:lnTo>
                  <a:lnTo>
                    <a:pt x="249901" y="10058"/>
                  </a:lnTo>
                  <a:lnTo>
                    <a:pt x="251704" y="11008"/>
                  </a:lnTo>
                  <a:lnTo>
                    <a:pt x="253481" y="11982"/>
                  </a:lnTo>
                  <a:lnTo>
                    <a:pt x="255235" y="13030"/>
                  </a:lnTo>
                  <a:lnTo>
                    <a:pt x="256964" y="14101"/>
                  </a:lnTo>
                  <a:lnTo>
                    <a:pt x="258693" y="15221"/>
                  </a:lnTo>
                  <a:lnTo>
                    <a:pt x="260374" y="16390"/>
                  </a:lnTo>
                  <a:lnTo>
                    <a:pt x="262054" y="17584"/>
                  </a:lnTo>
                  <a:lnTo>
                    <a:pt x="263710" y="18826"/>
                  </a:lnTo>
                  <a:lnTo>
                    <a:pt x="265342" y="20092"/>
                  </a:lnTo>
                  <a:lnTo>
                    <a:pt x="266949" y="21383"/>
                  </a:lnTo>
                  <a:lnTo>
                    <a:pt x="268557" y="22698"/>
                  </a:lnTo>
                  <a:lnTo>
                    <a:pt x="270115" y="24013"/>
                  </a:lnTo>
                  <a:lnTo>
                    <a:pt x="271674" y="25377"/>
                  </a:lnTo>
                  <a:lnTo>
                    <a:pt x="273208" y="26741"/>
                  </a:lnTo>
                  <a:lnTo>
                    <a:pt x="274718" y="28129"/>
                  </a:lnTo>
                  <a:lnTo>
                    <a:pt x="276204" y="29517"/>
                  </a:lnTo>
                  <a:lnTo>
                    <a:pt x="277690" y="30906"/>
                  </a:lnTo>
                  <a:lnTo>
                    <a:pt x="279151" y="32294"/>
                  </a:lnTo>
                  <a:lnTo>
                    <a:pt x="278907" y="31782"/>
                  </a:lnTo>
                  <a:lnTo>
                    <a:pt x="278664" y="31295"/>
                  </a:lnTo>
                  <a:lnTo>
                    <a:pt x="278128" y="30321"/>
                  </a:lnTo>
                  <a:lnTo>
                    <a:pt x="277568" y="29396"/>
                  </a:lnTo>
                  <a:lnTo>
                    <a:pt x="276959" y="28519"/>
                  </a:lnTo>
                  <a:lnTo>
                    <a:pt x="276301" y="27666"/>
                  </a:lnTo>
                  <a:lnTo>
                    <a:pt x="275620" y="26838"/>
                  </a:lnTo>
                  <a:lnTo>
                    <a:pt x="274913" y="26035"/>
                  </a:lnTo>
                  <a:lnTo>
                    <a:pt x="274183" y="25255"/>
                  </a:lnTo>
                  <a:lnTo>
                    <a:pt x="273428" y="24500"/>
                  </a:lnTo>
                  <a:lnTo>
                    <a:pt x="272624" y="23745"/>
                  </a:lnTo>
                  <a:lnTo>
                    <a:pt x="271820" y="23015"/>
                  </a:lnTo>
                  <a:lnTo>
                    <a:pt x="271017" y="22284"/>
                  </a:lnTo>
                  <a:lnTo>
                    <a:pt x="269336" y="20847"/>
                  </a:lnTo>
                  <a:lnTo>
                    <a:pt x="267631" y="19386"/>
                  </a:lnTo>
                  <a:lnTo>
                    <a:pt x="266414" y="18363"/>
                  </a:lnTo>
                  <a:lnTo>
                    <a:pt x="265196" y="17365"/>
                  </a:lnTo>
                  <a:lnTo>
                    <a:pt x="263978" y="16366"/>
                  </a:lnTo>
                  <a:lnTo>
                    <a:pt x="262736" y="15368"/>
                  </a:lnTo>
                  <a:lnTo>
                    <a:pt x="261470" y="14418"/>
                  </a:lnTo>
                  <a:lnTo>
                    <a:pt x="260203" y="13468"/>
                  </a:lnTo>
                  <a:lnTo>
                    <a:pt x="258912" y="12542"/>
                  </a:lnTo>
                  <a:lnTo>
                    <a:pt x="257622" y="11617"/>
                  </a:lnTo>
                  <a:lnTo>
                    <a:pt x="256307" y="10740"/>
                  </a:lnTo>
                  <a:lnTo>
                    <a:pt x="254967" y="9888"/>
                  </a:lnTo>
                  <a:lnTo>
                    <a:pt x="253628" y="9035"/>
                  </a:lnTo>
                  <a:lnTo>
                    <a:pt x="252264" y="8232"/>
                  </a:lnTo>
                  <a:lnTo>
                    <a:pt x="250900" y="7452"/>
                  </a:lnTo>
                  <a:lnTo>
                    <a:pt x="249512" y="6697"/>
                  </a:lnTo>
                  <a:lnTo>
                    <a:pt x="248099" y="5967"/>
                  </a:lnTo>
                  <a:lnTo>
                    <a:pt x="246662" y="5285"/>
                  </a:lnTo>
                  <a:lnTo>
                    <a:pt x="245030" y="4530"/>
                  </a:lnTo>
                  <a:lnTo>
                    <a:pt x="243374" y="3848"/>
                  </a:lnTo>
                  <a:lnTo>
                    <a:pt x="241670" y="3190"/>
                  </a:lnTo>
                  <a:lnTo>
                    <a:pt x="239965" y="2606"/>
                  </a:lnTo>
                  <a:lnTo>
                    <a:pt x="238260" y="2094"/>
                  </a:lnTo>
                  <a:lnTo>
                    <a:pt x="237383" y="1851"/>
                  </a:lnTo>
                  <a:lnTo>
                    <a:pt x="236531" y="1607"/>
                  </a:lnTo>
                  <a:lnTo>
                    <a:pt x="235654" y="1388"/>
                  </a:lnTo>
                  <a:lnTo>
                    <a:pt x="234777" y="1193"/>
                  </a:lnTo>
                  <a:lnTo>
                    <a:pt x="233900" y="1023"/>
                  </a:lnTo>
                  <a:lnTo>
                    <a:pt x="232999" y="852"/>
                  </a:lnTo>
                  <a:lnTo>
                    <a:pt x="232123" y="682"/>
                  </a:lnTo>
                  <a:lnTo>
                    <a:pt x="231246" y="536"/>
                  </a:lnTo>
                  <a:lnTo>
                    <a:pt x="230345" y="414"/>
                  </a:lnTo>
                  <a:lnTo>
                    <a:pt x="229468" y="317"/>
                  </a:lnTo>
                  <a:lnTo>
                    <a:pt x="228567" y="219"/>
                  </a:lnTo>
                  <a:lnTo>
                    <a:pt x="227666" y="146"/>
                  </a:lnTo>
                  <a:lnTo>
                    <a:pt x="226765" y="73"/>
                  </a:lnTo>
                  <a:lnTo>
                    <a:pt x="225864" y="24"/>
                  </a:lnTo>
                  <a:lnTo>
                    <a:pt x="224987" y="0"/>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8" name="Google Shape;108;p13"/>
            <p:cNvSpPr/>
            <p:nvPr/>
          </p:nvSpPr>
          <p:spPr>
            <a:xfrm>
              <a:off x="238125" y="1284825"/>
              <a:ext cx="6978150" cy="2731350"/>
            </a:xfrm>
            <a:custGeom>
              <a:rect b="b" l="l" r="r" t="t"/>
              <a:pathLst>
                <a:path extrusionOk="0" h="109254" w="279126">
                  <a:moveTo>
                    <a:pt x="0" y="90841"/>
                  </a:moveTo>
                  <a:lnTo>
                    <a:pt x="244" y="91377"/>
                  </a:lnTo>
                  <a:lnTo>
                    <a:pt x="308" y="91507"/>
                  </a:lnTo>
                  <a:lnTo>
                    <a:pt x="308" y="91507"/>
                  </a:lnTo>
                  <a:lnTo>
                    <a:pt x="0" y="90841"/>
                  </a:lnTo>
                  <a:close/>
                  <a:moveTo>
                    <a:pt x="224060" y="0"/>
                  </a:moveTo>
                  <a:lnTo>
                    <a:pt x="223159" y="24"/>
                  </a:lnTo>
                  <a:lnTo>
                    <a:pt x="222258" y="24"/>
                  </a:lnTo>
                  <a:lnTo>
                    <a:pt x="221357" y="73"/>
                  </a:lnTo>
                  <a:lnTo>
                    <a:pt x="220456" y="122"/>
                  </a:lnTo>
                  <a:lnTo>
                    <a:pt x="219555" y="195"/>
                  </a:lnTo>
                  <a:lnTo>
                    <a:pt x="218654" y="292"/>
                  </a:lnTo>
                  <a:lnTo>
                    <a:pt x="217850" y="390"/>
                  </a:lnTo>
                  <a:lnTo>
                    <a:pt x="217046" y="511"/>
                  </a:lnTo>
                  <a:lnTo>
                    <a:pt x="216243" y="633"/>
                  </a:lnTo>
                  <a:lnTo>
                    <a:pt x="215439" y="779"/>
                  </a:lnTo>
                  <a:lnTo>
                    <a:pt x="214635" y="925"/>
                  </a:lnTo>
                  <a:lnTo>
                    <a:pt x="213856" y="1120"/>
                  </a:lnTo>
                  <a:lnTo>
                    <a:pt x="213077" y="1291"/>
                  </a:lnTo>
                  <a:lnTo>
                    <a:pt x="212297" y="1510"/>
                  </a:lnTo>
                  <a:lnTo>
                    <a:pt x="211518" y="1729"/>
                  </a:lnTo>
                  <a:lnTo>
                    <a:pt x="210739" y="1948"/>
                  </a:lnTo>
                  <a:lnTo>
                    <a:pt x="209984" y="2192"/>
                  </a:lnTo>
                  <a:lnTo>
                    <a:pt x="209229" y="2460"/>
                  </a:lnTo>
                  <a:lnTo>
                    <a:pt x="208474" y="2752"/>
                  </a:lnTo>
                  <a:lnTo>
                    <a:pt x="207743" y="3044"/>
                  </a:lnTo>
                  <a:lnTo>
                    <a:pt x="206988" y="3337"/>
                  </a:lnTo>
                  <a:lnTo>
                    <a:pt x="206257" y="3677"/>
                  </a:lnTo>
                  <a:lnTo>
                    <a:pt x="205551" y="4018"/>
                  </a:lnTo>
                  <a:lnTo>
                    <a:pt x="204845" y="4359"/>
                  </a:lnTo>
                  <a:lnTo>
                    <a:pt x="204138" y="4749"/>
                  </a:lnTo>
                  <a:lnTo>
                    <a:pt x="203432" y="5114"/>
                  </a:lnTo>
                  <a:lnTo>
                    <a:pt x="202750" y="5528"/>
                  </a:lnTo>
                  <a:lnTo>
                    <a:pt x="202068" y="5942"/>
                  </a:lnTo>
                  <a:lnTo>
                    <a:pt x="201386" y="6381"/>
                  </a:lnTo>
                  <a:lnTo>
                    <a:pt x="200729" y="6819"/>
                  </a:lnTo>
                  <a:lnTo>
                    <a:pt x="200071" y="7306"/>
                  </a:lnTo>
                  <a:lnTo>
                    <a:pt x="199414" y="7769"/>
                  </a:lnTo>
                  <a:lnTo>
                    <a:pt x="198780" y="8280"/>
                  </a:lnTo>
                  <a:lnTo>
                    <a:pt x="198172" y="8792"/>
                  </a:lnTo>
                  <a:lnTo>
                    <a:pt x="197538" y="9303"/>
                  </a:lnTo>
                  <a:lnTo>
                    <a:pt x="196954" y="9863"/>
                  </a:lnTo>
                  <a:lnTo>
                    <a:pt x="196345" y="10424"/>
                  </a:lnTo>
                  <a:lnTo>
                    <a:pt x="195761" y="11008"/>
                  </a:lnTo>
                  <a:lnTo>
                    <a:pt x="194811" y="11982"/>
                  </a:lnTo>
                  <a:lnTo>
                    <a:pt x="193885" y="13005"/>
                  </a:lnTo>
                  <a:lnTo>
                    <a:pt x="193009" y="14052"/>
                  </a:lnTo>
                  <a:lnTo>
                    <a:pt x="192132" y="15124"/>
                  </a:lnTo>
                  <a:lnTo>
                    <a:pt x="191279" y="16244"/>
                  </a:lnTo>
                  <a:lnTo>
                    <a:pt x="190451" y="17365"/>
                  </a:lnTo>
                  <a:lnTo>
                    <a:pt x="189623" y="18485"/>
                  </a:lnTo>
                  <a:lnTo>
                    <a:pt x="188820" y="19654"/>
                  </a:lnTo>
                  <a:lnTo>
                    <a:pt x="187237" y="21992"/>
                  </a:lnTo>
                  <a:lnTo>
                    <a:pt x="185678" y="24354"/>
                  </a:lnTo>
                  <a:lnTo>
                    <a:pt x="184119" y="26717"/>
                  </a:lnTo>
                  <a:lnTo>
                    <a:pt x="182536" y="29055"/>
                  </a:lnTo>
                  <a:lnTo>
                    <a:pt x="181732" y="30224"/>
                  </a:lnTo>
                  <a:lnTo>
                    <a:pt x="180904" y="31368"/>
                  </a:lnTo>
                  <a:lnTo>
                    <a:pt x="180076" y="32489"/>
                  </a:lnTo>
                  <a:lnTo>
                    <a:pt x="179224" y="33609"/>
                  </a:lnTo>
                  <a:lnTo>
                    <a:pt x="178347" y="34680"/>
                  </a:lnTo>
                  <a:lnTo>
                    <a:pt x="177446" y="35752"/>
                  </a:lnTo>
                  <a:lnTo>
                    <a:pt x="176521" y="36775"/>
                  </a:lnTo>
                  <a:lnTo>
                    <a:pt x="175546" y="37773"/>
                  </a:lnTo>
                  <a:lnTo>
                    <a:pt x="174572" y="38723"/>
                  </a:lnTo>
                  <a:lnTo>
                    <a:pt x="173549" y="39649"/>
                  </a:lnTo>
                  <a:lnTo>
                    <a:pt x="172502" y="40550"/>
                  </a:lnTo>
                  <a:lnTo>
                    <a:pt x="171942" y="40964"/>
                  </a:lnTo>
                  <a:lnTo>
                    <a:pt x="171406" y="41378"/>
                  </a:lnTo>
                  <a:lnTo>
                    <a:pt x="170846" y="41792"/>
                  </a:lnTo>
                  <a:lnTo>
                    <a:pt x="170262" y="42182"/>
                  </a:lnTo>
                  <a:lnTo>
                    <a:pt x="169677" y="42571"/>
                  </a:lnTo>
                  <a:lnTo>
                    <a:pt x="169093" y="42937"/>
                  </a:lnTo>
                  <a:lnTo>
                    <a:pt x="168484" y="43302"/>
                  </a:lnTo>
                  <a:lnTo>
                    <a:pt x="167850" y="43643"/>
                  </a:lnTo>
                  <a:lnTo>
                    <a:pt x="167217" y="43959"/>
                  </a:lnTo>
                  <a:lnTo>
                    <a:pt x="166584" y="44276"/>
                  </a:lnTo>
                  <a:lnTo>
                    <a:pt x="165975" y="44544"/>
                  </a:lnTo>
                  <a:lnTo>
                    <a:pt x="165366" y="44812"/>
                  </a:lnTo>
                  <a:lnTo>
                    <a:pt x="164757" y="45031"/>
                  </a:lnTo>
                  <a:lnTo>
                    <a:pt x="164149" y="45250"/>
                  </a:lnTo>
                  <a:lnTo>
                    <a:pt x="163540" y="45445"/>
                  </a:lnTo>
                  <a:lnTo>
                    <a:pt x="162931" y="45615"/>
                  </a:lnTo>
                  <a:lnTo>
                    <a:pt x="162322" y="45762"/>
                  </a:lnTo>
                  <a:lnTo>
                    <a:pt x="161713" y="45883"/>
                  </a:lnTo>
                  <a:lnTo>
                    <a:pt x="161104" y="46005"/>
                  </a:lnTo>
                  <a:lnTo>
                    <a:pt x="160495" y="46103"/>
                  </a:lnTo>
                  <a:lnTo>
                    <a:pt x="159887" y="46176"/>
                  </a:lnTo>
                  <a:lnTo>
                    <a:pt x="159278" y="46249"/>
                  </a:lnTo>
                  <a:lnTo>
                    <a:pt x="158669" y="46297"/>
                  </a:lnTo>
                  <a:lnTo>
                    <a:pt x="158084" y="46322"/>
                  </a:lnTo>
                  <a:lnTo>
                    <a:pt x="156867" y="46322"/>
                  </a:lnTo>
                  <a:lnTo>
                    <a:pt x="155649" y="46297"/>
                  </a:lnTo>
                  <a:lnTo>
                    <a:pt x="154456" y="46200"/>
                  </a:lnTo>
                  <a:lnTo>
                    <a:pt x="153238" y="46054"/>
                  </a:lnTo>
                  <a:lnTo>
                    <a:pt x="152044" y="45883"/>
                  </a:lnTo>
                  <a:lnTo>
                    <a:pt x="150827" y="45664"/>
                  </a:lnTo>
                  <a:lnTo>
                    <a:pt x="149633" y="45421"/>
                  </a:lnTo>
                  <a:lnTo>
                    <a:pt x="148416" y="45128"/>
                  </a:lnTo>
                  <a:lnTo>
                    <a:pt x="147222" y="44836"/>
                  </a:lnTo>
                  <a:lnTo>
                    <a:pt x="146005" y="44495"/>
                  </a:lnTo>
                  <a:lnTo>
                    <a:pt x="144811" y="44179"/>
                  </a:lnTo>
                  <a:lnTo>
                    <a:pt x="142376" y="43472"/>
                  </a:lnTo>
                  <a:lnTo>
                    <a:pt x="139965" y="42766"/>
                  </a:lnTo>
                  <a:lnTo>
                    <a:pt x="137554" y="42108"/>
                  </a:lnTo>
                  <a:lnTo>
                    <a:pt x="136336" y="41792"/>
                  </a:lnTo>
                  <a:lnTo>
                    <a:pt x="135118" y="41500"/>
                  </a:lnTo>
                  <a:lnTo>
                    <a:pt x="133900" y="41232"/>
                  </a:lnTo>
                  <a:lnTo>
                    <a:pt x="132683" y="41013"/>
                  </a:lnTo>
                  <a:lnTo>
                    <a:pt x="131465" y="40818"/>
                  </a:lnTo>
                  <a:lnTo>
                    <a:pt x="130247" y="40647"/>
                  </a:lnTo>
                  <a:lnTo>
                    <a:pt x="129030" y="40550"/>
                  </a:lnTo>
                  <a:lnTo>
                    <a:pt x="127787" y="40477"/>
                  </a:lnTo>
                  <a:lnTo>
                    <a:pt x="125742" y="40477"/>
                  </a:lnTo>
                  <a:lnTo>
                    <a:pt x="124719" y="40501"/>
                  </a:lnTo>
                  <a:lnTo>
                    <a:pt x="123696" y="40574"/>
                  </a:lnTo>
                  <a:lnTo>
                    <a:pt x="122697" y="40672"/>
                  </a:lnTo>
                  <a:lnTo>
                    <a:pt x="121699" y="40769"/>
                  </a:lnTo>
                  <a:lnTo>
                    <a:pt x="120700" y="40915"/>
                  </a:lnTo>
                  <a:lnTo>
                    <a:pt x="119726" y="41061"/>
                  </a:lnTo>
                  <a:lnTo>
                    <a:pt x="118752" y="41256"/>
                  </a:lnTo>
                  <a:lnTo>
                    <a:pt x="117802" y="41451"/>
                  </a:lnTo>
                  <a:lnTo>
                    <a:pt x="116828" y="41670"/>
                  </a:lnTo>
                  <a:lnTo>
                    <a:pt x="115878" y="41938"/>
                  </a:lnTo>
                  <a:lnTo>
                    <a:pt x="114953" y="42206"/>
                  </a:lnTo>
                  <a:lnTo>
                    <a:pt x="114003" y="42498"/>
                  </a:lnTo>
                  <a:lnTo>
                    <a:pt x="113077" y="42815"/>
                  </a:lnTo>
                  <a:lnTo>
                    <a:pt x="112152" y="43131"/>
                  </a:lnTo>
                  <a:lnTo>
                    <a:pt x="111251" y="43497"/>
                  </a:lnTo>
                  <a:lnTo>
                    <a:pt x="110350" y="43862"/>
                  </a:lnTo>
                  <a:lnTo>
                    <a:pt x="109449" y="44252"/>
                  </a:lnTo>
                  <a:lnTo>
                    <a:pt x="108547" y="44666"/>
                  </a:lnTo>
                  <a:lnTo>
                    <a:pt x="107671" y="45080"/>
                  </a:lnTo>
                  <a:lnTo>
                    <a:pt x="106794" y="45518"/>
                  </a:lnTo>
                  <a:lnTo>
                    <a:pt x="105917" y="45981"/>
                  </a:lnTo>
                  <a:lnTo>
                    <a:pt x="105040" y="46444"/>
                  </a:lnTo>
                  <a:lnTo>
                    <a:pt x="104188" y="46955"/>
                  </a:lnTo>
                  <a:lnTo>
                    <a:pt x="103336" y="47442"/>
                  </a:lnTo>
                  <a:lnTo>
                    <a:pt x="102508" y="47978"/>
                  </a:lnTo>
                  <a:lnTo>
                    <a:pt x="101655" y="48489"/>
                  </a:lnTo>
                  <a:lnTo>
                    <a:pt x="100827" y="49049"/>
                  </a:lnTo>
                  <a:lnTo>
                    <a:pt x="100023" y="49610"/>
                  </a:lnTo>
                  <a:lnTo>
                    <a:pt x="98392" y="50754"/>
                  </a:lnTo>
                  <a:lnTo>
                    <a:pt x="96784" y="51972"/>
                  </a:lnTo>
                  <a:lnTo>
                    <a:pt x="95201" y="53214"/>
                  </a:lnTo>
                  <a:lnTo>
                    <a:pt x="93643" y="54505"/>
                  </a:lnTo>
                  <a:lnTo>
                    <a:pt x="92133" y="55820"/>
                  </a:lnTo>
                  <a:lnTo>
                    <a:pt x="90623" y="57159"/>
                  </a:lnTo>
                  <a:lnTo>
                    <a:pt x="89137" y="58548"/>
                  </a:lnTo>
                  <a:lnTo>
                    <a:pt x="87676" y="59936"/>
                  </a:lnTo>
                  <a:lnTo>
                    <a:pt x="86263" y="61373"/>
                  </a:lnTo>
                  <a:lnTo>
                    <a:pt x="84851" y="62810"/>
                  </a:lnTo>
                  <a:lnTo>
                    <a:pt x="83438" y="64246"/>
                  </a:lnTo>
                  <a:lnTo>
                    <a:pt x="82074" y="65708"/>
                  </a:lnTo>
                  <a:lnTo>
                    <a:pt x="80735" y="67169"/>
                  </a:lnTo>
                  <a:lnTo>
                    <a:pt x="78080" y="70067"/>
                  </a:lnTo>
                  <a:lnTo>
                    <a:pt x="75523" y="72965"/>
                  </a:lnTo>
                  <a:lnTo>
                    <a:pt x="73282" y="75498"/>
                  </a:lnTo>
                  <a:lnTo>
                    <a:pt x="70993" y="78055"/>
                  </a:lnTo>
                  <a:lnTo>
                    <a:pt x="68631" y="80613"/>
                  </a:lnTo>
                  <a:lnTo>
                    <a:pt x="67437" y="81903"/>
                  </a:lnTo>
                  <a:lnTo>
                    <a:pt x="66244" y="83170"/>
                  </a:lnTo>
                  <a:lnTo>
                    <a:pt x="65002" y="84412"/>
                  </a:lnTo>
                  <a:lnTo>
                    <a:pt x="63784" y="85654"/>
                  </a:lnTo>
                  <a:lnTo>
                    <a:pt x="62518" y="86872"/>
                  </a:lnTo>
                  <a:lnTo>
                    <a:pt x="61251" y="88089"/>
                  </a:lnTo>
                  <a:lnTo>
                    <a:pt x="59960" y="89283"/>
                  </a:lnTo>
                  <a:lnTo>
                    <a:pt x="58645" y="90427"/>
                  </a:lnTo>
                  <a:lnTo>
                    <a:pt x="57330" y="91572"/>
                  </a:lnTo>
                  <a:lnTo>
                    <a:pt x="55991" y="92692"/>
                  </a:lnTo>
                  <a:lnTo>
                    <a:pt x="54627" y="93764"/>
                  </a:lnTo>
                  <a:lnTo>
                    <a:pt x="53239" y="94811"/>
                  </a:lnTo>
                  <a:lnTo>
                    <a:pt x="51826" y="95834"/>
                  </a:lnTo>
                  <a:lnTo>
                    <a:pt x="50414" y="96808"/>
                  </a:lnTo>
                  <a:lnTo>
                    <a:pt x="48952" y="97734"/>
                  </a:lnTo>
                  <a:lnTo>
                    <a:pt x="47491" y="98635"/>
                  </a:lnTo>
                  <a:lnTo>
                    <a:pt x="45981" y="99487"/>
                  </a:lnTo>
                  <a:lnTo>
                    <a:pt x="44471" y="100291"/>
                  </a:lnTo>
                  <a:lnTo>
                    <a:pt x="42912" y="101046"/>
                  </a:lnTo>
                  <a:lnTo>
                    <a:pt x="42133" y="101411"/>
                  </a:lnTo>
                  <a:lnTo>
                    <a:pt x="41354" y="101752"/>
                  </a:lnTo>
                  <a:lnTo>
                    <a:pt x="40550" y="102069"/>
                  </a:lnTo>
                  <a:lnTo>
                    <a:pt x="39746" y="102385"/>
                  </a:lnTo>
                  <a:lnTo>
                    <a:pt x="38943" y="102702"/>
                  </a:lnTo>
                  <a:lnTo>
                    <a:pt x="38139" y="102994"/>
                  </a:lnTo>
                  <a:lnTo>
                    <a:pt x="37311" y="103262"/>
                  </a:lnTo>
                  <a:lnTo>
                    <a:pt x="36483" y="103506"/>
                  </a:lnTo>
                  <a:lnTo>
                    <a:pt x="35655" y="103749"/>
                  </a:lnTo>
                  <a:lnTo>
                    <a:pt x="34802" y="103993"/>
                  </a:lnTo>
                  <a:lnTo>
                    <a:pt x="33950" y="104187"/>
                  </a:lnTo>
                  <a:lnTo>
                    <a:pt x="33098" y="104382"/>
                  </a:lnTo>
                  <a:lnTo>
                    <a:pt x="32221" y="104577"/>
                  </a:lnTo>
                  <a:lnTo>
                    <a:pt x="31368" y="104723"/>
                  </a:lnTo>
                  <a:lnTo>
                    <a:pt x="30248" y="104894"/>
                  </a:lnTo>
                  <a:lnTo>
                    <a:pt x="29152" y="105040"/>
                  </a:lnTo>
                  <a:lnTo>
                    <a:pt x="28008" y="105137"/>
                  </a:lnTo>
                  <a:lnTo>
                    <a:pt x="26863" y="105186"/>
                  </a:lnTo>
                  <a:lnTo>
                    <a:pt x="25718" y="105210"/>
                  </a:lnTo>
                  <a:lnTo>
                    <a:pt x="24574" y="105186"/>
                  </a:lnTo>
                  <a:lnTo>
                    <a:pt x="23429" y="105137"/>
                  </a:lnTo>
                  <a:lnTo>
                    <a:pt x="22260" y="105040"/>
                  </a:lnTo>
                  <a:lnTo>
                    <a:pt x="21115" y="104918"/>
                  </a:lnTo>
                  <a:lnTo>
                    <a:pt x="19971" y="104748"/>
                  </a:lnTo>
                  <a:lnTo>
                    <a:pt x="18826" y="104528"/>
                  </a:lnTo>
                  <a:lnTo>
                    <a:pt x="17681" y="104285"/>
                  </a:lnTo>
                  <a:lnTo>
                    <a:pt x="16561" y="103993"/>
                  </a:lnTo>
                  <a:lnTo>
                    <a:pt x="15441" y="103676"/>
                  </a:lnTo>
                  <a:lnTo>
                    <a:pt x="14345" y="103286"/>
                  </a:lnTo>
                  <a:lnTo>
                    <a:pt x="13249" y="102897"/>
                  </a:lnTo>
                  <a:lnTo>
                    <a:pt x="12177" y="102434"/>
                  </a:lnTo>
                  <a:lnTo>
                    <a:pt x="11154" y="101947"/>
                  </a:lnTo>
                  <a:lnTo>
                    <a:pt x="10131" y="101435"/>
                  </a:lnTo>
                  <a:lnTo>
                    <a:pt x="9133" y="100851"/>
                  </a:lnTo>
                  <a:lnTo>
                    <a:pt x="8159" y="100242"/>
                  </a:lnTo>
                  <a:lnTo>
                    <a:pt x="7233" y="99609"/>
                  </a:lnTo>
                  <a:lnTo>
                    <a:pt x="6308" y="98903"/>
                  </a:lnTo>
                  <a:lnTo>
                    <a:pt x="5455" y="98172"/>
                  </a:lnTo>
                  <a:lnTo>
                    <a:pt x="4603" y="97417"/>
                  </a:lnTo>
                  <a:lnTo>
                    <a:pt x="3824" y="96589"/>
                  </a:lnTo>
                  <a:lnTo>
                    <a:pt x="3434" y="96175"/>
                  </a:lnTo>
                  <a:lnTo>
                    <a:pt x="3069" y="95737"/>
                  </a:lnTo>
                  <a:lnTo>
                    <a:pt x="2703" y="95298"/>
                  </a:lnTo>
                  <a:lnTo>
                    <a:pt x="2362" y="94835"/>
                  </a:lnTo>
                  <a:lnTo>
                    <a:pt x="2021" y="94373"/>
                  </a:lnTo>
                  <a:lnTo>
                    <a:pt x="1680" y="93910"/>
                  </a:lnTo>
                  <a:lnTo>
                    <a:pt x="1388" y="93423"/>
                  </a:lnTo>
                  <a:lnTo>
                    <a:pt x="1072" y="92936"/>
                  </a:lnTo>
                  <a:lnTo>
                    <a:pt x="779" y="92424"/>
                  </a:lnTo>
                  <a:lnTo>
                    <a:pt x="511" y="91913"/>
                  </a:lnTo>
                  <a:lnTo>
                    <a:pt x="308" y="91507"/>
                  </a:lnTo>
                  <a:lnTo>
                    <a:pt x="308" y="91507"/>
                  </a:lnTo>
                  <a:lnTo>
                    <a:pt x="463" y="91840"/>
                  </a:lnTo>
                  <a:lnTo>
                    <a:pt x="950" y="92814"/>
                  </a:lnTo>
                  <a:lnTo>
                    <a:pt x="1461" y="93764"/>
                  </a:lnTo>
                  <a:lnTo>
                    <a:pt x="1997" y="94714"/>
                  </a:lnTo>
                  <a:lnTo>
                    <a:pt x="2557" y="95615"/>
                  </a:lnTo>
                  <a:lnTo>
                    <a:pt x="3117" y="96492"/>
                  </a:lnTo>
                  <a:lnTo>
                    <a:pt x="3726" y="97344"/>
                  </a:lnTo>
                  <a:lnTo>
                    <a:pt x="4335" y="98172"/>
                  </a:lnTo>
                  <a:lnTo>
                    <a:pt x="4968" y="98976"/>
                  </a:lnTo>
                  <a:lnTo>
                    <a:pt x="5650" y="99731"/>
                  </a:lnTo>
                  <a:lnTo>
                    <a:pt x="6332" y="100486"/>
                  </a:lnTo>
                  <a:lnTo>
                    <a:pt x="7014" y="101216"/>
                  </a:lnTo>
                  <a:lnTo>
                    <a:pt x="7745" y="101898"/>
                  </a:lnTo>
                  <a:lnTo>
                    <a:pt x="8500" y="102556"/>
                  </a:lnTo>
                  <a:lnTo>
                    <a:pt x="9255" y="103189"/>
                  </a:lnTo>
                  <a:lnTo>
                    <a:pt x="10058" y="103798"/>
                  </a:lnTo>
                  <a:lnTo>
                    <a:pt x="10862" y="104382"/>
                  </a:lnTo>
                  <a:lnTo>
                    <a:pt x="11690" y="104918"/>
                  </a:lnTo>
                  <a:lnTo>
                    <a:pt x="12543" y="105430"/>
                  </a:lnTo>
                  <a:lnTo>
                    <a:pt x="13395" y="105917"/>
                  </a:lnTo>
                  <a:lnTo>
                    <a:pt x="14296" y="106379"/>
                  </a:lnTo>
                  <a:lnTo>
                    <a:pt x="15197" y="106793"/>
                  </a:lnTo>
                  <a:lnTo>
                    <a:pt x="16123" y="107183"/>
                  </a:lnTo>
                  <a:lnTo>
                    <a:pt x="17072" y="107524"/>
                  </a:lnTo>
                  <a:lnTo>
                    <a:pt x="18047" y="107865"/>
                  </a:lnTo>
                  <a:lnTo>
                    <a:pt x="19045" y="108157"/>
                  </a:lnTo>
                  <a:lnTo>
                    <a:pt x="20044" y="108401"/>
                  </a:lnTo>
                  <a:lnTo>
                    <a:pt x="21091" y="108620"/>
                  </a:lnTo>
                  <a:lnTo>
                    <a:pt x="22138" y="108815"/>
                  </a:lnTo>
                  <a:lnTo>
                    <a:pt x="23210" y="108985"/>
                  </a:lnTo>
                  <a:lnTo>
                    <a:pt x="24281" y="109107"/>
                  </a:lnTo>
                  <a:lnTo>
                    <a:pt x="25402" y="109180"/>
                  </a:lnTo>
                  <a:lnTo>
                    <a:pt x="26181" y="109229"/>
                  </a:lnTo>
                  <a:lnTo>
                    <a:pt x="26985" y="109253"/>
                  </a:lnTo>
                  <a:lnTo>
                    <a:pt x="28543" y="109253"/>
                  </a:lnTo>
                  <a:lnTo>
                    <a:pt x="29298" y="109229"/>
                  </a:lnTo>
                  <a:lnTo>
                    <a:pt x="30078" y="109204"/>
                  </a:lnTo>
                  <a:lnTo>
                    <a:pt x="31588" y="109083"/>
                  </a:lnTo>
                  <a:lnTo>
                    <a:pt x="33073" y="108912"/>
                  </a:lnTo>
                  <a:lnTo>
                    <a:pt x="34535" y="108693"/>
                  </a:lnTo>
                  <a:lnTo>
                    <a:pt x="35971" y="108425"/>
                  </a:lnTo>
                  <a:lnTo>
                    <a:pt x="37408" y="108108"/>
                  </a:lnTo>
                  <a:lnTo>
                    <a:pt x="38821" y="107719"/>
                  </a:lnTo>
                  <a:lnTo>
                    <a:pt x="40185" y="107305"/>
                  </a:lnTo>
                  <a:lnTo>
                    <a:pt x="41573" y="106818"/>
                  </a:lnTo>
                  <a:lnTo>
                    <a:pt x="42912" y="106306"/>
                  </a:lnTo>
                  <a:lnTo>
                    <a:pt x="44228" y="105746"/>
                  </a:lnTo>
                  <a:lnTo>
                    <a:pt x="45543" y="105162"/>
                  </a:lnTo>
                  <a:lnTo>
                    <a:pt x="46858" y="104504"/>
                  </a:lnTo>
                  <a:lnTo>
                    <a:pt x="48124" y="103822"/>
                  </a:lnTo>
                  <a:lnTo>
                    <a:pt x="49391" y="103116"/>
                  </a:lnTo>
                  <a:lnTo>
                    <a:pt x="50633" y="102361"/>
                  </a:lnTo>
                  <a:lnTo>
                    <a:pt x="51875" y="101557"/>
                  </a:lnTo>
                  <a:lnTo>
                    <a:pt x="53093" y="100729"/>
                  </a:lnTo>
                  <a:lnTo>
                    <a:pt x="54286" y="99877"/>
                  </a:lnTo>
                  <a:lnTo>
                    <a:pt x="55479" y="99000"/>
                  </a:lnTo>
                  <a:lnTo>
                    <a:pt x="56673" y="98075"/>
                  </a:lnTo>
                  <a:lnTo>
                    <a:pt x="57842" y="97125"/>
                  </a:lnTo>
                  <a:lnTo>
                    <a:pt x="58986" y="96175"/>
                  </a:lnTo>
                  <a:lnTo>
                    <a:pt x="60131" y="95176"/>
                  </a:lnTo>
                  <a:lnTo>
                    <a:pt x="61251" y="94153"/>
                  </a:lnTo>
                  <a:lnTo>
                    <a:pt x="62396" y="93131"/>
                  </a:lnTo>
                  <a:lnTo>
                    <a:pt x="63492" y="92059"/>
                  </a:lnTo>
                  <a:lnTo>
                    <a:pt x="64612" y="90987"/>
                  </a:lnTo>
                  <a:lnTo>
                    <a:pt x="65708" y="89892"/>
                  </a:lnTo>
                  <a:lnTo>
                    <a:pt x="66780" y="88796"/>
                  </a:lnTo>
                  <a:lnTo>
                    <a:pt x="68947" y="86531"/>
                  </a:lnTo>
                  <a:lnTo>
                    <a:pt x="71066" y="84241"/>
                  </a:lnTo>
                  <a:lnTo>
                    <a:pt x="73185" y="81903"/>
                  </a:lnTo>
                  <a:lnTo>
                    <a:pt x="75279" y="79565"/>
                  </a:lnTo>
                  <a:lnTo>
                    <a:pt x="79420" y="74865"/>
                  </a:lnTo>
                  <a:lnTo>
                    <a:pt x="81490" y="72527"/>
                  </a:lnTo>
                  <a:lnTo>
                    <a:pt x="83560" y="70238"/>
                  </a:lnTo>
                  <a:lnTo>
                    <a:pt x="85630" y="67973"/>
                  </a:lnTo>
                  <a:lnTo>
                    <a:pt x="87724" y="65756"/>
                  </a:lnTo>
                  <a:lnTo>
                    <a:pt x="88772" y="64685"/>
                  </a:lnTo>
                  <a:lnTo>
                    <a:pt x="89819" y="63613"/>
                  </a:lnTo>
                  <a:lnTo>
                    <a:pt x="90866" y="62566"/>
                  </a:lnTo>
                  <a:lnTo>
                    <a:pt x="91938" y="61543"/>
                  </a:lnTo>
                  <a:lnTo>
                    <a:pt x="92985" y="60545"/>
                  </a:lnTo>
                  <a:lnTo>
                    <a:pt x="94057" y="59570"/>
                  </a:lnTo>
                  <a:lnTo>
                    <a:pt x="95128" y="58621"/>
                  </a:lnTo>
                  <a:lnTo>
                    <a:pt x="96224" y="57695"/>
                  </a:lnTo>
                  <a:lnTo>
                    <a:pt x="97320" y="56794"/>
                  </a:lnTo>
                  <a:lnTo>
                    <a:pt x="98416" y="55942"/>
                  </a:lnTo>
                  <a:lnTo>
                    <a:pt x="99512" y="55089"/>
                  </a:lnTo>
                  <a:lnTo>
                    <a:pt x="100632" y="54286"/>
                  </a:lnTo>
                  <a:lnTo>
                    <a:pt x="101947" y="53409"/>
                  </a:lnTo>
                  <a:lnTo>
                    <a:pt x="103263" y="52532"/>
                  </a:lnTo>
                  <a:lnTo>
                    <a:pt x="104626" y="51704"/>
                  </a:lnTo>
                  <a:lnTo>
                    <a:pt x="106015" y="50900"/>
                  </a:lnTo>
                  <a:lnTo>
                    <a:pt x="107403" y="50145"/>
                  </a:lnTo>
                  <a:lnTo>
                    <a:pt x="108815" y="49415"/>
                  </a:lnTo>
                  <a:lnTo>
                    <a:pt x="110252" y="48733"/>
                  </a:lnTo>
                  <a:lnTo>
                    <a:pt x="111714" y="48075"/>
                  </a:lnTo>
                  <a:lnTo>
                    <a:pt x="113175" y="47491"/>
                  </a:lnTo>
                  <a:lnTo>
                    <a:pt x="114660" y="46931"/>
                  </a:lnTo>
                  <a:lnTo>
                    <a:pt x="116170" y="46419"/>
                  </a:lnTo>
                  <a:lnTo>
                    <a:pt x="117680" y="45981"/>
                  </a:lnTo>
                  <a:lnTo>
                    <a:pt x="119215" y="45567"/>
                  </a:lnTo>
                  <a:lnTo>
                    <a:pt x="119994" y="45396"/>
                  </a:lnTo>
                  <a:lnTo>
                    <a:pt x="120773" y="45226"/>
                  </a:lnTo>
                  <a:lnTo>
                    <a:pt x="121553" y="45080"/>
                  </a:lnTo>
                  <a:lnTo>
                    <a:pt x="122332" y="44934"/>
                  </a:lnTo>
                  <a:lnTo>
                    <a:pt x="123136" y="44812"/>
                  </a:lnTo>
                  <a:lnTo>
                    <a:pt x="123915" y="44714"/>
                  </a:lnTo>
                  <a:lnTo>
                    <a:pt x="124816" y="44617"/>
                  </a:lnTo>
                  <a:lnTo>
                    <a:pt x="125693" y="44568"/>
                  </a:lnTo>
                  <a:lnTo>
                    <a:pt x="126570" y="44520"/>
                  </a:lnTo>
                  <a:lnTo>
                    <a:pt x="127422" y="44495"/>
                  </a:lnTo>
                  <a:lnTo>
                    <a:pt x="128299" y="44520"/>
                  </a:lnTo>
                  <a:lnTo>
                    <a:pt x="129151" y="44544"/>
                  </a:lnTo>
                  <a:lnTo>
                    <a:pt x="130028" y="44593"/>
                  </a:lnTo>
                  <a:lnTo>
                    <a:pt x="130880" y="44666"/>
                  </a:lnTo>
                  <a:lnTo>
                    <a:pt x="131709" y="44763"/>
                  </a:lnTo>
                  <a:lnTo>
                    <a:pt x="132561" y="44861"/>
                  </a:lnTo>
                  <a:lnTo>
                    <a:pt x="133413" y="45007"/>
                  </a:lnTo>
                  <a:lnTo>
                    <a:pt x="134241" y="45153"/>
                  </a:lnTo>
                  <a:lnTo>
                    <a:pt x="135922" y="45469"/>
                  </a:lnTo>
                  <a:lnTo>
                    <a:pt x="137602" y="45859"/>
                  </a:lnTo>
                  <a:lnTo>
                    <a:pt x="139258" y="46273"/>
                  </a:lnTo>
                  <a:lnTo>
                    <a:pt x="140914" y="46711"/>
                  </a:lnTo>
                  <a:lnTo>
                    <a:pt x="144251" y="47661"/>
                  </a:lnTo>
                  <a:lnTo>
                    <a:pt x="145907" y="48124"/>
                  </a:lnTo>
                  <a:lnTo>
                    <a:pt x="147588" y="48587"/>
                  </a:lnTo>
                  <a:lnTo>
                    <a:pt x="149268" y="49025"/>
                  </a:lnTo>
                  <a:lnTo>
                    <a:pt x="150973" y="49439"/>
                  </a:lnTo>
                  <a:lnTo>
                    <a:pt x="152361" y="49756"/>
                  </a:lnTo>
                  <a:lnTo>
                    <a:pt x="153749" y="49999"/>
                  </a:lnTo>
                  <a:lnTo>
                    <a:pt x="154456" y="50097"/>
                  </a:lnTo>
                  <a:lnTo>
                    <a:pt x="155137" y="50170"/>
                  </a:lnTo>
                  <a:lnTo>
                    <a:pt x="155819" y="50243"/>
                  </a:lnTo>
                  <a:lnTo>
                    <a:pt x="156501" y="50292"/>
                  </a:lnTo>
                  <a:lnTo>
                    <a:pt x="157183" y="50316"/>
                  </a:lnTo>
                  <a:lnTo>
                    <a:pt x="157865" y="50340"/>
                  </a:lnTo>
                  <a:lnTo>
                    <a:pt x="158523" y="50340"/>
                  </a:lnTo>
                  <a:lnTo>
                    <a:pt x="159205" y="50316"/>
                  </a:lnTo>
                  <a:lnTo>
                    <a:pt x="159862" y="50292"/>
                  </a:lnTo>
                  <a:lnTo>
                    <a:pt x="160520" y="50243"/>
                  </a:lnTo>
                  <a:lnTo>
                    <a:pt x="161177" y="50170"/>
                  </a:lnTo>
                  <a:lnTo>
                    <a:pt x="161835" y="50097"/>
                  </a:lnTo>
                  <a:lnTo>
                    <a:pt x="162492" y="49999"/>
                  </a:lnTo>
                  <a:lnTo>
                    <a:pt x="163150" y="49877"/>
                  </a:lnTo>
                  <a:lnTo>
                    <a:pt x="163783" y="49731"/>
                  </a:lnTo>
                  <a:lnTo>
                    <a:pt x="164416" y="49585"/>
                  </a:lnTo>
                  <a:lnTo>
                    <a:pt x="165074" y="49390"/>
                  </a:lnTo>
                  <a:lnTo>
                    <a:pt x="165707" y="49196"/>
                  </a:lnTo>
                  <a:lnTo>
                    <a:pt x="166340" y="49001"/>
                  </a:lnTo>
                  <a:lnTo>
                    <a:pt x="166974" y="48757"/>
                  </a:lnTo>
                  <a:lnTo>
                    <a:pt x="167583" y="48514"/>
                  </a:lnTo>
                  <a:lnTo>
                    <a:pt x="168216" y="48246"/>
                  </a:lnTo>
                  <a:lnTo>
                    <a:pt x="168825" y="47954"/>
                  </a:lnTo>
                  <a:lnTo>
                    <a:pt x="169458" y="47637"/>
                  </a:lnTo>
                  <a:lnTo>
                    <a:pt x="170067" y="47320"/>
                  </a:lnTo>
                  <a:lnTo>
                    <a:pt x="170676" y="46955"/>
                  </a:lnTo>
                  <a:lnTo>
                    <a:pt x="171260" y="46590"/>
                  </a:lnTo>
                  <a:lnTo>
                    <a:pt x="171869" y="46200"/>
                  </a:lnTo>
                  <a:lnTo>
                    <a:pt x="172940" y="45445"/>
                  </a:lnTo>
                  <a:lnTo>
                    <a:pt x="173988" y="44666"/>
                  </a:lnTo>
                  <a:lnTo>
                    <a:pt x="174962" y="43838"/>
                  </a:lnTo>
                  <a:lnTo>
                    <a:pt x="175936" y="42985"/>
                  </a:lnTo>
                  <a:lnTo>
                    <a:pt x="176862" y="42108"/>
                  </a:lnTo>
                  <a:lnTo>
                    <a:pt x="177763" y="41207"/>
                  </a:lnTo>
                  <a:lnTo>
                    <a:pt x="178639" y="40258"/>
                  </a:lnTo>
                  <a:lnTo>
                    <a:pt x="179492" y="39308"/>
                  </a:lnTo>
                  <a:lnTo>
                    <a:pt x="180320" y="38334"/>
                  </a:lnTo>
                  <a:lnTo>
                    <a:pt x="181124" y="37335"/>
                  </a:lnTo>
                  <a:lnTo>
                    <a:pt x="181903" y="36312"/>
                  </a:lnTo>
                  <a:lnTo>
                    <a:pt x="182658" y="35265"/>
                  </a:lnTo>
                  <a:lnTo>
                    <a:pt x="183413" y="34218"/>
                  </a:lnTo>
                  <a:lnTo>
                    <a:pt x="184168" y="33170"/>
                  </a:lnTo>
                  <a:lnTo>
                    <a:pt x="185629" y="31027"/>
                  </a:lnTo>
                  <a:lnTo>
                    <a:pt x="188479" y="26692"/>
                  </a:lnTo>
                  <a:lnTo>
                    <a:pt x="189940" y="24549"/>
                  </a:lnTo>
                  <a:lnTo>
                    <a:pt x="191401" y="22406"/>
                  </a:lnTo>
                  <a:lnTo>
                    <a:pt x="192156" y="21359"/>
                  </a:lnTo>
                  <a:lnTo>
                    <a:pt x="192935" y="20336"/>
                  </a:lnTo>
                  <a:lnTo>
                    <a:pt x="193715" y="19313"/>
                  </a:lnTo>
                  <a:lnTo>
                    <a:pt x="194518" y="18314"/>
                  </a:lnTo>
                  <a:lnTo>
                    <a:pt x="195347" y="17340"/>
                  </a:lnTo>
                  <a:lnTo>
                    <a:pt x="196199" y="16366"/>
                  </a:lnTo>
                  <a:lnTo>
                    <a:pt x="197076" y="15441"/>
                  </a:lnTo>
                  <a:lnTo>
                    <a:pt x="197977" y="14515"/>
                  </a:lnTo>
                  <a:lnTo>
                    <a:pt x="198610" y="13931"/>
                  </a:lnTo>
                  <a:lnTo>
                    <a:pt x="199243" y="13346"/>
                  </a:lnTo>
                  <a:lnTo>
                    <a:pt x="199876" y="12786"/>
                  </a:lnTo>
                  <a:lnTo>
                    <a:pt x="200534" y="12250"/>
                  </a:lnTo>
                  <a:lnTo>
                    <a:pt x="201216" y="11714"/>
                  </a:lnTo>
                  <a:lnTo>
                    <a:pt x="201874" y="11227"/>
                  </a:lnTo>
                  <a:lnTo>
                    <a:pt x="202580" y="10740"/>
                  </a:lnTo>
                  <a:lnTo>
                    <a:pt x="203262" y="10253"/>
                  </a:lnTo>
                  <a:lnTo>
                    <a:pt x="203992" y="9815"/>
                  </a:lnTo>
                  <a:lnTo>
                    <a:pt x="204699" y="9376"/>
                  </a:lnTo>
                  <a:lnTo>
                    <a:pt x="205429" y="8962"/>
                  </a:lnTo>
                  <a:lnTo>
                    <a:pt x="206160" y="8548"/>
                  </a:lnTo>
                  <a:lnTo>
                    <a:pt x="206915" y="8183"/>
                  </a:lnTo>
                  <a:lnTo>
                    <a:pt x="207670" y="7818"/>
                  </a:lnTo>
                  <a:lnTo>
                    <a:pt x="208425" y="7452"/>
                  </a:lnTo>
                  <a:lnTo>
                    <a:pt x="209180" y="7136"/>
                  </a:lnTo>
                  <a:lnTo>
                    <a:pt x="209959" y="6819"/>
                  </a:lnTo>
                  <a:lnTo>
                    <a:pt x="210763" y="6503"/>
                  </a:lnTo>
                  <a:lnTo>
                    <a:pt x="211542" y="6235"/>
                  </a:lnTo>
                  <a:lnTo>
                    <a:pt x="212346" y="5967"/>
                  </a:lnTo>
                  <a:lnTo>
                    <a:pt x="213150" y="5723"/>
                  </a:lnTo>
                  <a:lnTo>
                    <a:pt x="213953" y="5480"/>
                  </a:lnTo>
                  <a:lnTo>
                    <a:pt x="214757" y="5285"/>
                  </a:lnTo>
                  <a:lnTo>
                    <a:pt x="215585" y="5090"/>
                  </a:lnTo>
                  <a:lnTo>
                    <a:pt x="216413" y="4895"/>
                  </a:lnTo>
                  <a:lnTo>
                    <a:pt x="217241" y="4725"/>
                  </a:lnTo>
                  <a:lnTo>
                    <a:pt x="218069" y="4579"/>
                  </a:lnTo>
                  <a:lnTo>
                    <a:pt x="218922" y="4457"/>
                  </a:lnTo>
                  <a:lnTo>
                    <a:pt x="219774" y="4335"/>
                  </a:lnTo>
                  <a:lnTo>
                    <a:pt x="220602" y="4238"/>
                  </a:lnTo>
                  <a:lnTo>
                    <a:pt x="221454" y="4140"/>
                  </a:lnTo>
                  <a:lnTo>
                    <a:pt x="222307" y="4092"/>
                  </a:lnTo>
                  <a:lnTo>
                    <a:pt x="223378" y="4018"/>
                  </a:lnTo>
                  <a:lnTo>
                    <a:pt x="224426" y="3970"/>
                  </a:lnTo>
                  <a:lnTo>
                    <a:pt x="226544" y="3970"/>
                  </a:lnTo>
                  <a:lnTo>
                    <a:pt x="227567" y="3994"/>
                  </a:lnTo>
                  <a:lnTo>
                    <a:pt x="228615" y="4043"/>
                  </a:lnTo>
                  <a:lnTo>
                    <a:pt x="229638" y="4116"/>
                  </a:lnTo>
                  <a:lnTo>
                    <a:pt x="230660" y="4213"/>
                  </a:lnTo>
                  <a:lnTo>
                    <a:pt x="231683" y="4335"/>
                  </a:lnTo>
                  <a:lnTo>
                    <a:pt x="232682" y="4481"/>
                  </a:lnTo>
                  <a:lnTo>
                    <a:pt x="233680" y="4627"/>
                  </a:lnTo>
                  <a:lnTo>
                    <a:pt x="234679" y="4822"/>
                  </a:lnTo>
                  <a:lnTo>
                    <a:pt x="235677" y="5017"/>
                  </a:lnTo>
                  <a:lnTo>
                    <a:pt x="236652" y="5236"/>
                  </a:lnTo>
                  <a:lnTo>
                    <a:pt x="237650" y="5455"/>
                  </a:lnTo>
                  <a:lnTo>
                    <a:pt x="238624" y="5723"/>
                  </a:lnTo>
                  <a:lnTo>
                    <a:pt x="239598" y="5991"/>
                  </a:lnTo>
                  <a:lnTo>
                    <a:pt x="240548" y="6283"/>
                  </a:lnTo>
                  <a:lnTo>
                    <a:pt x="241522" y="6600"/>
                  </a:lnTo>
                  <a:lnTo>
                    <a:pt x="242472" y="6917"/>
                  </a:lnTo>
                  <a:lnTo>
                    <a:pt x="243422" y="7258"/>
                  </a:lnTo>
                  <a:lnTo>
                    <a:pt x="244348" y="7623"/>
                  </a:lnTo>
                  <a:lnTo>
                    <a:pt x="245297" y="7988"/>
                  </a:lnTo>
                  <a:lnTo>
                    <a:pt x="246223" y="8378"/>
                  </a:lnTo>
                  <a:lnTo>
                    <a:pt x="247148" y="8792"/>
                  </a:lnTo>
                  <a:lnTo>
                    <a:pt x="248074" y="9206"/>
                  </a:lnTo>
                  <a:lnTo>
                    <a:pt x="248975" y="9644"/>
                  </a:lnTo>
                  <a:lnTo>
                    <a:pt x="249876" y="10083"/>
                  </a:lnTo>
                  <a:lnTo>
                    <a:pt x="251678" y="11008"/>
                  </a:lnTo>
                  <a:lnTo>
                    <a:pt x="253456" y="12007"/>
                  </a:lnTo>
                  <a:lnTo>
                    <a:pt x="255210" y="13030"/>
                  </a:lnTo>
                  <a:lnTo>
                    <a:pt x="256963" y="14125"/>
                  </a:lnTo>
                  <a:lnTo>
                    <a:pt x="258668" y="15246"/>
                  </a:lnTo>
                  <a:lnTo>
                    <a:pt x="260373" y="16415"/>
                  </a:lnTo>
                  <a:lnTo>
                    <a:pt x="262029" y="17608"/>
                  </a:lnTo>
                  <a:lnTo>
                    <a:pt x="263685" y="18850"/>
                  </a:lnTo>
                  <a:lnTo>
                    <a:pt x="265317" y="20092"/>
                  </a:lnTo>
                  <a:lnTo>
                    <a:pt x="266948" y="21383"/>
                  </a:lnTo>
                  <a:lnTo>
                    <a:pt x="268531" y="22698"/>
                  </a:lnTo>
                  <a:lnTo>
                    <a:pt x="270115" y="24038"/>
                  </a:lnTo>
                  <a:lnTo>
                    <a:pt x="271649" y="25401"/>
                  </a:lnTo>
                  <a:lnTo>
                    <a:pt x="273183" y="26765"/>
                  </a:lnTo>
                  <a:lnTo>
                    <a:pt x="274693" y="28154"/>
                  </a:lnTo>
                  <a:lnTo>
                    <a:pt x="276203" y="29542"/>
                  </a:lnTo>
                  <a:lnTo>
                    <a:pt x="277689" y="30930"/>
                  </a:lnTo>
                  <a:lnTo>
                    <a:pt x="279126" y="32318"/>
                  </a:lnTo>
                  <a:lnTo>
                    <a:pt x="278882" y="31782"/>
                  </a:lnTo>
                  <a:lnTo>
                    <a:pt x="278614" y="31246"/>
                  </a:lnTo>
                  <a:lnTo>
                    <a:pt x="278030" y="30151"/>
                  </a:lnTo>
                  <a:lnTo>
                    <a:pt x="277396" y="29103"/>
                  </a:lnTo>
                  <a:lnTo>
                    <a:pt x="276690" y="28032"/>
                  </a:lnTo>
                  <a:lnTo>
                    <a:pt x="275960" y="26985"/>
                  </a:lnTo>
                  <a:lnTo>
                    <a:pt x="275156" y="25962"/>
                  </a:lnTo>
                  <a:lnTo>
                    <a:pt x="274328" y="24939"/>
                  </a:lnTo>
                  <a:lnTo>
                    <a:pt x="273427" y="23940"/>
                  </a:lnTo>
                  <a:lnTo>
                    <a:pt x="272526" y="22942"/>
                  </a:lnTo>
                  <a:lnTo>
                    <a:pt x="271551" y="21968"/>
                  </a:lnTo>
                  <a:lnTo>
                    <a:pt x="270553" y="20993"/>
                  </a:lnTo>
                  <a:lnTo>
                    <a:pt x="269530" y="20044"/>
                  </a:lnTo>
                  <a:lnTo>
                    <a:pt x="268458" y="19118"/>
                  </a:lnTo>
                  <a:lnTo>
                    <a:pt x="267387" y="18193"/>
                  </a:lnTo>
                  <a:lnTo>
                    <a:pt x="266267" y="17292"/>
                  </a:lnTo>
                  <a:lnTo>
                    <a:pt x="265146" y="16415"/>
                  </a:lnTo>
                  <a:lnTo>
                    <a:pt x="264002" y="15562"/>
                  </a:lnTo>
                  <a:lnTo>
                    <a:pt x="262857" y="14710"/>
                  </a:lnTo>
                  <a:lnTo>
                    <a:pt x="261664" y="13906"/>
                  </a:lnTo>
                  <a:lnTo>
                    <a:pt x="260495" y="13103"/>
                  </a:lnTo>
                  <a:lnTo>
                    <a:pt x="259301" y="12323"/>
                  </a:lnTo>
                  <a:lnTo>
                    <a:pt x="258108" y="11544"/>
                  </a:lnTo>
                  <a:lnTo>
                    <a:pt x="256914" y="10813"/>
                  </a:lnTo>
                  <a:lnTo>
                    <a:pt x="255745" y="10107"/>
                  </a:lnTo>
                  <a:lnTo>
                    <a:pt x="254552" y="9401"/>
                  </a:lnTo>
                  <a:lnTo>
                    <a:pt x="253383" y="8743"/>
                  </a:lnTo>
                  <a:lnTo>
                    <a:pt x="252214" y="8110"/>
                  </a:lnTo>
                  <a:lnTo>
                    <a:pt x="251069" y="7477"/>
                  </a:lnTo>
                  <a:lnTo>
                    <a:pt x="249925" y="6892"/>
                  </a:lnTo>
                  <a:lnTo>
                    <a:pt x="248804" y="6332"/>
                  </a:lnTo>
                  <a:lnTo>
                    <a:pt x="246661" y="5285"/>
                  </a:lnTo>
                  <a:lnTo>
                    <a:pt x="245005" y="4554"/>
                  </a:lnTo>
                  <a:lnTo>
                    <a:pt x="243349" y="3872"/>
                  </a:lnTo>
                  <a:lnTo>
                    <a:pt x="241669" y="3215"/>
                  </a:lnTo>
                  <a:lnTo>
                    <a:pt x="239964" y="2630"/>
                  </a:lnTo>
                  <a:lnTo>
                    <a:pt x="238235" y="2119"/>
                  </a:lnTo>
                  <a:lnTo>
                    <a:pt x="237358" y="1875"/>
                  </a:lnTo>
                  <a:lnTo>
                    <a:pt x="236505" y="1632"/>
                  </a:lnTo>
                  <a:lnTo>
                    <a:pt x="235629" y="1413"/>
                  </a:lnTo>
                  <a:lnTo>
                    <a:pt x="234752" y="1218"/>
                  </a:lnTo>
                  <a:lnTo>
                    <a:pt x="233875" y="1023"/>
                  </a:lnTo>
                  <a:lnTo>
                    <a:pt x="232998" y="852"/>
                  </a:lnTo>
                  <a:lnTo>
                    <a:pt x="232097" y="706"/>
                  </a:lnTo>
                  <a:lnTo>
                    <a:pt x="231221" y="560"/>
                  </a:lnTo>
                  <a:lnTo>
                    <a:pt x="230344" y="438"/>
                  </a:lnTo>
                  <a:lnTo>
                    <a:pt x="229443" y="341"/>
                  </a:lnTo>
                  <a:lnTo>
                    <a:pt x="228542" y="244"/>
                  </a:lnTo>
                  <a:lnTo>
                    <a:pt x="227665" y="170"/>
                  </a:lnTo>
                  <a:lnTo>
                    <a:pt x="226764" y="97"/>
                  </a:lnTo>
                  <a:lnTo>
                    <a:pt x="225863" y="49"/>
                  </a:lnTo>
                  <a:lnTo>
                    <a:pt x="224961" y="24"/>
                  </a:lnTo>
                  <a:lnTo>
                    <a:pt x="224060"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Quote">
  <p:cSld name="CUSTOM_18">
    <p:spTree>
      <p:nvGrpSpPr>
        <p:cNvPr id="109" name="Shape 109"/>
        <p:cNvGrpSpPr/>
        <p:nvPr/>
      </p:nvGrpSpPr>
      <p:grpSpPr>
        <a:xfrm>
          <a:off x="0" y="0"/>
          <a:ext cx="0" cy="0"/>
          <a:chOff x="0" y="0"/>
          <a:chExt cx="0" cy="0"/>
        </a:xfrm>
      </p:grpSpPr>
      <p:sp>
        <p:nvSpPr>
          <p:cNvPr id="110" name="Google Shape;110;p14"/>
          <p:cNvSpPr txBox="1"/>
          <p:nvPr>
            <p:ph type="title"/>
          </p:nvPr>
        </p:nvSpPr>
        <p:spPr>
          <a:xfrm>
            <a:off x="5458450" y="3183625"/>
            <a:ext cx="2975700" cy="455100"/>
          </a:xfrm>
          <a:prstGeom prst="rect">
            <a:avLst/>
          </a:prstGeom>
        </p:spPr>
        <p:txBody>
          <a:bodyPr anchorCtr="0" anchor="t" bIns="91425" lIns="91425" spcFirstLastPara="1" rIns="91425" wrap="square" tIns="91425">
            <a:noAutofit/>
          </a:bodyPr>
          <a:lstStyle>
            <a:lvl1pPr lvl="0" algn="r">
              <a:spcBef>
                <a:spcPts val="0"/>
              </a:spcBef>
              <a:spcAft>
                <a:spcPts val="0"/>
              </a:spcAft>
              <a:buSzPts val="2800"/>
              <a:buNone/>
              <a:defRPr b="0" sz="2100"/>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11" name="Google Shape;111;p14"/>
          <p:cNvSpPr txBox="1"/>
          <p:nvPr>
            <p:ph idx="1" type="subTitle"/>
          </p:nvPr>
        </p:nvSpPr>
        <p:spPr>
          <a:xfrm>
            <a:off x="3620675" y="1470025"/>
            <a:ext cx="4813200" cy="1713600"/>
          </a:xfrm>
          <a:prstGeom prst="rect">
            <a:avLst/>
          </a:prstGeom>
        </p:spPr>
        <p:txBody>
          <a:bodyPr anchorCtr="0" anchor="t" bIns="91425" lIns="91425" spcFirstLastPara="1" rIns="91425" wrap="square" tIns="91425">
            <a:noAutofit/>
          </a:bodyPr>
          <a:lstStyle>
            <a:lvl1pPr lvl="0" algn="r">
              <a:spcBef>
                <a:spcPts val="0"/>
              </a:spcBef>
              <a:spcAft>
                <a:spcPts val="0"/>
              </a:spcAft>
              <a:buSzPts val="1800"/>
              <a:buNone/>
              <a:defRPr sz="26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ext">
  <p:cSld name="CUSTOM_16">
    <p:spTree>
      <p:nvGrpSpPr>
        <p:cNvPr id="112" name="Shape 112"/>
        <p:cNvGrpSpPr/>
        <p:nvPr/>
      </p:nvGrpSpPr>
      <p:grpSpPr>
        <a:xfrm>
          <a:off x="0" y="0"/>
          <a:ext cx="0" cy="0"/>
          <a:chOff x="0" y="0"/>
          <a:chExt cx="0" cy="0"/>
        </a:xfrm>
      </p:grpSpPr>
      <p:sp>
        <p:nvSpPr>
          <p:cNvPr id="113" name="Google Shape;113;p15"/>
          <p:cNvSpPr txBox="1"/>
          <p:nvPr>
            <p:ph type="title"/>
          </p:nvPr>
        </p:nvSpPr>
        <p:spPr>
          <a:xfrm>
            <a:off x="685800" y="445025"/>
            <a:ext cx="7772400" cy="572700"/>
          </a:xfrm>
          <a:prstGeom prst="rect">
            <a:avLst/>
          </a:prstGeom>
        </p:spPr>
        <p:txBody>
          <a:bodyPr anchorCtr="0" anchor="t" bIns="91425" lIns="91425" spcFirstLastPara="1" rIns="91425" wrap="square" tIns="91425">
            <a:noAutofit/>
          </a:bodyPr>
          <a:lstStyle>
            <a:lvl1pPr lvl="0" algn="ctr">
              <a:spcBef>
                <a:spcPts val="0"/>
              </a:spcBef>
              <a:spcAft>
                <a:spcPts val="0"/>
              </a:spcAft>
              <a:buSzPts val="2800"/>
              <a:buNone/>
              <a:defRPr>
                <a:solidFill>
                  <a:schemeClr val="accent2"/>
                </a:solidFill>
              </a:defRPr>
            </a:lvl1pPr>
            <a:lvl2pPr lvl="1" algn="ctr">
              <a:spcBef>
                <a:spcPts val="0"/>
              </a:spcBef>
              <a:spcAft>
                <a:spcPts val="0"/>
              </a:spcAft>
              <a:buSzPts val="2800"/>
              <a:buNone/>
              <a:defRPr/>
            </a:lvl2pPr>
            <a:lvl3pPr lvl="2" algn="ctr">
              <a:spcBef>
                <a:spcPts val="0"/>
              </a:spcBef>
              <a:spcAft>
                <a:spcPts val="0"/>
              </a:spcAft>
              <a:buSzPts val="2800"/>
              <a:buNone/>
              <a:defRPr/>
            </a:lvl3pPr>
            <a:lvl4pPr lvl="3" algn="ctr">
              <a:spcBef>
                <a:spcPts val="0"/>
              </a:spcBef>
              <a:spcAft>
                <a:spcPts val="0"/>
              </a:spcAft>
              <a:buSzPts val="2800"/>
              <a:buNone/>
              <a:defRPr/>
            </a:lvl4pPr>
            <a:lvl5pPr lvl="4" algn="ctr">
              <a:spcBef>
                <a:spcPts val="0"/>
              </a:spcBef>
              <a:spcAft>
                <a:spcPts val="0"/>
              </a:spcAft>
              <a:buSzPts val="2800"/>
              <a:buNone/>
              <a:defRPr/>
            </a:lvl5pPr>
            <a:lvl6pPr lvl="5" algn="ctr">
              <a:spcBef>
                <a:spcPts val="0"/>
              </a:spcBef>
              <a:spcAft>
                <a:spcPts val="0"/>
              </a:spcAft>
              <a:buSzPts val="2800"/>
              <a:buNone/>
              <a:defRPr/>
            </a:lvl6pPr>
            <a:lvl7pPr lvl="6" algn="ctr">
              <a:spcBef>
                <a:spcPts val="0"/>
              </a:spcBef>
              <a:spcAft>
                <a:spcPts val="0"/>
              </a:spcAft>
              <a:buSzPts val="2800"/>
              <a:buNone/>
              <a:defRPr/>
            </a:lvl7pPr>
            <a:lvl8pPr lvl="7" algn="ctr">
              <a:spcBef>
                <a:spcPts val="0"/>
              </a:spcBef>
              <a:spcAft>
                <a:spcPts val="0"/>
              </a:spcAft>
              <a:buSzPts val="2800"/>
              <a:buNone/>
              <a:defRPr/>
            </a:lvl8pPr>
            <a:lvl9pPr lvl="8" algn="ctr">
              <a:spcBef>
                <a:spcPts val="0"/>
              </a:spcBef>
              <a:spcAft>
                <a:spcPts val="0"/>
              </a:spcAft>
              <a:buSzPts val="2800"/>
              <a:buNone/>
              <a:defRPr/>
            </a:lvl9pPr>
          </a:lstStyle>
          <a:p/>
        </p:txBody>
      </p:sp>
      <p:sp>
        <p:nvSpPr>
          <p:cNvPr id="114" name="Google Shape;114;p15"/>
          <p:cNvSpPr txBox="1"/>
          <p:nvPr>
            <p:ph idx="1" type="subTitle"/>
          </p:nvPr>
        </p:nvSpPr>
        <p:spPr>
          <a:xfrm>
            <a:off x="723900" y="1098525"/>
            <a:ext cx="7734300" cy="3506700"/>
          </a:xfrm>
          <a:prstGeom prst="rect">
            <a:avLst/>
          </a:prstGeom>
        </p:spPr>
        <p:txBody>
          <a:bodyPr anchorCtr="0" anchor="t" bIns="91425" lIns="91425" spcFirstLastPara="1" rIns="91425" wrap="square" tIns="91425">
            <a:noAutofit/>
          </a:bodyPr>
          <a:lstStyle>
            <a:lvl1pPr lvl="0" rtl="0">
              <a:spcBef>
                <a:spcPts val="0"/>
              </a:spcBef>
              <a:spcAft>
                <a:spcPts val="0"/>
              </a:spcAft>
              <a:buSzPts val="1200"/>
              <a:buChar char="●"/>
              <a:defRPr sz="1200">
                <a:solidFill>
                  <a:schemeClr val="dk1"/>
                </a:solidFill>
              </a:defRPr>
            </a:lvl1pPr>
            <a:lvl2pPr lvl="1" rtl="0">
              <a:lnSpc>
                <a:spcPct val="100000"/>
              </a:lnSpc>
              <a:spcBef>
                <a:spcPts val="0"/>
              </a:spcBef>
              <a:spcAft>
                <a:spcPts val="0"/>
              </a:spcAft>
              <a:buSzPts val="1200"/>
              <a:buChar char="○"/>
              <a:defRPr sz="1200"/>
            </a:lvl2pPr>
            <a:lvl3pPr lvl="2" rtl="0">
              <a:lnSpc>
                <a:spcPct val="100000"/>
              </a:lnSpc>
              <a:spcBef>
                <a:spcPts val="0"/>
              </a:spcBef>
              <a:spcAft>
                <a:spcPts val="0"/>
              </a:spcAft>
              <a:buSzPts val="1200"/>
              <a:buChar char="■"/>
              <a:defRPr sz="1200"/>
            </a:lvl3pPr>
            <a:lvl4pPr lvl="3" rtl="0">
              <a:lnSpc>
                <a:spcPct val="100000"/>
              </a:lnSpc>
              <a:spcBef>
                <a:spcPts val="0"/>
              </a:spcBef>
              <a:spcAft>
                <a:spcPts val="0"/>
              </a:spcAft>
              <a:buSzPts val="1200"/>
              <a:buChar char="●"/>
              <a:defRPr sz="1200"/>
            </a:lvl4pPr>
            <a:lvl5pPr lvl="4" rtl="0">
              <a:lnSpc>
                <a:spcPct val="100000"/>
              </a:lnSpc>
              <a:spcBef>
                <a:spcPts val="0"/>
              </a:spcBef>
              <a:spcAft>
                <a:spcPts val="0"/>
              </a:spcAft>
              <a:buSzPts val="1200"/>
              <a:buChar char="○"/>
              <a:defRPr sz="1200"/>
            </a:lvl5pPr>
            <a:lvl6pPr lvl="5" rtl="0">
              <a:lnSpc>
                <a:spcPct val="100000"/>
              </a:lnSpc>
              <a:spcBef>
                <a:spcPts val="0"/>
              </a:spcBef>
              <a:spcAft>
                <a:spcPts val="0"/>
              </a:spcAft>
              <a:buSzPts val="1200"/>
              <a:buChar char="■"/>
              <a:defRPr sz="1200"/>
            </a:lvl6pPr>
            <a:lvl7pPr lvl="6" rtl="0">
              <a:lnSpc>
                <a:spcPct val="100000"/>
              </a:lnSpc>
              <a:spcBef>
                <a:spcPts val="0"/>
              </a:spcBef>
              <a:spcAft>
                <a:spcPts val="0"/>
              </a:spcAft>
              <a:buSzPts val="1200"/>
              <a:buChar char="●"/>
              <a:defRPr sz="1200"/>
            </a:lvl7pPr>
            <a:lvl8pPr lvl="7" rtl="0">
              <a:lnSpc>
                <a:spcPct val="100000"/>
              </a:lnSpc>
              <a:spcBef>
                <a:spcPts val="0"/>
              </a:spcBef>
              <a:spcAft>
                <a:spcPts val="0"/>
              </a:spcAft>
              <a:buSzPts val="1200"/>
              <a:buChar char="○"/>
              <a:defRPr sz="1200"/>
            </a:lvl8pPr>
            <a:lvl9pPr lvl="8" rtl="0">
              <a:lnSpc>
                <a:spcPct val="100000"/>
              </a:lnSpc>
              <a:spcBef>
                <a:spcPts val="0"/>
              </a:spcBef>
              <a:spcAft>
                <a:spcPts val="0"/>
              </a:spcAft>
              <a:buSzPts val="1200"/>
              <a:buChar char="■"/>
              <a:defRPr sz="1200"/>
            </a:lvl9pPr>
          </a:lstStyle>
          <a:p/>
        </p:txBody>
      </p:sp>
      <p:grpSp>
        <p:nvGrpSpPr>
          <p:cNvPr id="115" name="Google Shape;115;p15"/>
          <p:cNvGrpSpPr/>
          <p:nvPr/>
        </p:nvGrpSpPr>
        <p:grpSpPr>
          <a:xfrm>
            <a:off x="-1003293" y="-1074205"/>
            <a:ext cx="2972327" cy="2292212"/>
            <a:chOff x="-1003293" y="-1074205"/>
            <a:chExt cx="2972327" cy="2292212"/>
          </a:xfrm>
        </p:grpSpPr>
        <p:sp>
          <p:nvSpPr>
            <p:cNvPr id="116" name="Google Shape;116;p15"/>
            <p:cNvSpPr/>
            <p:nvPr/>
          </p:nvSpPr>
          <p:spPr>
            <a:xfrm rot="-1799789">
              <a:off x="-1107995" y="-383534"/>
              <a:ext cx="2855704" cy="346358"/>
            </a:xfrm>
            <a:prstGeom prst="rect">
              <a:avLst/>
            </a:pr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7" name="Google Shape;117;p15"/>
            <p:cNvSpPr/>
            <p:nvPr/>
          </p:nvSpPr>
          <p:spPr>
            <a:xfrm rot="-1799789">
              <a:off x="-966952" y="-74753"/>
              <a:ext cx="2855704" cy="217199"/>
            </a:xfrm>
            <a:prstGeom prst="rect">
              <a:avLst/>
            </a:pr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8" name="Google Shape;118;p15"/>
            <p:cNvSpPr/>
            <p:nvPr/>
          </p:nvSpPr>
          <p:spPr>
            <a:xfrm rot="-1799789">
              <a:off x="-858335" y="113377"/>
              <a:ext cx="2855704" cy="217199"/>
            </a:xfrm>
            <a:prstGeom prst="rect">
              <a:avLst/>
            </a:pr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9" name="Google Shape;119;p15"/>
            <p:cNvSpPr/>
            <p:nvPr/>
          </p:nvSpPr>
          <p:spPr>
            <a:xfrm rot="-1799789">
              <a:off x="-749718" y="301508"/>
              <a:ext cx="2855704" cy="217199"/>
            </a:xfrm>
            <a:prstGeom prst="rect">
              <a:avLst/>
            </a:pr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120" name="Google Shape;120;p15"/>
          <p:cNvGrpSpPr/>
          <p:nvPr/>
        </p:nvGrpSpPr>
        <p:grpSpPr>
          <a:xfrm rot="10800000">
            <a:off x="7442564" y="3761069"/>
            <a:ext cx="2972327" cy="2292212"/>
            <a:chOff x="-1003293" y="-1074205"/>
            <a:chExt cx="2972327" cy="2292212"/>
          </a:xfrm>
        </p:grpSpPr>
        <p:sp>
          <p:nvSpPr>
            <p:cNvPr id="121" name="Google Shape;121;p15"/>
            <p:cNvSpPr/>
            <p:nvPr/>
          </p:nvSpPr>
          <p:spPr>
            <a:xfrm rot="-1799789">
              <a:off x="-1107995" y="-383534"/>
              <a:ext cx="2855704" cy="346358"/>
            </a:xfrm>
            <a:prstGeom prst="rect">
              <a:avLst/>
            </a:pr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2" name="Google Shape;122;p15"/>
            <p:cNvSpPr/>
            <p:nvPr/>
          </p:nvSpPr>
          <p:spPr>
            <a:xfrm rot="-1799789">
              <a:off x="-966952" y="-74753"/>
              <a:ext cx="2855704" cy="217199"/>
            </a:xfrm>
            <a:prstGeom prst="rect">
              <a:avLst/>
            </a:pr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3" name="Google Shape;123;p15"/>
            <p:cNvSpPr/>
            <p:nvPr/>
          </p:nvSpPr>
          <p:spPr>
            <a:xfrm rot="-1799789">
              <a:off x="-858335" y="113377"/>
              <a:ext cx="2855704" cy="217199"/>
            </a:xfrm>
            <a:prstGeom prst="rect">
              <a:avLst/>
            </a:pr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4" name="Google Shape;124;p15"/>
            <p:cNvSpPr/>
            <p:nvPr/>
          </p:nvSpPr>
          <p:spPr>
            <a:xfrm rot="-1799789">
              <a:off x="-749718" y="301508"/>
              <a:ext cx="2855704" cy="217199"/>
            </a:xfrm>
            <a:prstGeom prst="rect">
              <a:avLst/>
            </a:pr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ext 1">
  <p:cSld name="CUSTOM_17">
    <p:spTree>
      <p:nvGrpSpPr>
        <p:cNvPr id="125" name="Shape 125"/>
        <p:cNvGrpSpPr/>
        <p:nvPr/>
      </p:nvGrpSpPr>
      <p:grpSpPr>
        <a:xfrm>
          <a:off x="0" y="0"/>
          <a:ext cx="0" cy="0"/>
          <a:chOff x="0" y="0"/>
          <a:chExt cx="0" cy="0"/>
        </a:xfrm>
      </p:grpSpPr>
      <p:sp>
        <p:nvSpPr>
          <p:cNvPr id="126" name="Google Shape;126;p16"/>
          <p:cNvSpPr txBox="1"/>
          <p:nvPr>
            <p:ph type="title"/>
          </p:nvPr>
        </p:nvSpPr>
        <p:spPr>
          <a:xfrm>
            <a:off x="2414850" y="1636400"/>
            <a:ext cx="4314300" cy="990600"/>
          </a:xfrm>
          <a:prstGeom prst="rect">
            <a:avLst/>
          </a:prstGeom>
        </p:spPr>
        <p:txBody>
          <a:bodyPr anchorCtr="0" anchor="t" bIns="91425" lIns="91425" spcFirstLastPara="1" rIns="91425" wrap="square" tIns="91425">
            <a:noAutofit/>
          </a:bodyPr>
          <a:lstStyle>
            <a:lvl1pPr lvl="0" rtl="0" algn="ctr">
              <a:spcBef>
                <a:spcPts val="0"/>
              </a:spcBef>
              <a:spcAft>
                <a:spcPts val="0"/>
              </a:spcAft>
              <a:buSzPts val="5000"/>
              <a:buNone/>
              <a:defRPr sz="7200">
                <a:solidFill>
                  <a:schemeClr val="accent1"/>
                </a:solidFill>
              </a:defRPr>
            </a:lvl1pPr>
            <a:lvl2pPr lvl="1" rtl="0" algn="ctr">
              <a:spcBef>
                <a:spcPts val="0"/>
              </a:spcBef>
              <a:spcAft>
                <a:spcPts val="0"/>
              </a:spcAft>
              <a:buSzPts val="2800"/>
              <a:buNone/>
              <a:defRPr/>
            </a:lvl2pPr>
            <a:lvl3pPr lvl="2" rtl="0" algn="ctr">
              <a:spcBef>
                <a:spcPts val="0"/>
              </a:spcBef>
              <a:spcAft>
                <a:spcPts val="0"/>
              </a:spcAft>
              <a:buSzPts val="2800"/>
              <a:buNone/>
              <a:defRPr/>
            </a:lvl3pPr>
            <a:lvl4pPr lvl="3" rtl="0" algn="ctr">
              <a:spcBef>
                <a:spcPts val="0"/>
              </a:spcBef>
              <a:spcAft>
                <a:spcPts val="0"/>
              </a:spcAft>
              <a:buSzPts val="2800"/>
              <a:buNone/>
              <a:defRPr/>
            </a:lvl4pPr>
            <a:lvl5pPr lvl="4" rtl="0" algn="ctr">
              <a:spcBef>
                <a:spcPts val="0"/>
              </a:spcBef>
              <a:spcAft>
                <a:spcPts val="0"/>
              </a:spcAft>
              <a:buSzPts val="2800"/>
              <a:buNone/>
              <a:defRPr/>
            </a:lvl5pPr>
            <a:lvl6pPr lvl="5" rtl="0" algn="ctr">
              <a:spcBef>
                <a:spcPts val="0"/>
              </a:spcBef>
              <a:spcAft>
                <a:spcPts val="0"/>
              </a:spcAft>
              <a:buSzPts val="2800"/>
              <a:buNone/>
              <a:defRPr/>
            </a:lvl6pPr>
            <a:lvl7pPr lvl="6" rtl="0" algn="ctr">
              <a:spcBef>
                <a:spcPts val="0"/>
              </a:spcBef>
              <a:spcAft>
                <a:spcPts val="0"/>
              </a:spcAft>
              <a:buSzPts val="2800"/>
              <a:buNone/>
              <a:defRPr/>
            </a:lvl7pPr>
            <a:lvl8pPr lvl="7" rtl="0" algn="ctr">
              <a:spcBef>
                <a:spcPts val="0"/>
              </a:spcBef>
              <a:spcAft>
                <a:spcPts val="0"/>
              </a:spcAft>
              <a:buSzPts val="2800"/>
              <a:buNone/>
              <a:defRPr/>
            </a:lvl8pPr>
            <a:lvl9pPr lvl="8" rtl="0" algn="ctr">
              <a:spcBef>
                <a:spcPts val="0"/>
              </a:spcBef>
              <a:spcAft>
                <a:spcPts val="0"/>
              </a:spcAft>
              <a:buSzPts val="2800"/>
              <a:buNone/>
              <a:defRPr/>
            </a:lvl9pPr>
          </a:lstStyle>
          <a:p/>
        </p:txBody>
      </p:sp>
      <p:sp>
        <p:nvSpPr>
          <p:cNvPr id="127" name="Google Shape;127;p16"/>
          <p:cNvSpPr txBox="1"/>
          <p:nvPr>
            <p:ph idx="1" type="subTitle"/>
          </p:nvPr>
        </p:nvSpPr>
        <p:spPr>
          <a:xfrm>
            <a:off x="2414850" y="2800586"/>
            <a:ext cx="4314300" cy="7065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Clr>
                <a:schemeClr val="dk1"/>
              </a:buClr>
              <a:buSzPts val="2800"/>
              <a:buNone/>
              <a:defRPr sz="1400">
                <a:solidFill>
                  <a:schemeClr val="dk1"/>
                </a:solidFill>
              </a:defRPr>
            </a:lvl1pPr>
            <a:lvl2pPr lvl="1" rtl="0" algn="ctr">
              <a:lnSpc>
                <a:spcPct val="100000"/>
              </a:lnSpc>
              <a:spcBef>
                <a:spcPts val="0"/>
              </a:spcBef>
              <a:spcAft>
                <a:spcPts val="0"/>
              </a:spcAft>
              <a:buClr>
                <a:schemeClr val="dk1"/>
              </a:buClr>
              <a:buSzPts val="2800"/>
              <a:buNone/>
              <a:defRPr sz="2800">
                <a:solidFill>
                  <a:schemeClr val="dk1"/>
                </a:solidFill>
              </a:defRPr>
            </a:lvl2pPr>
            <a:lvl3pPr lvl="2" rtl="0" algn="ctr">
              <a:lnSpc>
                <a:spcPct val="100000"/>
              </a:lnSpc>
              <a:spcBef>
                <a:spcPts val="0"/>
              </a:spcBef>
              <a:spcAft>
                <a:spcPts val="0"/>
              </a:spcAft>
              <a:buClr>
                <a:schemeClr val="dk1"/>
              </a:buClr>
              <a:buSzPts val="2800"/>
              <a:buNone/>
              <a:defRPr sz="2800">
                <a:solidFill>
                  <a:schemeClr val="dk1"/>
                </a:solidFill>
              </a:defRPr>
            </a:lvl3pPr>
            <a:lvl4pPr lvl="3" rtl="0" algn="ctr">
              <a:lnSpc>
                <a:spcPct val="100000"/>
              </a:lnSpc>
              <a:spcBef>
                <a:spcPts val="0"/>
              </a:spcBef>
              <a:spcAft>
                <a:spcPts val="0"/>
              </a:spcAft>
              <a:buClr>
                <a:schemeClr val="dk1"/>
              </a:buClr>
              <a:buSzPts val="2800"/>
              <a:buNone/>
              <a:defRPr sz="2800">
                <a:solidFill>
                  <a:schemeClr val="dk1"/>
                </a:solidFill>
              </a:defRPr>
            </a:lvl4pPr>
            <a:lvl5pPr lvl="4" rtl="0" algn="ctr">
              <a:lnSpc>
                <a:spcPct val="100000"/>
              </a:lnSpc>
              <a:spcBef>
                <a:spcPts val="0"/>
              </a:spcBef>
              <a:spcAft>
                <a:spcPts val="0"/>
              </a:spcAft>
              <a:buClr>
                <a:schemeClr val="dk1"/>
              </a:buClr>
              <a:buSzPts val="2800"/>
              <a:buNone/>
              <a:defRPr sz="2800">
                <a:solidFill>
                  <a:schemeClr val="dk1"/>
                </a:solidFill>
              </a:defRPr>
            </a:lvl5pPr>
            <a:lvl6pPr lvl="5" rtl="0" algn="ctr">
              <a:lnSpc>
                <a:spcPct val="100000"/>
              </a:lnSpc>
              <a:spcBef>
                <a:spcPts val="0"/>
              </a:spcBef>
              <a:spcAft>
                <a:spcPts val="0"/>
              </a:spcAft>
              <a:buClr>
                <a:schemeClr val="dk1"/>
              </a:buClr>
              <a:buSzPts val="2800"/>
              <a:buNone/>
              <a:defRPr sz="2800">
                <a:solidFill>
                  <a:schemeClr val="dk1"/>
                </a:solidFill>
              </a:defRPr>
            </a:lvl6pPr>
            <a:lvl7pPr lvl="6" rtl="0" algn="ctr">
              <a:lnSpc>
                <a:spcPct val="100000"/>
              </a:lnSpc>
              <a:spcBef>
                <a:spcPts val="0"/>
              </a:spcBef>
              <a:spcAft>
                <a:spcPts val="0"/>
              </a:spcAft>
              <a:buClr>
                <a:schemeClr val="dk1"/>
              </a:buClr>
              <a:buSzPts val="2800"/>
              <a:buNone/>
              <a:defRPr sz="2800">
                <a:solidFill>
                  <a:schemeClr val="dk1"/>
                </a:solidFill>
              </a:defRPr>
            </a:lvl7pPr>
            <a:lvl8pPr lvl="7" rtl="0" algn="ctr">
              <a:lnSpc>
                <a:spcPct val="100000"/>
              </a:lnSpc>
              <a:spcBef>
                <a:spcPts val="0"/>
              </a:spcBef>
              <a:spcAft>
                <a:spcPts val="0"/>
              </a:spcAft>
              <a:buClr>
                <a:schemeClr val="dk1"/>
              </a:buClr>
              <a:buSzPts val="2800"/>
              <a:buNone/>
              <a:defRPr sz="2800">
                <a:solidFill>
                  <a:schemeClr val="dk1"/>
                </a:solidFill>
              </a:defRPr>
            </a:lvl8pPr>
            <a:lvl9pPr lvl="8" rtl="0" algn="ctr">
              <a:lnSpc>
                <a:spcPct val="100000"/>
              </a:lnSpc>
              <a:spcBef>
                <a:spcPts val="0"/>
              </a:spcBef>
              <a:spcAft>
                <a:spcPts val="0"/>
              </a:spcAft>
              <a:buClr>
                <a:schemeClr val="dk1"/>
              </a:buClr>
              <a:buSzPts val="2800"/>
              <a:buNone/>
              <a:defRPr sz="2800">
                <a:solidFill>
                  <a:schemeClr val="dk1"/>
                </a:solidFill>
              </a:defRPr>
            </a:lvl9pPr>
          </a:lstStyle>
          <a:p/>
        </p:txBody>
      </p:sp>
      <p:sp>
        <p:nvSpPr>
          <p:cNvPr id="128" name="Google Shape;128;p16"/>
          <p:cNvSpPr/>
          <p:nvPr/>
        </p:nvSpPr>
        <p:spPr>
          <a:xfrm>
            <a:off x="165201" y="3677425"/>
            <a:ext cx="351254" cy="332469"/>
          </a:xfrm>
          <a:custGeom>
            <a:rect b="b" l="l" r="r" t="t"/>
            <a:pathLst>
              <a:path extrusionOk="0" h="50355" w="53180">
                <a:moveTo>
                  <a:pt x="26035" y="0"/>
                </a:moveTo>
                <a:lnTo>
                  <a:pt x="24074" y="5618"/>
                </a:lnTo>
                <a:lnTo>
                  <a:pt x="20304" y="16381"/>
                </a:lnTo>
                <a:lnTo>
                  <a:pt x="0" y="16381"/>
                </a:lnTo>
                <a:lnTo>
                  <a:pt x="5104" y="20232"/>
                </a:lnTo>
                <a:lnTo>
                  <a:pt x="16052" y="28520"/>
                </a:lnTo>
                <a:lnTo>
                  <a:pt x="10886" y="43289"/>
                </a:lnTo>
                <a:lnTo>
                  <a:pt x="8411" y="50355"/>
                </a:lnTo>
                <a:lnTo>
                  <a:pt x="14255" y="45672"/>
                </a:lnTo>
                <a:lnTo>
                  <a:pt x="26128" y="36141"/>
                </a:lnTo>
                <a:lnTo>
                  <a:pt x="38770" y="45702"/>
                </a:lnTo>
                <a:lnTo>
                  <a:pt x="44635" y="50139"/>
                </a:lnTo>
                <a:lnTo>
                  <a:pt x="42077" y="43248"/>
                </a:lnTo>
                <a:lnTo>
                  <a:pt x="36583" y="28449"/>
                </a:lnTo>
                <a:lnTo>
                  <a:pt x="47839" y="20273"/>
                </a:lnTo>
                <a:lnTo>
                  <a:pt x="53180" y="16391"/>
                </a:lnTo>
                <a:lnTo>
                  <a:pt x="32115" y="16391"/>
                </a:lnTo>
                <a:lnTo>
                  <a:pt x="28110" y="5577"/>
                </a:lnTo>
                <a:lnTo>
                  <a:pt x="26035" y="0"/>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9" name="Google Shape;129;p16"/>
          <p:cNvSpPr/>
          <p:nvPr/>
        </p:nvSpPr>
        <p:spPr>
          <a:xfrm>
            <a:off x="728899" y="3677425"/>
            <a:ext cx="351254" cy="332469"/>
          </a:xfrm>
          <a:custGeom>
            <a:rect b="b" l="l" r="r" t="t"/>
            <a:pathLst>
              <a:path extrusionOk="0" h="50355" w="53180">
                <a:moveTo>
                  <a:pt x="26035" y="0"/>
                </a:moveTo>
                <a:lnTo>
                  <a:pt x="24074" y="5618"/>
                </a:lnTo>
                <a:lnTo>
                  <a:pt x="20304" y="16381"/>
                </a:lnTo>
                <a:lnTo>
                  <a:pt x="0" y="16381"/>
                </a:lnTo>
                <a:lnTo>
                  <a:pt x="5104" y="20232"/>
                </a:lnTo>
                <a:lnTo>
                  <a:pt x="16052" y="28520"/>
                </a:lnTo>
                <a:lnTo>
                  <a:pt x="10886" y="43289"/>
                </a:lnTo>
                <a:lnTo>
                  <a:pt x="8411" y="50355"/>
                </a:lnTo>
                <a:lnTo>
                  <a:pt x="14255" y="45672"/>
                </a:lnTo>
                <a:lnTo>
                  <a:pt x="26128" y="36141"/>
                </a:lnTo>
                <a:lnTo>
                  <a:pt x="38770" y="45702"/>
                </a:lnTo>
                <a:lnTo>
                  <a:pt x="44635" y="50139"/>
                </a:lnTo>
                <a:lnTo>
                  <a:pt x="42077" y="43248"/>
                </a:lnTo>
                <a:lnTo>
                  <a:pt x="36583" y="28449"/>
                </a:lnTo>
                <a:lnTo>
                  <a:pt x="47839" y="20273"/>
                </a:lnTo>
                <a:lnTo>
                  <a:pt x="53180" y="16391"/>
                </a:lnTo>
                <a:lnTo>
                  <a:pt x="32115" y="16391"/>
                </a:lnTo>
                <a:lnTo>
                  <a:pt x="28110" y="5577"/>
                </a:lnTo>
                <a:lnTo>
                  <a:pt x="26035"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0" name="Google Shape;130;p16"/>
          <p:cNvSpPr/>
          <p:nvPr/>
        </p:nvSpPr>
        <p:spPr>
          <a:xfrm>
            <a:off x="1292598" y="3677425"/>
            <a:ext cx="351254" cy="332469"/>
          </a:xfrm>
          <a:custGeom>
            <a:rect b="b" l="l" r="r" t="t"/>
            <a:pathLst>
              <a:path extrusionOk="0" h="50355" w="53180">
                <a:moveTo>
                  <a:pt x="26035" y="0"/>
                </a:moveTo>
                <a:lnTo>
                  <a:pt x="24074" y="5618"/>
                </a:lnTo>
                <a:lnTo>
                  <a:pt x="20304" y="16381"/>
                </a:lnTo>
                <a:lnTo>
                  <a:pt x="0" y="16381"/>
                </a:lnTo>
                <a:lnTo>
                  <a:pt x="5104" y="20232"/>
                </a:lnTo>
                <a:lnTo>
                  <a:pt x="16052" y="28520"/>
                </a:lnTo>
                <a:lnTo>
                  <a:pt x="10886" y="43289"/>
                </a:lnTo>
                <a:lnTo>
                  <a:pt x="8411" y="50355"/>
                </a:lnTo>
                <a:lnTo>
                  <a:pt x="14255" y="45672"/>
                </a:lnTo>
                <a:lnTo>
                  <a:pt x="26128" y="36141"/>
                </a:lnTo>
                <a:lnTo>
                  <a:pt x="38770" y="45702"/>
                </a:lnTo>
                <a:lnTo>
                  <a:pt x="44635" y="50139"/>
                </a:lnTo>
                <a:lnTo>
                  <a:pt x="42077" y="43248"/>
                </a:lnTo>
                <a:lnTo>
                  <a:pt x="36583" y="28449"/>
                </a:lnTo>
                <a:lnTo>
                  <a:pt x="47839" y="20273"/>
                </a:lnTo>
                <a:lnTo>
                  <a:pt x="53180" y="16391"/>
                </a:lnTo>
                <a:lnTo>
                  <a:pt x="32115" y="16391"/>
                </a:lnTo>
                <a:lnTo>
                  <a:pt x="28110" y="5577"/>
                </a:lnTo>
                <a:lnTo>
                  <a:pt x="26035" y="0"/>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1" name="Google Shape;131;p16"/>
          <p:cNvSpPr/>
          <p:nvPr/>
        </p:nvSpPr>
        <p:spPr>
          <a:xfrm>
            <a:off x="1856296" y="3677425"/>
            <a:ext cx="351254" cy="332469"/>
          </a:xfrm>
          <a:custGeom>
            <a:rect b="b" l="l" r="r" t="t"/>
            <a:pathLst>
              <a:path extrusionOk="0" h="50355" w="53180">
                <a:moveTo>
                  <a:pt x="26035" y="0"/>
                </a:moveTo>
                <a:lnTo>
                  <a:pt x="24074" y="5618"/>
                </a:lnTo>
                <a:lnTo>
                  <a:pt x="20304" y="16381"/>
                </a:lnTo>
                <a:lnTo>
                  <a:pt x="0" y="16381"/>
                </a:lnTo>
                <a:lnTo>
                  <a:pt x="5104" y="20232"/>
                </a:lnTo>
                <a:lnTo>
                  <a:pt x="16052" y="28520"/>
                </a:lnTo>
                <a:lnTo>
                  <a:pt x="10886" y="43289"/>
                </a:lnTo>
                <a:lnTo>
                  <a:pt x="8411" y="50355"/>
                </a:lnTo>
                <a:lnTo>
                  <a:pt x="14255" y="45672"/>
                </a:lnTo>
                <a:lnTo>
                  <a:pt x="26128" y="36141"/>
                </a:lnTo>
                <a:lnTo>
                  <a:pt x="38770" y="45702"/>
                </a:lnTo>
                <a:lnTo>
                  <a:pt x="44635" y="50139"/>
                </a:lnTo>
                <a:lnTo>
                  <a:pt x="42077" y="43248"/>
                </a:lnTo>
                <a:lnTo>
                  <a:pt x="36583" y="28449"/>
                </a:lnTo>
                <a:lnTo>
                  <a:pt x="47839" y="20273"/>
                </a:lnTo>
                <a:lnTo>
                  <a:pt x="53180" y="16391"/>
                </a:lnTo>
                <a:lnTo>
                  <a:pt x="32115" y="16391"/>
                </a:lnTo>
                <a:lnTo>
                  <a:pt x="28110" y="5577"/>
                </a:lnTo>
                <a:lnTo>
                  <a:pt x="26035"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2" name="Google Shape;132;p16"/>
          <p:cNvSpPr/>
          <p:nvPr/>
        </p:nvSpPr>
        <p:spPr>
          <a:xfrm>
            <a:off x="2419994" y="3677425"/>
            <a:ext cx="351254" cy="332469"/>
          </a:xfrm>
          <a:custGeom>
            <a:rect b="b" l="l" r="r" t="t"/>
            <a:pathLst>
              <a:path extrusionOk="0" h="50355" w="53180">
                <a:moveTo>
                  <a:pt x="26035" y="0"/>
                </a:moveTo>
                <a:lnTo>
                  <a:pt x="24074" y="5618"/>
                </a:lnTo>
                <a:lnTo>
                  <a:pt x="20304" y="16381"/>
                </a:lnTo>
                <a:lnTo>
                  <a:pt x="0" y="16381"/>
                </a:lnTo>
                <a:lnTo>
                  <a:pt x="5104" y="20232"/>
                </a:lnTo>
                <a:lnTo>
                  <a:pt x="16052" y="28520"/>
                </a:lnTo>
                <a:lnTo>
                  <a:pt x="10886" y="43289"/>
                </a:lnTo>
                <a:lnTo>
                  <a:pt x="8411" y="50355"/>
                </a:lnTo>
                <a:lnTo>
                  <a:pt x="14255" y="45672"/>
                </a:lnTo>
                <a:lnTo>
                  <a:pt x="26128" y="36141"/>
                </a:lnTo>
                <a:lnTo>
                  <a:pt x="38770" y="45702"/>
                </a:lnTo>
                <a:lnTo>
                  <a:pt x="44635" y="50139"/>
                </a:lnTo>
                <a:lnTo>
                  <a:pt x="42077" y="43248"/>
                </a:lnTo>
                <a:lnTo>
                  <a:pt x="36583" y="28449"/>
                </a:lnTo>
                <a:lnTo>
                  <a:pt x="47839" y="20273"/>
                </a:lnTo>
                <a:lnTo>
                  <a:pt x="53180" y="16391"/>
                </a:lnTo>
                <a:lnTo>
                  <a:pt x="32115" y="16391"/>
                </a:lnTo>
                <a:lnTo>
                  <a:pt x="28110" y="5577"/>
                </a:lnTo>
                <a:lnTo>
                  <a:pt x="26035" y="0"/>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3" name="Google Shape;133;p16"/>
          <p:cNvSpPr/>
          <p:nvPr/>
        </p:nvSpPr>
        <p:spPr>
          <a:xfrm>
            <a:off x="2983693" y="3677425"/>
            <a:ext cx="351254" cy="332469"/>
          </a:xfrm>
          <a:custGeom>
            <a:rect b="b" l="l" r="r" t="t"/>
            <a:pathLst>
              <a:path extrusionOk="0" h="50355" w="53180">
                <a:moveTo>
                  <a:pt x="26035" y="0"/>
                </a:moveTo>
                <a:lnTo>
                  <a:pt x="24074" y="5618"/>
                </a:lnTo>
                <a:lnTo>
                  <a:pt x="20304" y="16381"/>
                </a:lnTo>
                <a:lnTo>
                  <a:pt x="0" y="16381"/>
                </a:lnTo>
                <a:lnTo>
                  <a:pt x="5104" y="20232"/>
                </a:lnTo>
                <a:lnTo>
                  <a:pt x="16052" y="28520"/>
                </a:lnTo>
                <a:lnTo>
                  <a:pt x="10886" y="43289"/>
                </a:lnTo>
                <a:lnTo>
                  <a:pt x="8411" y="50355"/>
                </a:lnTo>
                <a:lnTo>
                  <a:pt x="14255" y="45672"/>
                </a:lnTo>
                <a:lnTo>
                  <a:pt x="26128" y="36141"/>
                </a:lnTo>
                <a:lnTo>
                  <a:pt x="38770" y="45702"/>
                </a:lnTo>
                <a:lnTo>
                  <a:pt x="44635" y="50139"/>
                </a:lnTo>
                <a:lnTo>
                  <a:pt x="42077" y="43248"/>
                </a:lnTo>
                <a:lnTo>
                  <a:pt x="36583" y="28449"/>
                </a:lnTo>
                <a:lnTo>
                  <a:pt x="47839" y="20273"/>
                </a:lnTo>
                <a:lnTo>
                  <a:pt x="53180" y="16391"/>
                </a:lnTo>
                <a:lnTo>
                  <a:pt x="32115" y="16391"/>
                </a:lnTo>
                <a:lnTo>
                  <a:pt x="28110" y="5577"/>
                </a:lnTo>
                <a:lnTo>
                  <a:pt x="26035"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4" name="Google Shape;134;p16"/>
          <p:cNvSpPr/>
          <p:nvPr/>
        </p:nvSpPr>
        <p:spPr>
          <a:xfrm>
            <a:off x="3547391" y="3677425"/>
            <a:ext cx="351254" cy="332469"/>
          </a:xfrm>
          <a:custGeom>
            <a:rect b="b" l="l" r="r" t="t"/>
            <a:pathLst>
              <a:path extrusionOk="0" h="50355" w="53180">
                <a:moveTo>
                  <a:pt x="26035" y="0"/>
                </a:moveTo>
                <a:lnTo>
                  <a:pt x="24074" y="5618"/>
                </a:lnTo>
                <a:lnTo>
                  <a:pt x="20304" y="16381"/>
                </a:lnTo>
                <a:lnTo>
                  <a:pt x="0" y="16381"/>
                </a:lnTo>
                <a:lnTo>
                  <a:pt x="5104" y="20232"/>
                </a:lnTo>
                <a:lnTo>
                  <a:pt x="16052" y="28520"/>
                </a:lnTo>
                <a:lnTo>
                  <a:pt x="10886" y="43289"/>
                </a:lnTo>
                <a:lnTo>
                  <a:pt x="8411" y="50355"/>
                </a:lnTo>
                <a:lnTo>
                  <a:pt x="14255" y="45672"/>
                </a:lnTo>
                <a:lnTo>
                  <a:pt x="26128" y="36141"/>
                </a:lnTo>
                <a:lnTo>
                  <a:pt x="38770" y="45702"/>
                </a:lnTo>
                <a:lnTo>
                  <a:pt x="44635" y="50139"/>
                </a:lnTo>
                <a:lnTo>
                  <a:pt x="42077" y="43248"/>
                </a:lnTo>
                <a:lnTo>
                  <a:pt x="36583" y="28449"/>
                </a:lnTo>
                <a:lnTo>
                  <a:pt x="47839" y="20273"/>
                </a:lnTo>
                <a:lnTo>
                  <a:pt x="53180" y="16391"/>
                </a:lnTo>
                <a:lnTo>
                  <a:pt x="32115" y="16391"/>
                </a:lnTo>
                <a:lnTo>
                  <a:pt x="28110" y="5577"/>
                </a:lnTo>
                <a:lnTo>
                  <a:pt x="26035" y="0"/>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5" name="Google Shape;135;p16"/>
          <p:cNvSpPr/>
          <p:nvPr/>
        </p:nvSpPr>
        <p:spPr>
          <a:xfrm>
            <a:off x="4111089" y="3677425"/>
            <a:ext cx="351254" cy="332469"/>
          </a:xfrm>
          <a:custGeom>
            <a:rect b="b" l="l" r="r" t="t"/>
            <a:pathLst>
              <a:path extrusionOk="0" h="50355" w="53180">
                <a:moveTo>
                  <a:pt x="26035" y="0"/>
                </a:moveTo>
                <a:lnTo>
                  <a:pt x="24074" y="5618"/>
                </a:lnTo>
                <a:lnTo>
                  <a:pt x="20304" y="16381"/>
                </a:lnTo>
                <a:lnTo>
                  <a:pt x="0" y="16381"/>
                </a:lnTo>
                <a:lnTo>
                  <a:pt x="5104" y="20232"/>
                </a:lnTo>
                <a:lnTo>
                  <a:pt x="16052" y="28520"/>
                </a:lnTo>
                <a:lnTo>
                  <a:pt x="10886" y="43289"/>
                </a:lnTo>
                <a:lnTo>
                  <a:pt x="8411" y="50355"/>
                </a:lnTo>
                <a:lnTo>
                  <a:pt x="14255" y="45672"/>
                </a:lnTo>
                <a:lnTo>
                  <a:pt x="26128" y="36141"/>
                </a:lnTo>
                <a:lnTo>
                  <a:pt x="38770" y="45702"/>
                </a:lnTo>
                <a:lnTo>
                  <a:pt x="44635" y="50139"/>
                </a:lnTo>
                <a:lnTo>
                  <a:pt x="42077" y="43248"/>
                </a:lnTo>
                <a:lnTo>
                  <a:pt x="36583" y="28449"/>
                </a:lnTo>
                <a:lnTo>
                  <a:pt x="47839" y="20273"/>
                </a:lnTo>
                <a:lnTo>
                  <a:pt x="53180" y="16391"/>
                </a:lnTo>
                <a:lnTo>
                  <a:pt x="32115" y="16391"/>
                </a:lnTo>
                <a:lnTo>
                  <a:pt x="28110" y="5577"/>
                </a:lnTo>
                <a:lnTo>
                  <a:pt x="26035"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6" name="Google Shape;136;p16"/>
          <p:cNvSpPr/>
          <p:nvPr/>
        </p:nvSpPr>
        <p:spPr>
          <a:xfrm>
            <a:off x="4674788" y="3677425"/>
            <a:ext cx="351254" cy="332469"/>
          </a:xfrm>
          <a:custGeom>
            <a:rect b="b" l="l" r="r" t="t"/>
            <a:pathLst>
              <a:path extrusionOk="0" h="50355" w="53180">
                <a:moveTo>
                  <a:pt x="26035" y="0"/>
                </a:moveTo>
                <a:lnTo>
                  <a:pt x="24074" y="5618"/>
                </a:lnTo>
                <a:lnTo>
                  <a:pt x="20304" y="16381"/>
                </a:lnTo>
                <a:lnTo>
                  <a:pt x="0" y="16381"/>
                </a:lnTo>
                <a:lnTo>
                  <a:pt x="5104" y="20232"/>
                </a:lnTo>
                <a:lnTo>
                  <a:pt x="16052" y="28520"/>
                </a:lnTo>
                <a:lnTo>
                  <a:pt x="10886" y="43289"/>
                </a:lnTo>
                <a:lnTo>
                  <a:pt x="8411" y="50355"/>
                </a:lnTo>
                <a:lnTo>
                  <a:pt x="14255" y="45672"/>
                </a:lnTo>
                <a:lnTo>
                  <a:pt x="26128" y="36141"/>
                </a:lnTo>
                <a:lnTo>
                  <a:pt x="38770" y="45702"/>
                </a:lnTo>
                <a:lnTo>
                  <a:pt x="44635" y="50139"/>
                </a:lnTo>
                <a:lnTo>
                  <a:pt x="42077" y="43248"/>
                </a:lnTo>
                <a:lnTo>
                  <a:pt x="36583" y="28449"/>
                </a:lnTo>
                <a:lnTo>
                  <a:pt x="47839" y="20273"/>
                </a:lnTo>
                <a:lnTo>
                  <a:pt x="53180" y="16391"/>
                </a:lnTo>
                <a:lnTo>
                  <a:pt x="32115" y="16391"/>
                </a:lnTo>
                <a:lnTo>
                  <a:pt x="28110" y="5577"/>
                </a:lnTo>
                <a:lnTo>
                  <a:pt x="26035" y="0"/>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7" name="Google Shape;137;p16"/>
          <p:cNvSpPr/>
          <p:nvPr/>
        </p:nvSpPr>
        <p:spPr>
          <a:xfrm>
            <a:off x="5238486" y="3677425"/>
            <a:ext cx="351254" cy="332469"/>
          </a:xfrm>
          <a:custGeom>
            <a:rect b="b" l="l" r="r" t="t"/>
            <a:pathLst>
              <a:path extrusionOk="0" h="50355" w="53180">
                <a:moveTo>
                  <a:pt x="26035" y="0"/>
                </a:moveTo>
                <a:lnTo>
                  <a:pt x="24074" y="5618"/>
                </a:lnTo>
                <a:lnTo>
                  <a:pt x="20304" y="16381"/>
                </a:lnTo>
                <a:lnTo>
                  <a:pt x="0" y="16381"/>
                </a:lnTo>
                <a:lnTo>
                  <a:pt x="5104" y="20232"/>
                </a:lnTo>
                <a:lnTo>
                  <a:pt x="16052" y="28520"/>
                </a:lnTo>
                <a:lnTo>
                  <a:pt x="10886" y="43289"/>
                </a:lnTo>
                <a:lnTo>
                  <a:pt x="8411" y="50355"/>
                </a:lnTo>
                <a:lnTo>
                  <a:pt x="14255" y="45672"/>
                </a:lnTo>
                <a:lnTo>
                  <a:pt x="26128" y="36141"/>
                </a:lnTo>
                <a:lnTo>
                  <a:pt x="38770" y="45702"/>
                </a:lnTo>
                <a:lnTo>
                  <a:pt x="44635" y="50139"/>
                </a:lnTo>
                <a:lnTo>
                  <a:pt x="42077" y="43248"/>
                </a:lnTo>
                <a:lnTo>
                  <a:pt x="36583" y="28449"/>
                </a:lnTo>
                <a:lnTo>
                  <a:pt x="47839" y="20273"/>
                </a:lnTo>
                <a:lnTo>
                  <a:pt x="53180" y="16391"/>
                </a:lnTo>
                <a:lnTo>
                  <a:pt x="32115" y="16391"/>
                </a:lnTo>
                <a:lnTo>
                  <a:pt x="28110" y="5577"/>
                </a:lnTo>
                <a:lnTo>
                  <a:pt x="26035"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8" name="Google Shape;138;p16"/>
          <p:cNvSpPr/>
          <p:nvPr/>
        </p:nvSpPr>
        <p:spPr>
          <a:xfrm>
            <a:off x="5802184" y="3677425"/>
            <a:ext cx="351254" cy="332469"/>
          </a:xfrm>
          <a:custGeom>
            <a:rect b="b" l="l" r="r" t="t"/>
            <a:pathLst>
              <a:path extrusionOk="0" h="50355" w="53180">
                <a:moveTo>
                  <a:pt x="26035" y="0"/>
                </a:moveTo>
                <a:lnTo>
                  <a:pt x="24074" y="5618"/>
                </a:lnTo>
                <a:lnTo>
                  <a:pt x="20304" y="16381"/>
                </a:lnTo>
                <a:lnTo>
                  <a:pt x="0" y="16381"/>
                </a:lnTo>
                <a:lnTo>
                  <a:pt x="5104" y="20232"/>
                </a:lnTo>
                <a:lnTo>
                  <a:pt x="16052" y="28520"/>
                </a:lnTo>
                <a:lnTo>
                  <a:pt x="10886" y="43289"/>
                </a:lnTo>
                <a:lnTo>
                  <a:pt x="8411" y="50355"/>
                </a:lnTo>
                <a:lnTo>
                  <a:pt x="14255" y="45672"/>
                </a:lnTo>
                <a:lnTo>
                  <a:pt x="26128" y="36141"/>
                </a:lnTo>
                <a:lnTo>
                  <a:pt x="38770" y="45702"/>
                </a:lnTo>
                <a:lnTo>
                  <a:pt x="44635" y="50139"/>
                </a:lnTo>
                <a:lnTo>
                  <a:pt x="42077" y="43248"/>
                </a:lnTo>
                <a:lnTo>
                  <a:pt x="36583" y="28449"/>
                </a:lnTo>
                <a:lnTo>
                  <a:pt x="47839" y="20273"/>
                </a:lnTo>
                <a:lnTo>
                  <a:pt x="53180" y="16391"/>
                </a:lnTo>
                <a:lnTo>
                  <a:pt x="32115" y="16391"/>
                </a:lnTo>
                <a:lnTo>
                  <a:pt x="28110" y="5577"/>
                </a:lnTo>
                <a:lnTo>
                  <a:pt x="26035" y="0"/>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9" name="Google Shape;139;p16"/>
          <p:cNvSpPr/>
          <p:nvPr/>
        </p:nvSpPr>
        <p:spPr>
          <a:xfrm>
            <a:off x="6365883" y="3677425"/>
            <a:ext cx="351254" cy="332469"/>
          </a:xfrm>
          <a:custGeom>
            <a:rect b="b" l="l" r="r" t="t"/>
            <a:pathLst>
              <a:path extrusionOk="0" h="50355" w="53180">
                <a:moveTo>
                  <a:pt x="26035" y="0"/>
                </a:moveTo>
                <a:lnTo>
                  <a:pt x="24074" y="5618"/>
                </a:lnTo>
                <a:lnTo>
                  <a:pt x="20304" y="16381"/>
                </a:lnTo>
                <a:lnTo>
                  <a:pt x="0" y="16381"/>
                </a:lnTo>
                <a:lnTo>
                  <a:pt x="5104" y="20232"/>
                </a:lnTo>
                <a:lnTo>
                  <a:pt x="16052" y="28520"/>
                </a:lnTo>
                <a:lnTo>
                  <a:pt x="10886" y="43289"/>
                </a:lnTo>
                <a:lnTo>
                  <a:pt x="8411" y="50355"/>
                </a:lnTo>
                <a:lnTo>
                  <a:pt x="14255" y="45672"/>
                </a:lnTo>
                <a:lnTo>
                  <a:pt x="26128" y="36141"/>
                </a:lnTo>
                <a:lnTo>
                  <a:pt x="38770" y="45702"/>
                </a:lnTo>
                <a:lnTo>
                  <a:pt x="44635" y="50139"/>
                </a:lnTo>
                <a:lnTo>
                  <a:pt x="42077" y="43248"/>
                </a:lnTo>
                <a:lnTo>
                  <a:pt x="36583" y="28449"/>
                </a:lnTo>
                <a:lnTo>
                  <a:pt x="47839" y="20273"/>
                </a:lnTo>
                <a:lnTo>
                  <a:pt x="53180" y="16391"/>
                </a:lnTo>
                <a:lnTo>
                  <a:pt x="32115" y="16391"/>
                </a:lnTo>
                <a:lnTo>
                  <a:pt x="28110" y="5577"/>
                </a:lnTo>
                <a:lnTo>
                  <a:pt x="26035"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0" name="Google Shape;140;p16"/>
          <p:cNvSpPr/>
          <p:nvPr/>
        </p:nvSpPr>
        <p:spPr>
          <a:xfrm>
            <a:off x="6929581" y="3677425"/>
            <a:ext cx="351254" cy="332469"/>
          </a:xfrm>
          <a:custGeom>
            <a:rect b="b" l="l" r="r" t="t"/>
            <a:pathLst>
              <a:path extrusionOk="0" h="50355" w="53180">
                <a:moveTo>
                  <a:pt x="26035" y="0"/>
                </a:moveTo>
                <a:lnTo>
                  <a:pt x="24074" y="5618"/>
                </a:lnTo>
                <a:lnTo>
                  <a:pt x="20304" y="16381"/>
                </a:lnTo>
                <a:lnTo>
                  <a:pt x="0" y="16381"/>
                </a:lnTo>
                <a:lnTo>
                  <a:pt x="5104" y="20232"/>
                </a:lnTo>
                <a:lnTo>
                  <a:pt x="16052" y="28520"/>
                </a:lnTo>
                <a:lnTo>
                  <a:pt x="10886" y="43289"/>
                </a:lnTo>
                <a:lnTo>
                  <a:pt x="8411" y="50355"/>
                </a:lnTo>
                <a:lnTo>
                  <a:pt x="14255" y="45672"/>
                </a:lnTo>
                <a:lnTo>
                  <a:pt x="26128" y="36141"/>
                </a:lnTo>
                <a:lnTo>
                  <a:pt x="38770" y="45702"/>
                </a:lnTo>
                <a:lnTo>
                  <a:pt x="44635" y="50139"/>
                </a:lnTo>
                <a:lnTo>
                  <a:pt x="42077" y="43248"/>
                </a:lnTo>
                <a:lnTo>
                  <a:pt x="36583" y="28449"/>
                </a:lnTo>
                <a:lnTo>
                  <a:pt x="47839" y="20273"/>
                </a:lnTo>
                <a:lnTo>
                  <a:pt x="53180" y="16391"/>
                </a:lnTo>
                <a:lnTo>
                  <a:pt x="32115" y="16391"/>
                </a:lnTo>
                <a:lnTo>
                  <a:pt x="28110" y="5577"/>
                </a:lnTo>
                <a:lnTo>
                  <a:pt x="26035" y="0"/>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1" name="Google Shape;141;p16"/>
          <p:cNvSpPr/>
          <p:nvPr/>
        </p:nvSpPr>
        <p:spPr>
          <a:xfrm>
            <a:off x="7493279" y="3677425"/>
            <a:ext cx="351254" cy="332469"/>
          </a:xfrm>
          <a:custGeom>
            <a:rect b="b" l="l" r="r" t="t"/>
            <a:pathLst>
              <a:path extrusionOk="0" h="50355" w="53180">
                <a:moveTo>
                  <a:pt x="26035" y="0"/>
                </a:moveTo>
                <a:lnTo>
                  <a:pt x="24074" y="5618"/>
                </a:lnTo>
                <a:lnTo>
                  <a:pt x="20304" y="16381"/>
                </a:lnTo>
                <a:lnTo>
                  <a:pt x="0" y="16381"/>
                </a:lnTo>
                <a:lnTo>
                  <a:pt x="5104" y="20232"/>
                </a:lnTo>
                <a:lnTo>
                  <a:pt x="16052" y="28520"/>
                </a:lnTo>
                <a:lnTo>
                  <a:pt x="10886" y="43289"/>
                </a:lnTo>
                <a:lnTo>
                  <a:pt x="8411" y="50355"/>
                </a:lnTo>
                <a:lnTo>
                  <a:pt x="14255" y="45672"/>
                </a:lnTo>
                <a:lnTo>
                  <a:pt x="26128" y="36141"/>
                </a:lnTo>
                <a:lnTo>
                  <a:pt x="38770" y="45702"/>
                </a:lnTo>
                <a:lnTo>
                  <a:pt x="44635" y="50139"/>
                </a:lnTo>
                <a:lnTo>
                  <a:pt x="42077" y="43248"/>
                </a:lnTo>
                <a:lnTo>
                  <a:pt x="36583" y="28449"/>
                </a:lnTo>
                <a:lnTo>
                  <a:pt x="47839" y="20273"/>
                </a:lnTo>
                <a:lnTo>
                  <a:pt x="53180" y="16391"/>
                </a:lnTo>
                <a:lnTo>
                  <a:pt x="32115" y="16391"/>
                </a:lnTo>
                <a:lnTo>
                  <a:pt x="28110" y="5577"/>
                </a:lnTo>
                <a:lnTo>
                  <a:pt x="26035"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2" name="Google Shape;142;p16"/>
          <p:cNvSpPr/>
          <p:nvPr/>
        </p:nvSpPr>
        <p:spPr>
          <a:xfrm>
            <a:off x="8056978" y="3677425"/>
            <a:ext cx="351254" cy="332469"/>
          </a:xfrm>
          <a:custGeom>
            <a:rect b="b" l="l" r="r" t="t"/>
            <a:pathLst>
              <a:path extrusionOk="0" h="50355" w="53180">
                <a:moveTo>
                  <a:pt x="26035" y="0"/>
                </a:moveTo>
                <a:lnTo>
                  <a:pt x="24074" y="5618"/>
                </a:lnTo>
                <a:lnTo>
                  <a:pt x="20304" y="16381"/>
                </a:lnTo>
                <a:lnTo>
                  <a:pt x="0" y="16381"/>
                </a:lnTo>
                <a:lnTo>
                  <a:pt x="5104" y="20232"/>
                </a:lnTo>
                <a:lnTo>
                  <a:pt x="16052" y="28520"/>
                </a:lnTo>
                <a:lnTo>
                  <a:pt x="10886" y="43289"/>
                </a:lnTo>
                <a:lnTo>
                  <a:pt x="8411" y="50355"/>
                </a:lnTo>
                <a:lnTo>
                  <a:pt x="14255" y="45672"/>
                </a:lnTo>
                <a:lnTo>
                  <a:pt x="26128" y="36141"/>
                </a:lnTo>
                <a:lnTo>
                  <a:pt x="38770" y="45702"/>
                </a:lnTo>
                <a:lnTo>
                  <a:pt x="44635" y="50139"/>
                </a:lnTo>
                <a:lnTo>
                  <a:pt x="42077" y="43248"/>
                </a:lnTo>
                <a:lnTo>
                  <a:pt x="36583" y="28449"/>
                </a:lnTo>
                <a:lnTo>
                  <a:pt x="47839" y="20273"/>
                </a:lnTo>
                <a:lnTo>
                  <a:pt x="53180" y="16391"/>
                </a:lnTo>
                <a:lnTo>
                  <a:pt x="32115" y="16391"/>
                </a:lnTo>
                <a:lnTo>
                  <a:pt x="28110" y="5577"/>
                </a:lnTo>
                <a:lnTo>
                  <a:pt x="26035" y="0"/>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3" name="Google Shape;143;p16"/>
          <p:cNvSpPr/>
          <p:nvPr/>
        </p:nvSpPr>
        <p:spPr>
          <a:xfrm>
            <a:off x="8620676" y="3677425"/>
            <a:ext cx="351254" cy="332469"/>
          </a:xfrm>
          <a:custGeom>
            <a:rect b="b" l="l" r="r" t="t"/>
            <a:pathLst>
              <a:path extrusionOk="0" h="50355" w="53180">
                <a:moveTo>
                  <a:pt x="26035" y="0"/>
                </a:moveTo>
                <a:lnTo>
                  <a:pt x="24074" y="5618"/>
                </a:lnTo>
                <a:lnTo>
                  <a:pt x="20304" y="16381"/>
                </a:lnTo>
                <a:lnTo>
                  <a:pt x="0" y="16381"/>
                </a:lnTo>
                <a:lnTo>
                  <a:pt x="5104" y="20232"/>
                </a:lnTo>
                <a:lnTo>
                  <a:pt x="16052" y="28520"/>
                </a:lnTo>
                <a:lnTo>
                  <a:pt x="10886" y="43289"/>
                </a:lnTo>
                <a:lnTo>
                  <a:pt x="8411" y="50355"/>
                </a:lnTo>
                <a:lnTo>
                  <a:pt x="14255" y="45672"/>
                </a:lnTo>
                <a:lnTo>
                  <a:pt x="26128" y="36141"/>
                </a:lnTo>
                <a:lnTo>
                  <a:pt x="38770" y="45702"/>
                </a:lnTo>
                <a:lnTo>
                  <a:pt x="44635" y="50139"/>
                </a:lnTo>
                <a:lnTo>
                  <a:pt x="42077" y="43248"/>
                </a:lnTo>
                <a:lnTo>
                  <a:pt x="36583" y="28449"/>
                </a:lnTo>
                <a:lnTo>
                  <a:pt x="47839" y="20273"/>
                </a:lnTo>
                <a:lnTo>
                  <a:pt x="53180" y="16391"/>
                </a:lnTo>
                <a:lnTo>
                  <a:pt x="32115" y="16391"/>
                </a:lnTo>
                <a:lnTo>
                  <a:pt x="28110" y="5577"/>
                </a:lnTo>
                <a:lnTo>
                  <a:pt x="26035"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4" name="Google Shape;144;p16"/>
          <p:cNvSpPr/>
          <p:nvPr/>
        </p:nvSpPr>
        <p:spPr>
          <a:xfrm>
            <a:off x="165201" y="1075325"/>
            <a:ext cx="351254" cy="332469"/>
          </a:xfrm>
          <a:custGeom>
            <a:rect b="b" l="l" r="r" t="t"/>
            <a:pathLst>
              <a:path extrusionOk="0" h="50355" w="53180">
                <a:moveTo>
                  <a:pt x="26035" y="0"/>
                </a:moveTo>
                <a:lnTo>
                  <a:pt x="24074" y="5618"/>
                </a:lnTo>
                <a:lnTo>
                  <a:pt x="20304" y="16381"/>
                </a:lnTo>
                <a:lnTo>
                  <a:pt x="0" y="16381"/>
                </a:lnTo>
                <a:lnTo>
                  <a:pt x="5104" y="20232"/>
                </a:lnTo>
                <a:lnTo>
                  <a:pt x="16052" y="28520"/>
                </a:lnTo>
                <a:lnTo>
                  <a:pt x="10886" y="43289"/>
                </a:lnTo>
                <a:lnTo>
                  <a:pt x="8411" y="50355"/>
                </a:lnTo>
                <a:lnTo>
                  <a:pt x="14255" y="45672"/>
                </a:lnTo>
                <a:lnTo>
                  <a:pt x="26128" y="36141"/>
                </a:lnTo>
                <a:lnTo>
                  <a:pt x="38770" y="45702"/>
                </a:lnTo>
                <a:lnTo>
                  <a:pt x="44635" y="50139"/>
                </a:lnTo>
                <a:lnTo>
                  <a:pt x="42077" y="43248"/>
                </a:lnTo>
                <a:lnTo>
                  <a:pt x="36583" y="28449"/>
                </a:lnTo>
                <a:lnTo>
                  <a:pt x="47839" y="20273"/>
                </a:lnTo>
                <a:lnTo>
                  <a:pt x="53180" y="16391"/>
                </a:lnTo>
                <a:lnTo>
                  <a:pt x="32115" y="16391"/>
                </a:lnTo>
                <a:lnTo>
                  <a:pt x="28110" y="5577"/>
                </a:lnTo>
                <a:lnTo>
                  <a:pt x="26035" y="0"/>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5" name="Google Shape;145;p16"/>
          <p:cNvSpPr/>
          <p:nvPr/>
        </p:nvSpPr>
        <p:spPr>
          <a:xfrm>
            <a:off x="728899" y="1075325"/>
            <a:ext cx="351254" cy="332469"/>
          </a:xfrm>
          <a:custGeom>
            <a:rect b="b" l="l" r="r" t="t"/>
            <a:pathLst>
              <a:path extrusionOk="0" h="50355" w="53180">
                <a:moveTo>
                  <a:pt x="26035" y="0"/>
                </a:moveTo>
                <a:lnTo>
                  <a:pt x="24074" y="5618"/>
                </a:lnTo>
                <a:lnTo>
                  <a:pt x="20304" y="16381"/>
                </a:lnTo>
                <a:lnTo>
                  <a:pt x="0" y="16381"/>
                </a:lnTo>
                <a:lnTo>
                  <a:pt x="5104" y="20232"/>
                </a:lnTo>
                <a:lnTo>
                  <a:pt x="16052" y="28520"/>
                </a:lnTo>
                <a:lnTo>
                  <a:pt x="10886" y="43289"/>
                </a:lnTo>
                <a:lnTo>
                  <a:pt x="8411" y="50355"/>
                </a:lnTo>
                <a:lnTo>
                  <a:pt x="14255" y="45672"/>
                </a:lnTo>
                <a:lnTo>
                  <a:pt x="26128" y="36141"/>
                </a:lnTo>
                <a:lnTo>
                  <a:pt x="38770" y="45702"/>
                </a:lnTo>
                <a:lnTo>
                  <a:pt x="44635" y="50139"/>
                </a:lnTo>
                <a:lnTo>
                  <a:pt x="42077" y="43248"/>
                </a:lnTo>
                <a:lnTo>
                  <a:pt x="36583" y="28449"/>
                </a:lnTo>
                <a:lnTo>
                  <a:pt x="47839" y="20273"/>
                </a:lnTo>
                <a:lnTo>
                  <a:pt x="53180" y="16391"/>
                </a:lnTo>
                <a:lnTo>
                  <a:pt x="32115" y="16391"/>
                </a:lnTo>
                <a:lnTo>
                  <a:pt x="28110" y="5577"/>
                </a:lnTo>
                <a:lnTo>
                  <a:pt x="26035"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6" name="Google Shape;146;p16"/>
          <p:cNvSpPr/>
          <p:nvPr/>
        </p:nvSpPr>
        <p:spPr>
          <a:xfrm>
            <a:off x="1292598" y="1075325"/>
            <a:ext cx="351254" cy="332469"/>
          </a:xfrm>
          <a:custGeom>
            <a:rect b="b" l="l" r="r" t="t"/>
            <a:pathLst>
              <a:path extrusionOk="0" h="50355" w="53180">
                <a:moveTo>
                  <a:pt x="26035" y="0"/>
                </a:moveTo>
                <a:lnTo>
                  <a:pt x="24074" y="5618"/>
                </a:lnTo>
                <a:lnTo>
                  <a:pt x="20304" y="16381"/>
                </a:lnTo>
                <a:lnTo>
                  <a:pt x="0" y="16381"/>
                </a:lnTo>
                <a:lnTo>
                  <a:pt x="5104" y="20232"/>
                </a:lnTo>
                <a:lnTo>
                  <a:pt x="16052" y="28520"/>
                </a:lnTo>
                <a:lnTo>
                  <a:pt x="10886" y="43289"/>
                </a:lnTo>
                <a:lnTo>
                  <a:pt x="8411" y="50355"/>
                </a:lnTo>
                <a:lnTo>
                  <a:pt x="14255" y="45672"/>
                </a:lnTo>
                <a:lnTo>
                  <a:pt x="26128" y="36141"/>
                </a:lnTo>
                <a:lnTo>
                  <a:pt x="38770" y="45702"/>
                </a:lnTo>
                <a:lnTo>
                  <a:pt x="44635" y="50139"/>
                </a:lnTo>
                <a:lnTo>
                  <a:pt x="42077" y="43248"/>
                </a:lnTo>
                <a:lnTo>
                  <a:pt x="36583" y="28449"/>
                </a:lnTo>
                <a:lnTo>
                  <a:pt x="47839" y="20273"/>
                </a:lnTo>
                <a:lnTo>
                  <a:pt x="53180" y="16391"/>
                </a:lnTo>
                <a:lnTo>
                  <a:pt x="32115" y="16391"/>
                </a:lnTo>
                <a:lnTo>
                  <a:pt x="28110" y="5577"/>
                </a:lnTo>
                <a:lnTo>
                  <a:pt x="26035" y="0"/>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7" name="Google Shape;147;p16"/>
          <p:cNvSpPr/>
          <p:nvPr/>
        </p:nvSpPr>
        <p:spPr>
          <a:xfrm>
            <a:off x="1856296" y="1075325"/>
            <a:ext cx="351254" cy="332469"/>
          </a:xfrm>
          <a:custGeom>
            <a:rect b="b" l="l" r="r" t="t"/>
            <a:pathLst>
              <a:path extrusionOk="0" h="50355" w="53180">
                <a:moveTo>
                  <a:pt x="26035" y="0"/>
                </a:moveTo>
                <a:lnTo>
                  <a:pt x="24074" y="5618"/>
                </a:lnTo>
                <a:lnTo>
                  <a:pt x="20304" y="16381"/>
                </a:lnTo>
                <a:lnTo>
                  <a:pt x="0" y="16381"/>
                </a:lnTo>
                <a:lnTo>
                  <a:pt x="5104" y="20232"/>
                </a:lnTo>
                <a:lnTo>
                  <a:pt x="16052" y="28520"/>
                </a:lnTo>
                <a:lnTo>
                  <a:pt x="10886" y="43289"/>
                </a:lnTo>
                <a:lnTo>
                  <a:pt x="8411" y="50355"/>
                </a:lnTo>
                <a:lnTo>
                  <a:pt x="14255" y="45672"/>
                </a:lnTo>
                <a:lnTo>
                  <a:pt x="26128" y="36141"/>
                </a:lnTo>
                <a:lnTo>
                  <a:pt x="38770" y="45702"/>
                </a:lnTo>
                <a:lnTo>
                  <a:pt x="44635" y="50139"/>
                </a:lnTo>
                <a:lnTo>
                  <a:pt x="42077" y="43248"/>
                </a:lnTo>
                <a:lnTo>
                  <a:pt x="36583" y="28449"/>
                </a:lnTo>
                <a:lnTo>
                  <a:pt x="47839" y="20273"/>
                </a:lnTo>
                <a:lnTo>
                  <a:pt x="53180" y="16391"/>
                </a:lnTo>
                <a:lnTo>
                  <a:pt x="32115" y="16391"/>
                </a:lnTo>
                <a:lnTo>
                  <a:pt x="28110" y="5577"/>
                </a:lnTo>
                <a:lnTo>
                  <a:pt x="26035"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8" name="Google Shape;148;p16"/>
          <p:cNvSpPr/>
          <p:nvPr/>
        </p:nvSpPr>
        <p:spPr>
          <a:xfrm>
            <a:off x="2419994" y="1075325"/>
            <a:ext cx="351254" cy="332469"/>
          </a:xfrm>
          <a:custGeom>
            <a:rect b="b" l="l" r="r" t="t"/>
            <a:pathLst>
              <a:path extrusionOk="0" h="50355" w="53180">
                <a:moveTo>
                  <a:pt x="26035" y="0"/>
                </a:moveTo>
                <a:lnTo>
                  <a:pt x="24074" y="5618"/>
                </a:lnTo>
                <a:lnTo>
                  <a:pt x="20304" y="16381"/>
                </a:lnTo>
                <a:lnTo>
                  <a:pt x="0" y="16381"/>
                </a:lnTo>
                <a:lnTo>
                  <a:pt x="5104" y="20232"/>
                </a:lnTo>
                <a:lnTo>
                  <a:pt x="16052" y="28520"/>
                </a:lnTo>
                <a:lnTo>
                  <a:pt x="10886" y="43289"/>
                </a:lnTo>
                <a:lnTo>
                  <a:pt x="8411" y="50355"/>
                </a:lnTo>
                <a:lnTo>
                  <a:pt x="14255" y="45672"/>
                </a:lnTo>
                <a:lnTo>
                  <a:pt x="26128" y="36141"/>
                </a:lnTo>
                <a:lnTo>
                  <a:pt x="38770" y="45702"/>
                </a:lnTo>
                <a:lnTo>
                  <a:pt x="44635" y="50139"/>
                </a:lnTo>
                <a:lnTo>
                  <a:pt x="42077" y="43248"/>
                </a:lnTo>
                <a:lnTo>
                  <a:pt x="36583" y="28449"/>
                </a:lnTo>
                <a:lnTo>
                  <a:pt x="47839" y="20273"/>
                </a:lnTo>
                <a:lnTo>
                  <a:pt x="53180" y="16391"/>
                </a:lnTo>
                <a:lnTo>
                  <a:pt x="32115" y="16391"/>
                </a:lnTo>
                <a:lnTo>
                  <a:pt x="28110" y="5577"/>
                </a:lnTo>
                <a:lnTo>
                  <a:pt x="26035" y="0"/>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9" name="Google Shape;149;p16"/>
          <p:cNvSpPr/>
          <p:nvPr/>
        </p:nvSpPr>
        <p:spPr>
          <a:xfrm>
            <a:off x="2983693" y="1075325"/>
            <a:ext cx="351254" cy="332469"/>
          </a:xfrm>
          <a:custGeom>
            <a:rect b="b" l="l" r="r" t="t"/>
            <a:pathLst>
              <a:path extrusionOk="0" h="50355" w="53180">
                <a:moveTo>
                  <a:pt x="26035" y="0"/>
                </a:moveTo>
                <a:lnTo>
                  <a:pt x="24074" y="5618"/>
                </a:lnTo>
                <a:lnTo>
                  <a:pt x="20304" y="16381"/>
                </a:lnTo>
                <a:lnTo>
                  <a:pt x="0" y="16381"/>
                </a:lnTo>
                <a:lnTo>
                  <a:pt x="5104" y="20232"/>
                </a:lnTo>
                <a:lnTo>
                  <a:pt x="16052" y="28520"/>
                </a:lnTo>
                <a:lnTo>
                  <a:pt x="10886" y="43289"/>
                </a:lnTo>
                <a:lnTo>
                  <a:pt x="8411" y="50355"/>
                </a:lnTo>
                <a:lnTo>
                  <a:pt x="14255" y="45672"/>
                </a:lnTo>
                <a:lnTo>
                  <a:pt x="26128" y="36141"/>
                </a:lnTo>
                <a:lnTo>
                  <a:pt x="38770" y="45702"/>
                </a:lnTo>
                <a:lnTo>
                  <a:pt x="44635" y="50139"/>
                </a:lnTo>
                <a:lnTo>
                  <a:pt x="42077" y="43248"/>
                </a:lnTo>
                <a:lnTo>
                  <a:pt x="36583" y="28449"/>
                </a:lnTo>
                <a:lnTo>
                  <a:pt x="47839" y="20273"/>
                </a:lnTo>
                <a:lnTo>
                  <a:pt x="53180" y="16391"/>
                </a:lnTo>
                <a:lnTo>
                  <a:pt x="32115" y="16391"/>
                </a:lnTo>
                <a:lnTo>
                  <a:pt x="28110" y="5577"/>
                </a:lnTo>
                <a:lnTo>
                  <a:pt x="26035"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0" name="Google Shape;150;p16"/>
          <p:cNvSpPr/>
          <p:nvPr/>
        </p:nvSpPr>
        <p:spPr>
          <a:xfrm>
            <a:off x="3547391" y="1075325"/>
            <a:ext cx="351254" cy="332469"/>
          </a:xfrm>
          <a:custGeom>
            <a:rect b="b" l="l" r="r" t="t"/>
            <a:pathLst>
              <a:path extrusionOk="0" h="50355" w="53180">
                <a:moveTo>
                  <a:pt x="26035" y="0"/>
                </a:moveTo>
                <a:lnTo>
                  <a:pt x="24074" y="5618"/>
                </a:lnTo>
                <a:lnTo>
                  <a:pt x="20304" y="16381"/>
                </a:lnTo>
                <a:lnTo>
                  <a:pt x="0" y="16381"/>
                </a:lnTo>
                <a:lnTo>
                  <a:pt x="5104" y="20232"/>
                </a:lnTo>
                <a:lnTo>
                  <a:pt x="16052" y="28520"/>
                </a:lnTo>
                <a:lnTo>
                  <a:pt x="10886" y="43289"/>
                </a:lnTo>
                <a:lnTo>
                  <a:pt x="8411" y="50355"/>
                </a:lnTo>
                <a:lnTo>
                  <a:pt x="14255" y="45672"/>
                </a:lnTo>
                <a:lnTo>
                  <a:pt x="26128" y="36141"/>
                </a:lnTo>
                <a:lnTo>
                  <a:pt x="38770" y="45702"/>
                </a:lnTo>
                <a:lnTo>
                  <a:pt x="44635" y="50139"/>
                </a:lnTo>
                <a:lnTo>
                  <a:pt x="42077" y="43248"/>
                </a:lnTo>
                <a:lnTo>
                  <a:pt x="36583" y="28449"/>
                </a:lnTo>
                <a:lnTo>
                  <a:pt x="47839" y="20273"/>
                </a:lnTo>
                <a:lnTo>
                  <a:pt x="53180" y="16391"/>
                </a:lnTo>
                <a:lnTo>
                  <a:pt x="32115" y="16391"/>
                </a:lnTo>
                <a:lnTo>
                  <a:pt x="28110" y="5577"/>
                </a:lnTo>
                <a:lnTo>
                  <a:pt x="26035" y="0"/>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1" name="Google Shape;151;p16"/>
          <p:cNvSpPr/>
          <p:nvPr/>
        </p:nvSpPr>
        <p:spPr>
          <a:xfrm>
            <a:off x="4111089" y="1075325"/>
            <a:ext cx="351254" cy="332469"/>
          </a:xfrm>
          <a:custGeom>
            <a:rect b="b" l="l" r="r" t="t"/>
            <a:pathLst>
              <a:path extrusionOk="0" h="50355" w="53180">
                <a:moveTo>
                  <a:pt x="26035" y="0"/>
                </a:moveTo>
                <a:lnTo>
                  <a:pt x="24074" y="5618"/>
                </a:lnTo>
                <a:lnTo>
                  <a:pt x="20304" y="16381"/>
                </a:lnTo>
                <a:lnTo>
                  <a:pt x="0" y="16381"/>
                </a:lnTo>
                <a:lnTo>
                  <a:pt x="5104" y="20232"/>
                </a:lnTo>
                <a:lnTo>
                  <a:pt x="16052" y="28520"/>
                </a:lnTo>
                <a:lnTo>
                  <a:pt x="10886" y="43289"/>
                </a:lnTo>
                <a:lnTo>
                  <a:pt x="8411" y="50355"/>
                </a:lnTo>
                <a:lnTo>
                  <a:pt x="14255" y="45672"/>
                </a:lnTo>
                <a:lnTo>
                  <a:pt x="26128" y="36141"/>
                </a:lnTo>
                <a:lnTo>
                  <a:pt x="38770" y="45702"/>
                </a:lnTo>
                <a:lnTo>
                  <a:pt x="44635" y="50139"/>
                </a:lnTo>
                <a:lnTo>
                  <a:pt x="42077" y="43248"/>
                </a:lnTo>
                <a:lnTo>
                  <a:pt x="36583" y="28449"/>
                </a:lnTo>
                <a:lnTo>
                  <a:pt x="47839" y="20273"/>
                </a:lnTo>
                <a:lnTo>
                  <a:pt x="53180" y="16391"/>
                </a:lnTo>
                <a:lnTo>
                  <a:pt x="32115" y="16391"/>
                </a:lnTo>
                <a:lnTo>
                  <a:pt x="28110" y="5577"/>
                </a:lnTo>
                <a:lnTo>
                  <a:pt x="26035"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2" name="Google Shape;152;p16"/>
          <p:cNvSpPr/>
          <p:nvPr/>
        </p:nvSpPr>
        <p:spPr>
          <a:xfrm>
            <a:off x="4674788" y="1075325"/>
            <a:ext cx="351254" cy="332469"/>
          </a:xfrm>
          <a:custGeom>
            <a:rect b="b" l="l" r="r" t="t"/>
            <a:pathLst>
              <a:path extrusionOk="0" h="50355" w="53180">
                <a:moveTo>
                  <a:pt x="26035" y="0"/>
                </a:moveTo>
                <a:lnTo>
                  <a:pt x="24074" y="5618"/>
                </a:lnTo>
                <a:lnTo>
                  <a:pt x="20304" y="16381"/>
                </a:lnTo>
                <a:lnTo>
                  <a:pt x="0" y="16381"/>
                </a:lnTo>
                <a:lnTo>
                  <a:pt x="5104" y="20232"/>
                </a:lnTo>
                <a:lnTo>
                  <a:pt x="16052" y="28520"/>
                </a:lnTo>
                <a:lnTo>
                  <a:pt x="10886" y="43289"/>
                </a:lnTo>
                <a:lnTo>
                  <a:pt x="8411" y="50355"/>
                </a:lnTo>
                <a:lnTo>
                  <a:pt x="14255" y="45672"/>
                </a:lnTo>
                <a:lnTo>
                  <a:pt x="26128" y="36141"/>
                </a:lnTo>
                <a:lnTo>
                  <a:pt x="38770" y="45702"/>
                </a:lnTo>
                <a:lnTo>
                  <a:pt x="44635" y="50139"/>
                </a:lnTo>
                <a:lnTo>
                  <a:pt x="42077" y="43248"/>
                </a:lnTo>
                <a:lnTo>
                  <a:pt x="36583" y="28449"/>
                </a:lnTo>
                <a:lnTo>
                  <a:pt x="47839" y="20273"/>
                </a:lnTo>
                <a:lnTo>
                  <a:pt x="53180" y="16391"/>
                </a:lnTo>
                <a:lnTo>
                  <a:pt x="32115" y="16391"/>
                </a:lnTo>
                <a:lnTo>
                  <a:pt x="28110" y="5577"/>
                </a:lnTo>
                <a:lnTo>
                  <a:pt x="26035" y="0"/>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3" name="Google Shape;153;p16"/>
          <p:cNvSpPr/>
          <p:nvPr/>
        </p:nvSpPr>
        <p:spPr>
          <a:xfrm>
            <a:off x="5238486" y="1075325"/>
            <a:ext cx="351254" cy="332469"/>
          </a:xfrm>
          <a:custGeom>
            <a:rect b="b" l="l" r="r" t="t"/>
            <a:pathLst>
              <a:path extrusionOk="0" h="50355" w="53180">
                <a:moveTo>
                  <a:pt x="26035" y="0"/>
                </a:moveTo>
                <a:lnTo>
                  <a:pt x="24074" y="5618"/>
                </a:lnTo>
                <a:lnTo>
                  <a:pt x="20304" y="16381"/>
                </a:lnTo>
                <a:lnTo>
                  <a:pt x="0" y="16381"/>
                </a:lnTo>
                <a:lnTo>
                  <a:pt x="5104" y="20232"/>
                </a:lnTo>
                <a:lnTo>
                  <a:pt x="16052" y="28520"/>
                </a:lnTo>
                <a:lnTo>
                  <a:pt x="10886" y="43289"/>
                </a:lnTo>
                <a:lnTo>
                  <a:pt x="8411" y="50355"/>
                </a:lnTo>
                <a:lnTo>
                  <a:pt x="14255" y="45672"/>
                </a:lnTo>
                <a:lnTo>
                  <a:pt x="26128" y="36141"/>
                </a:lnTo>
                <a:lnTo>
                  <a:pt x="38770" y="45702"/>
                </a:lnTo>
                <a:lnTo>
                  <a:pt x="44635" y="50139"/>
                </a:lnTo>
                <a:lnTo>
                  <a:pt x="42077" y="43248"/>
                </a:lnTo>
                <a:lnTo>
                  <a:pt x="36583" y="28449"/>
                </a:lnTo>
                <a:lnTo>
                  <a:pt x="47839" y="20273"/>
                </a:lnTo>
                <a:lnTo>
                  <a:pt x="53180" y="16391"/>
                </a:lnTo>
                <a:lnTo>
                  <a:pt x="32115" y="16391"/>
                </a:lnTo>
                <a:lnTo>
                  <a:pt x="28110" y="5577"/>
                </a:lnTo>
                <a:lnTo>
                  <a:pt x="26035"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4" name="Google Shape;154;p16"/>
          <p:cNvSpPr/>
          <p:nvPr/>
        </p:nvSpPr>
        <p:spPr>
          <a:xfrm>
            <a:off x="5802184" y="1075325"/>
            <a:ext cx="351254" cy="332469"/>
          </a:xfrm>
          <a:custGeom>
            <a:rect b="b" l="l" r="r" t="t"/>
            <a:pathLst>
              <a:path extrusionOk="0" h="50355" w="53180">
                <a:moveTo>
                  <a:pt x="26035" y="0"/>
                </a:moveTo>
                <a:lnTo>
                  <a:pt x="24074" y="5618"/>
                </a:lnTo>
                <a:lnTo>
                  <a:pt x="20304" y="16381"/>
                </a:lnTo>
                <a:lnTo>
                  <a:pt x="0" y="16381"/>
                </a:lnTo>
                <a:lnTo>
                  <a:pt x="5104" y="20232"/>
                </a:lnTo>
                <a:lnTo>
                  <a:pt x="16052" y="28520"/>
                </a:lnTo>
                <a:lnTo>
                  <a:pt x="10886" y="43289"/>
                </a:lnTo>
                <a:lnTo>
                  <a:pt x="8411" y="50355"/>
                </a:lnTo>
                <a:lnTo>
                  <a:pt x="14255" y="45672"/>
                </a:lnTo>
                <a:lnTo>
                  <a:pt x="26128" y="36141"/>
                </a:lnTo>
                <a:lnTo>
                  <a:pt x="38770" y="45702"/>
                </a:lnTo>
                <a:lnTo>
                  <a:pt x="44635" y="50139"/>
                </a:lnTo>
                <a:lnTo>
                  <a:pt x="42077" y="43248"/>
                </a:lnTo>
                <a:lnTo>
                  <a:pt x="36583" y="28449"/>
                </a:lnTo>
                <a:lnTo>
                  <a:pt x="47839" y="20273"/>
                </a:lnTo>
                <a:lnTo>
                  <a:pt x="53180" y="16391"/>
                </a:lnTo>
                <a:lnTo>
                  <a:pt x="32115" y="16391"/>
                </a:lnTo>
                <a:lnTo>
                  <a:pt x="28110" y="5577"/>
                </a:lnTo>
                <a:lnTo>
                  <a:pt x="26035" y="0"/>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5" name="Google Shape;155;p16"/>
          <p:cNvSpPr/>
          <p:nvPr/>
        </p:nvSpPr>
        <p:spPr>
          <a:xfrm>
            <a:off x="6365883" y="1075325"/>
            <a:ext cx="351254" cy="332469"/>
          </a:xfrm>
          <a:custGeom>
            <a:rect b="b" l="l" r="r" t="t"/>
            <a:pathLst>
              <a:path extrusionOk="0" h="50355" w="53180">
                <a:moveTo>
                  <a:pt x="26035" y="0"/>
                </a:moveTo>
                <a:lnTo>
                  <a:pt x="24074" y="5618"/>
                </a:lnTo>
                <a:lnTo>
                  <a:pt x="20304" y="16381"/>
                </a:lnTo>
                <a:lnTo>
                  <a:pt x="0" y="16381"/>
                </a:lnTo>
                <a:lnTo>
                  <a:pt x="5104" y="20232"/>
                </a:lnTo>
                <a:lnTo>
                  <a:pt x="16052" y="28520"/>
                </a:lnTo>
                <a:lnTo>
                  <a:pt x="10886" y="43289"/>
                </a:lnTo>
                <a:lnTo>
                  <a:pt x="8411" y="50355"/>
                </a:lnTo>
                <a:lnTo>
                  <a:pt x="14255" y="45672"/>
                </a:lnTo>
                <a:lnTo>
                  <a:pt x="26128" y="36141"/>
                </a:lnTo>
                <a:lnTo>
                  <a:pt x="38770" y="45702"/>
                </a:lnTo>
                <a:lnTo>
                  <a:pt x="44635" y="50139"/>
                </a:lnTo>
                <a:lnTo>
                  <a:pt x="42077" y="43248"/>
                </a:lnTo>
                <a:lnTo>
                  <a:pt x="36583" y="28449"/>
                </a:lnTo>
                <a:lnTo>
                  <a:pt x="47839" y="20273"/>
                </a:lnTo>
                <a:lnTo>
                  <a:pt x="53180" y="16391"/>
                </a:lnTo>
                <a:lnTo>
                  <a:pt x="32115" y="16391"/>
                </a:lnTo>
                <a:lnTo>
                  <a:pt x="28110" y="5577"/>
                </a:lnTo>
                <a:lnTo>
                  <a:pt x="26035"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6" name="Google Shape;156;p16"/>
          <p:cNvSpPr/>
          <p:nvPr/>
        </p:nvSpPr>
        <p:spPr>
          <a:xfrm>
            <a:off x="6929581" y="1075325"/>
            <a:ext cx="351254" cy="332469"/>
          </a:xfrm>
          <a:custGeom>
            <a:rect b="b" l="l" r="r" t="t"/>
            <a:pathLst>
              <a:path extrusionOk="0" h="50355" w="53180">
                <a:moveTo>
                  <a:pt x="26035" y="0"/>
                </a:moveTo>
                <a:lnTo>
                  <a:pt x="24074" y="5618"/>
                </a:lnTo>
                <a:lnTo>
                  <a:pt x="20304" y="16381"/>
                </a:lnTo>
                <a:lnTo>
                  <a:pt x="0" y="16381"/>
                </a:lnTo>
                <a:lnTo>
                  <a:pt x="5104" y="20232"/>
                </a:lnTo>
                <a:lnTo>
                  <a:pt x="16052" y="28520"/>
                </a:lnTo>
                <a:lnTo>
                  <a:pt x="10886" y="43289"/>
                </a:lnTo>
                <a:lnTo>
                  <a:pt x="8411" y="50355"/>
                </a:lnTo>
                <a:lnTo>
                  <a:pt x="14255" y="45672"/>
                </a:lnTo>
                <a:lnTo>
                  <a:pt x="26128" y="36141"/>
                </a:lnTo>
                <a:lnTo>
                  <a:pt x="38770" y="45702"/>
                </a:lnTo>
                <a:lnTo>
                  <a:pt x="44635" y="50139"/>
                </a:lnTo>
                <a:lnTo>
                  <a:pt x="42077" y="43248"/>
                </a:lnTo>
                <a:lnTo>
                  <a:pt x="36583" y="28449"/>
                </a:lnTo>
                <a:lnTo>
                  <a:pt x="47839" y="20273"/>
                </a:lnTo>
                <a:lnTo>
                  <a:pt x="53180" y="16391"/>
                </a:lnTo>
                <a:lnTo>
                  <a:pt x="32115" y="16391"/>
                </a:lnTo>
                <a:lnTo>
                  <a:pt x="28110" y="5577"/>
                </a:lnTo>
                <a:lnTo>
                  <a:pt x="26035" y="0"/>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7" name="Google Shape;157;p16"/>
          <p:cNvSpPr/>
          <p:nvPr/>
        </p:nvSpPr>
        <p:spPr>
          <a:xfrm>
            <a:off x="7493279" y="1075325"/>
            <a:ext cx="351254" cy="332469"/>
          </a:xfrm>
          <a:custGeom>
            <a:rect b="b" l="l" r="r" t="t"/>
            <a:pathLst>
              <a:path extrusionOk="0" h="50355" w="53180">
                <a:moveTo>
                  <a:pt x="26035" y="0"/>
                </a:moveTo>
                <a:lnTo>
                  <a:pt x="24074" y="5618"/>
                </a:lnTo>
                <a:lnTo>
                  <a:pt x="20304" y="16381"/>
                </a:lnTo>
                <a:lnTo>
                  <a:pt x="0" y="16381"/>
                </a:lnTo>
                <a:lnTo>
                  <a:pt x="5104" y="20232"/>
                </a:lnTo>
                <a:lnTo>
                  <a:pt x="16052" y="28520"/>
                </a:lnTo>
                <a:lnTo>
                  <a:pt x="10886" y="43289"/>
                </a:lnTo>
                <a:lnTo>
                  <a:pt x="8411" y="50355"/>
                </a:lnTo>
                <a:lnTo>
                  <a:pt x="14255" y="45672"/>
                </a:lnTo>
                <a:lnTo>
                  <a:pt x="26128" y="36141"/>
                </a:lnTo>
                <a:lnTo>
                  <a:pt x="38770" y="45702"/>
                </a:lnTo>
                <a:lnTo>
                  <a:pt x="44635" y="50139"/>
                </a:lnTo>
                <a:lnTo>
                  <a:pt x="42077" y="43248"/>
                </a:lnTo>
                <a:lnTo>
                  <a:pt x="36583" y="28449"/>
                </a:lnTo>
                <a:lnTo>
                  <a:pt x="47839" y="20273"/>
                </a:lnTo>
                <a:lnTo>
                  <a:pt x="53180" y="16391"/>
                </a:lnTo>
                <a:lnTo>
                  <a:pt x="32115" y="16391"/>
                </a:lnTo>
                <a:lnTo>
                  <a:pt x="28110" y="5577"/>
                </a:lnTo>
                <a:lnTo>
                  <a:pt x="26035"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8" name="Google Shape;158;p16"/>
          <p:cNvSpPr/>
          <p:nvPr/>
        </p:nvSpPr>
        <p:spPr>
          <a:xfrm>
            <a:off x="8056978" y="1075325"/>
            <a:ext cx="351254" cy="332469"/>
          </a:xfrm>
          <a:custGeom>
            <a:rect b="b" l="l" r="r" t="t"/>
            <a:pathLst>
              <a:path extrusionOk="0" h="50355" w="53180">
                <a:moveTo>
                  <a:pt x="26035" y="0"/>
                </a:moveTo>
                <a:lnTo>
                  <a:pt x="24074" y="5618"/>
                </a:lnTo>
                <a:lnTo>
                  <a:pt x="20304" y="16381"/>
                </a:lnTo>
                <a:lnTo>
                  <a:pt x="0" y="16381"/>
                </a:lnTo>
                <a:lnTo>
                  <a:pt x="5104" y="20232"/>
                </a:lnTo>
                <a:lnTo>
                  <a:pt x="16052" y="28520"/>
                </a:lnTo>
                <a:lnTo>
                  <a:pt x="10886" y="43289"/>
                </a:lnTo>
                <a:lnTo>
                  <a:pt x="8411" y="50355"/>
                </a:lnTo>
                <a:lnTo>
                  <a:pt x="14255" y="45672"/>
                </a:lnTo>
                <a:lnTo>
                  <a:pt x="26128" y="36141"/>
                </a:lnTo>
                <a:lnTo>
                  <a:pt x="38770" y="45702"/>
                </a:lnTo>
                <a:lnTo>
                  <a:pt x="44635" y="50139"/>
                </a:lnTo>
                <a:lnTo>
                  <a:pt x="42077" y="43248"/>
                </a:lnTo>
                <a:lnTo>
                  <a:pt x="36583" y="28449"/>
                </a:lnTo>
                <a:lnTo>
                  <a:pt x="47839" y="20273"/>
                </a:lnTo>
                <a:lnTo>
                  <a:pt x="53180" y="16391"/>
                </a:lnTo>
                <a:lnTo>
                  <a:pt x="32115" y="16391"/>
                </a:lnTo>
                <a:lnTo>
                  <a:pt x="28110" y="5577"/>
                </a:lnTo>
                <a:lnTo>
                  <a:pt x="26035" y="0"/>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9" name="Google Shape;159;p16"/>
          <p:cNvSpPr/>
          <p:nvPr/>
        </p:nvSpPr>
        <p:spPr>
          <a:xfrm>
            <a:off x="8620676" y="1075325"/>
            <a:ext cx="351254" cy="332469"/>
          </a:xfrm>
          <a:custGeom>
            <a:rect b="b" l="l" r="r" t="t"/>
            <a:pathLst>
              <a:path extrusionOk="0" h="50355" w="53180">
                <a:moveTo>
                  <a:pt x="26035" y="0"/>
                </a:moveTo>
                <a:lnTo>
                  <a:pt x="24074" y="5618"/>
                </a:lnTo>
                <a:lnTo>
                  <a:pt x="20304" y="16381"/>
                </a:lnTo>
                <a:lnTo>
                  <a:pt x="0" y="16381"/>
                </a:lnTo>
                <a:lnTo>
                  <a:pt x="5104" y="20232"/>
                </a:lnTo>
                <a:lnTo>
                  <a:pt x="16052" y="28520"/>
                </a:lnTo>
                <a:lnTo>
                  <a:pt x="10886" y="43289"/>
                </a:lnTo>
                <a:lnTo>
                  <a:pt x="8411" y="50355"/>
                </a:lnTo>
                <a:lnTo>
                  <a:pt x="14255" y="45672"/>
                </a:lnTo>
                <a:lnTo>
                  <a:pt x="26128" y="36141"/>
                </a:lnTo>
                <a:lnTo>
                  <a:pt x="38770" y="45702"/>
                </a:lnTo>
                <a:lnTo>
                  <a:pt x="44635" y="50139"/>
                </a:lnTo>
                <a:lnTo>
                  <a:pt x="42077" y="43248"/>
                </a:lnTo>
                <a:lnTo>
                  <a:pt x="36583" y="28449"/>
                </a:lnTo>
                <a:lnTo>
                  <a:pt x="47839" y="20273"/>
                </a:lnTo>
                <a:lnTo>
                  <a:pt x="53180" y="16391"/>
                </a:lnTo>
                <a:lnTo>
                  <a:pt x="32115" y="16391"/>
                </a:lnTo>
                <a:lnTo>
                  <a:pt x="28110" y="5577"/>
                </a:lnTo>
                <a:lnTo>
                  <a:pt x="26035"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hree columns">
  <p:cSld name="CUSTOM_9">
    <p:bg>
      <p:bgPr>
        <a:solidFill>
          <a:schemeClr val="lt2"/>
        </a:solidFill>
      </p:bgPr>
    </p:bg>
    <p:spTree>
      <p:nvGrpSpPr>
        <p:cNvPr id="160" name="Shape 160"/>
        <p:cNvGrpSpPr/>
        <p:nvPr/>
      </p:nvGrpSpPr>
      <p:grpSpPr>
        <a:xfrm>
          <a:off x="0" y="0"/>
          <a:ext cx="0" cy="0"/>
          <a:chOff x="0" y="0"/>
          <a:chExt cx="0" cy="0"/>
        </a:xfrm>
      </p:grpSpPr>
      <p:sp>
        <p:nvSpPr>
          <p:cNvPr id="161" name="Google Shape;161;p17"/>
          <p:cNvSpPr txBox="1"/>
          <p:nvPr>
            <p:ph type="title"/>
          </p:nvPr>
        </p:nvSpPr>
        <p:spPr>
          <a:xfrm>
            <a:off x="721625" y="445025"/>
            <a:ext cx="7700700" cy="572700"/>
          </a:xfrm>
          <a:prstGeom prst="rect">
            <a:avLst/>
          </a:prstGeom>
        </p:spPr>
        <p:txBody>
          <a:bodyPr anchorCtr="0" anchor="t" bIns="91425" lIns="91425" spcFirstLastPara="1" rIns="91425" wrap="square" tIns="91425">
            <a:noAutofit/>
          </a:bodyPr>
          <a:lstStyle>
            <a:lvl1pPr lvl="0" rtl="0" algn="ctr">
              <a:spcBef>
                <a:spcPts val="0"/>
              </a:spcBef>
              <a:spcAft>
                <a:spcPts val="0"/>
              </a:spcAft>
              <a:buSzPts val="2800"/>
              <a:buNone/>
              <a:defRPr>
                <a:solidFill>
                  <a:schemeClr val="accent2"/>
                </a:solidFill>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162" name="Google Shape;162;p17"/>
          <p:cNvSpPr txBox="1"/>
          <p:nvPr>
            <p:ph idx="1" type="subTitle"/>
          </p:nvPr>
        </p:nvSpPr>
        <p:spPr>
          <a:xfrm>
            <a:off x="715850" y="2718625"/>
            <a:ext cx="2237100" cy="634200"/>
          </a:xfrm>
          <a:prstGeom prst="rect">
            <a:avLst/>
          </a:prstGeom>
        </p:spPr>
        <p:txBody>
          <a:bodyPr anchorCtr="0" anchor="t" bIns="91425" lIns="91425" spcFirstLastPara="1" rIns="91425" wrap="square" tIns="91425">
            <a:noAutofit/>
          </a:bodyPr>
          <a:lstStyle>
            <a:lvl1pPr lvl="0" rtl="0" algn="ctr">
              <a:spcBef>
                <a:spcPts val="0"/>
              </a:spcBef>
              <a:spcAft>
                <a:spcPts val="0"/>
              </a:spcAft>
              <a:buSzPts val="2800"/>
              <a:buNone/>
              <a:defRPr sz="1400"/>
            </a:lvl1pPr>
            <a:lvl2pPr lvl="1" rtl="0" algn="ctr">
              <a:lnSpc>
                <a:spcPct val="100000"/>
              </a:lnSpc>
              <a:spcBef>
                <a:spcPts val="0"/>
              </a:spcBef>
              <a:spcAft>
                <a:spcPts val="0"/>
              </a:spcAft>
              <a:buSzPts val="2800"/>
              <a:buNone/>
              <a:defRPr sz="2800"/>
            </a:lvl2pPr>
            <a:lvl3pPr lvl="2" rtl="0" algn="ctr">
              <a:lnSpc>
                <a:spcPct val="100000"/>
              </a:lnSpc>
              <a:spcBef>
                <a:spcPts val="0"/>
              </a:spcBef>
              <a:spcAft>
                <a:spcPts val="0"/>
              </a:spcAft>
              <a:buSzPts val="2800"/>
              <a:buNone/>
              <a:defRPr sz="2800"/>
            </a:lvl3pPr>
            <a:lvl4pPr lvl="3" rtl="0" algn="ctr">
              <a:lnSpc>
                <a:spcPct val="100000"/>
              </a:lnSpc>
              <a:spcBef>
                <a:spcPts val="0"/>
              </a:spcBef>
              <a:spcAft>
                <a:spcPts val="0"/>
              </a:spcAft>
              <a:buSzPts val="2800"/>
              <a:buNone/>
              <a:defRPr sz="2800"/>
            </a:lvl4pPr>
            <a:lvl5pPr lvl="4" rtl="0" algn="ctr">
              <a:lnSpc>
                <a:spcPct val="100000"/>
              </a:lnSpc>
              <a:spcBef>
                <a:spcPts val="0"/>
              </a:spcBef>
              <a:spcAft>
                <a:spcPts val="0"/>
              </a:spcAft>
              <a:buSzPts val="2800"/>
              <a:buNone/>
              <a:defRPr sz="2800"/>
            </a:lvl5pPr>
            <a:lvl6pPr lvl="5" rtl="0" algn="ctr">
              <a:lnSpc>
                <a:spcPct val="100000"/>
              </a:lnSpc>
              <a:spcBef>
                <a:spcPts val="0"/>
              </a:spcBef>
              <a:spcAft>
                <a:spcPts val="0"/>
              </a:spcAft>
              <a:buSzPts val="2800"/>
              <a:buNone/>
              <a:defRPr sz="2800"/>
            </a:lvl6pPr>
            <a:lvl7pPr lvl="6" rtl="0" algn="ctr">
              <a:lnSpc>
                <a:spcPct val="100000"/>
              </a:lnSpc>
              <a:spcBef>
                <a:spcPts val="0"/>
              </a:spcBef>
              <a:spcAft>
                <a:spcPts val="0"/>
              </a:spcAft>
              <a:buSzPts val="2800"/>
              <a:buNone/>
              <a:defRPr sz="2800"/>
            </a:lvl7pPr>
            <a:lvl8pPr lvl="7" rtl="0" algn="ctr">
              <a:lnSpc>
                <a:spcPct val="100000"/>
              </a:lnSpc>
              <a:spcBef>
                <a:spcPts val="0"/>
              </a:spcBef>
              <a:spcAft>
                <a:spcPts val="0"/>
              </a:spcAft>
              <a:buSzPts val="2800"/>
              <a:buNone/>
              <a:defRPr sz="2800"/>
            </a:lvl8pPr>
            <a:lvl9pPr lvl="8" rtl="0" algn="ctr">
              <a:lnSpc>
                <a:spcPct val="100000"/>
              </a:lnSpc>
              <a:spcBef>
                <a:spcPts val="0"/>
              </a:spcBef>
              <a:spcAft>
                <a:spcPts val="0"/>
              </a:spcAft>
              <a:buSzPts val="2800"/>
              <a:buNone/>
              <a:defRPr sz="2800"/>
            </a:lvl9pPr>
          </a:lstStyle>
          <a:p/>
        </p:txBody>
      </p:sp>
      <p:sp>
        <p:nvSpPr>
          <p:cNvPr id="163" name="Google Shape;163;p17"/>
          <p:cNvSpPr txBox="1"/>
          <p:nvPr>
            <p:ph idx="2" type="subTitle"/>
          </p:nvPr>
        </p:nvSpPr>
        <p:spPr>
          <a:xfrm>
            <a:off x="3453449" y="2718625"/>
            <a:ext cx="2237100" cy="634200"/>
          </a:xfrm>
          <a:prstGeom prst="rect">
            <a:avLst/>
          </a:prstGeom>
        </p:spPr>
        <p:txBody>
          <a:bodyPr anchorCtr="0" anchor="t" bIns="91425" lIns="91425" spcFirstLastPara="1" rIns="91425" wrap="square" tIns="91425">
            <a:noAutofit/>
          </a:bodyPr>
          <a:lstStyle>
            <a:lvl1pPr lvl="0" rtl="0" algn="ctr">
              <a:spcBef>
                <a:spcPts val="0"/>
              </a:spcBef>
              <a:spcAft>
                <a:spcPts val="0"/>
              </a:spcAft>
              <a:buSzPts val="2800"/>
              <a:buNone/>
              <a:defRPr sz="1400"/>
            </a:lvl1pPr>
            <a:lvl2pPr lvl="1" rtl="0" algn="ctr">
              <a:lnSpc>
                <a:spcPct val="100000"/>
              </a:lnSpc>
              <a:spcBef>
                <a:spcPts val="0"/>
              </a:spcBef>
              <a:spcAft>
                <a:spcPts val="0"/>
              </a:spcAft>
              <a:buSzPts val="2800"/>
              <a:buNone/>
              <a:defRPr sz="2800"/>
            </a:lvl2pPr>
            <a:lvl3pPr lvl="2" rtl="0" algn="ctr">
              <a:lnSpc>
                <a:spcPct val="100000"/>
              </a:lnSpc>
              <a:spcBef>
                <a:spcPts val="0"/>
              </a:spcBef>
              <a:spcAft>
                <a:spcPts val="0"/>
              </a:spcAft>
              <a:buSzPts val="2800"/>
              <a:buNone/>
              <a:defRPr sz="2800"/>
            </a:lvl3pPr>
            <a:lvl4pPr lvl="3" rtl="0" algn="ctr">
              <a:lnSpc>
                <a:spcPct val="100000"/>
              </a:lnSpc>
              <a:spcBef>
                <a:spcPts val="0"/>
              </a:spcBef>
              <a:spcAft>
                <a:spcPts val="0"/>
              </a:spcAft>
              <a:buSzPts val="2800"/>
              <a:buNone/>
              <a:defRPr sz="2800"/>
            </a:lvl4pPr>
            <a:lvl5pPr lvl="4" rtl="0" algn="ctr">
              <a:lnSpc>
                <a:spcPct val="100000"/>
              </a:lnSpc>
              <a:spcBef>
                <a:spcPts val="0"/>
              </a:spcBef>
              <a:spcAft>
                <a:spcPts val="0"/>
              </a:spcAft>
              <a:buSzPts val="2800"/>
              <a:buNone/>
              <a:defRPr sz="2800"/>
            </a:lvl5pPr>
            <a:lvl6pPr lvl="5" rtl="0" algn="ctr">
              <a:lnSpc>
                <a:spcPct val="100000"/>
              </a:lnSpc>
              <a:spcBef>
                <a:spcPts val="0"/>
              </a:spcBef>
              <a:spcAft>
                <a:spcPts val="0"/>
              </a:spcAft>
              <a:buSzPts val="2800"/>
              <a:buNone/>
              <a:defRPr sz="2800"/>
            </a:lvl6pPr>
            <a:lvl7pPr lvl="6" rtl="0" algn="ctr">
              <a:lnSpc>
                <a:spcPct val="100000"/>
              </a:lnSpc>
              <a:spcBef>
                <a:spcPts val="0"/>
              </a:spcBef>
              <a:spcAft>
                <a:spcPts val="0"/>
              </a:spcAft>
              <a:buSzPts val="2800"/>
              <a:buNone/>
              <a:defRPr sz="2800"/>
            </a:lvl7pPr>
            <a:lvl8pPr lvl="7" rtl="0" algn="ctr">
              <a:lnSpc>
                <a:spcPct val="100000"/>
              </a:lnSpc>
              <a:spcBef>
                <a:spcPts val="0"/>
              </a:spcBef>
              <a:spcAft>
                <a:spcPts val="0"/>
              </a:spcAft>
              <a:buSzPts val="2800"/>
              <a:buNone/>
              <a:defRPr sz="2800"/>
            </a:lvl8pPr>
            <a:lvl9pPr lvl="8" rtl="0" algn="ctr">
              <a:lnSpc>
                <a:spcPct val="100000"/>
              </a:lnSpc>
              <a:spcBef>
                <a:spcPts val="0"/>
              </a:spcBef>
              <a:spcAft>
                <a:spcPts val="0"/>
              </a:spcAft>
              <a:buSzPts val="2800"/>
              <a:buNone/>
              <a:defRPr sz="2800"/>
            </a:lvl9pPr>
          </a:lstStyle>
          <a:p/>
        </p:txBody>
      </p:sp>
      <p:sp>
        <p:nvSpPr>
          <p:cNvPr id="164" name="Google Shape;164;p17"/>
          <p:cNvSpPr txBox="1"/>
          <p:nvPr>
            <p:ph idx="3" type="subTitle"/>
          </p:nvPr>
        </p:nvSpPr>
        <p:spPr>
          <a:xfrm>
            <a:off x="980532" y="2260375"/>
            <a:ext cx="1707900" cy="4731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SzPts val="2800"/>
              <a:buNone/>
              <a:defRPr b="1" sz="1900">
                <a:latin typeface="Barlow Condensed"/>
                <a:ea typeface="Barlow Condensed"/>
                <a:cs typeface="Barlow Condensed"/>
                <a:sym typeface="Barlow Condensed"/>
              </a:defRPr>
            </a:lvl1pPr>
            <a:lvl2pPr lvl="1" rtl="0" algn="ctr">
              <a:lnSpc>
                <a:spcPct val="100000"/>
              </a:lnSpc>
              <a:spcBef>
                <a:spcPts val="0"/>
              </a:spcBef>
              <a:spcAft>
                <a:spcPts val="0"/>
              </a:spcAft>
              <a:buSzPts val="2800"/>
              <a:buNone/>
              <a:defRPr sz="2800"/>
            </a:lvl2pPr>
            <a:lvl3pPr lvl="2" rtl="0" algn="ctr">
              <a:lnSpc>
                <a:spcPct val="100000"/>
              </a:lnSpc>
              <a:spcBef>
                <a:spcPts val="0"/>
              </a:spcBef>
              <a:spcAft>
                <a:spcPts val="0"/>
              </a:spcAft>
              <a:buSzPts val="2800"/>
              <a:buNone/>
              <a:defRPr sz="2800"/>
            </a:lvl3pPr>
            <a:lvl4pPr lvl="3" rtl="0" algn="ctr">
              <a:lnSpc>
                <a:spcPct val="100000"/>
              </a:lnSpc>
              <a:spcBef>
                <a:spcPts val="0"/>
              </a:spcBef>
              <a:spcAft>
                <a:spcPts val="0"/>
              </a:spcAft>
              <a:buSzPts val="2800"/>
              <a:buNone/>
              <a:defRPr sz="2800"/>
            </a:lvl4pPr>
            <a:lvl5pPr lvl="4" rtl="0" algn="ctr">
              <a:lnSpc>
                <a:spcPct val="100000"/>
              </a:lnSpc>
              <a:spcBef>
                <a:spcPts val="0"/>
              </a:spcBef>
              <a:spcAft>
                <a:spcPts val="0"/>
              </a:spcAft>
              <a:buSzPts val="2800"/>
              <a:buNone/>
              <a:defRPr sz="2800"/>
            </a:lvl5pPr>
            <a:lvl6pPr lvl="5" rtl="0" algn="ctr">
              <a:lnSpc>
                <a:spcPct val="100000"/>
              </a:lnSpc>
              <a:spcBef>
                <a:spcPts val="0"/>
              </a:spcBef>
              <a:spcAft>
                <a:spcPts val="0"/>
              </a:spcAft>
              <a:buSzPts val="2800"/>
              <a:buNone/>
              <a:defRPr sz="2800"/>
            </a:lvl6pPr>
            <a:lvl7pPr lvl="6" rtl="0" algn="ctr">
              <a:lnSpc>
                <a:spcPct val="100000"/>
              </a:lnSpc>
              <a:spcBef>
                <a:spcPts val="0"/>
              </a:spcBef>
              <a:spcAft>
                <a:spcPts val="0"/>
              </a:spcAft>
              <a:buSzPts val="2800"/>
              <a:buNone/>
              <a:defRPr sz="2800"/>
            </a:lvl7pPr>
            <a:lvl8pPr lvl="7" rtl="0" algn="ctr">
              <a:lnSpc>
                <a:spcPct val="100000"/>
              </a:lnSpc>
              <a:spcBef>
                <a:spcPts val="0"/>
              </a:spcBef>
              <a:spcAft>
                <a:spcPts val="0"/>
              </a:spcAft>
              <a:buSzPts val="2800"/>
              <a:buNone/>
              <a:defRPr sz="2800"/>
            </a:lvl8pPr>
            <a:lvl9pPr lvl="8" rtl="0" algn="ctr">
              <a:lnSpc>
                <a:spcPct val="100000"/>
              </a:lnSpc>
              <a:spcBef>
                <a:spcPts val="0"/>
              </a:spcBef>
              <a:spcAft>
                <a:spcPts val="0"/>
              </a:spcAft>
              <a:buSzPts val="2800"/>
              <a:buNone/>
              <a:defRPr sz="2800"/>
            </a:lvl9pPr>
          </a:lstStyle>
          <a:p/>
        </p:txBody>
      </p:sp>
      <p:sp>
        <p:nvSpPr>
          <p:cNvPr id="165" name="Google Shape;165;p17"/>
          <p:cNvSpPr txBox="1"/>
          <p:nvPr>
            <p:ph idx="4" type="subTitle"/>
          </p:nvPr>
        </p:nvSpPr>
        <p:spPr>
          <a:xfrm>
            <a:off x="3718073" y="2260375"/>
            <a:ext cx="1707900" cy="4731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SzPts val="2800"/>
              <a:buNone/>
              <a:defRPr b="1" sz="1900">
                <a:latin typeface="Barlow Condensed"/>
                <a:ea typeface="Barlow Condensed"/>
                <a:cs typeface="Barlow Condensed"/>
                <a:sym typeface="Barlow Condensed"/>
              </a:defRPr>
            </a:lvl1pPr>
            <a:lvl2pPr lvl="1" rtl="0" algn="ctr">
              <a:lnSpc>
                <a:spcPct val="100000"/>
              </a:lnSpc>
              <a:spcBef>
                <a:spcPts val="0"/>
              </a:spcBef>
              <a:spcAft>
                <a:spcPts val="0"/>
              </a:spcAft>
              <a:buSzPts val="2800"/>
              <a:buNone/>
              <a:defRPr sz="2800"/>
            </a:lvl2pPr>
            <a:lvl3pPr lvl="2" rtl="0" algn="ctr">
              <a:lnSpc>
                <a:spcPct val="100000"/>
              </a:lnSpc>
              <a:spcBef>
                <a:spcPts val="0"/>
              </a:spcBef>
              <a:spcAft>
                <a:spcPts val="0"/>
              </a:spcAft>
              <a:buSzPts val="2800"/>
              <a:buNone/>
              <a:defRPr sz="2800"/>
            </a:lvl3pPr>
            <a:lvl4pPr lvl="3" rtl="0" algn="ctr">
              <a:lnSpc>
                <a:spcPct val="100000"/>
              </a:lnSpc>
              <a:spcBef>
                <a:spcPts val="0"/>
              </a:spcBef>
              <a:spcAft>
                <a:spcPts val="0"/>
              </a:spcAft>
              <a:buSzPts val="2800"/>
              <a:buNone/>
              <a:defRPr sz="2800"/>
            </a:lvl4pPr>
            <a:lvl5pPr lvl="4" rtl="0" algn="ctr">
              <a:lnSpc>
                <a:spcPct val="100000"/>
              </a:lnSpc>
              <a:spcBef>
                <a:spcPts val="0"/>
              </a:spcBef>
              <a:spcAft>
                <a:spcPts val="0"/>
              </a:spcAft>
              <a:buSzPts val="2800"/>
              <a:buNone/>
              <a:defRPr sz="2800"/>
            </a:lvl5pPr>
            <a:lvl6pPr lvl="5" rtl="0" algn="ctr">
              <a:lnSpc>
                <a:spcPct val="100000"/>
              </a:lnSpc>
              <a:spcBef>
                <a:spcPts val="0"/>
              </a:spcBef>
              <a:spcAft>
                <a:spcPts val="0"/>
              </a:spcAft>
              <a:buSzPts val="2800"/>
              <a:buNone/>
              <a:defRPr sz="2800"/>
            </a:lvl6pPr>
            <a:lvl7pPr lvl="6" rtl="0" algn="ctr">
              <a:lnSpc>
                <a:spcPct val="100000"/>
              </a:lnSpc>
              <a:spcBef>
                <a:spcPts val="0"/>
              </a:spcBef>
              <a:spcAft>
                <a:spcPts val="0"/>
              </a:spcAft>
              <a:buSzPts val="2800"/>
              <a:buNone/>
              <a:defRPr sz="2800"/>
            </a:lvl7pPr>
            <a:lvl8pPr lvl="7" rtl="0" algn="ctr">
              <a:lnSpc>
                <a:spcPct val="100000"/>
              </a:lnSpc>
              <a:spcBef>
                <a:spcPts val="0"/>
              </a:spcBef>
              <a:spcAft>
                <a:spcPts val="0"/>
              </a:spcAft>
              <a:buSzPts val="2800"/>
              <a:buNone/>
              <a:defRPr sz="2800"/>
            </a:lvl8pPr>
            <a:lvl9pPr lvl="8" rtl="0" algn="ctr">
              <a:lnSpc>
                <a:spcPct val="100000"/>
              </a:lnSpc>
              <a:spcBef>
                <a:spcPts val="0"/>
              </a:spcBef>
              <a:spcAft>
                <a:spcPts val="0"/>
              </a:spcAft>
              <a:buSzPts val="2800"/>
              <a:buNone/>
              <a:defRPr sz="2800"/>
            </a:lvl9pPr>
          </a:lstStyle>
          <a:p/>
        </p:txBody>
      </p:sp>
      <p:sp>
        <p:nvSpPr>
          <p:cNvPr id="166" name="Google Shape;166;p17"/>
          <p:cNvSpPr txBox="1"/>
          <p:nvPr>
            <p:ph idx="5" type="subTitle"/>
          </p:nvPr>
        </p:nvSpPr>
        <p:spPr>
          <a:xfrm>
            <a:off x="6191050" y="2718625"/>
            <a:ext cx="2237100" cy="634200"/>
          </a:xfrm>
          <a:prstGeom prst="rect">
            <a:avLst/>
          </a:prstGeom>
        </p:spPr>
        <p:txBody>
          <a:bodyPr anchorCtr="0" anchor="t" bIns="91425" lIns="91425" spcFirstLastPara="1" rIns="91425" wrap="square" tIns="91425">
            <a:noAutofit/>
          </a:bodyPr>
          <a:lstStyle>
            <a:lvl1pPr lvl="0" rtl="0" algn="ctr">
              <a:spcBef>
                <a:spcPts val="0"/>
              </a:spcBef>
              <a:spcAft>
                <a:spcPts val="0"/>
              </a:spcAft>
              <a:buSzPts val="2800"/>
              <a:buNone/>
              <a:defRPr sz="1400"/>
            </a:lvl1pPr>
            <a:lvl2pPr lvl="1" rtl="0" algn="ctr">
              <a:lnSpc>
                <a:spcPct val="100000"/>
              </a:lnSpc>
              <a:spcBef>
                <a:spcPts val="0"/>
              </a:spcBef>
              <a:spcAft>
                <a:spcPts val="0"/>
              </a:spcAft>
              <a:buSzPts val="2800"/>
              <a:buNone/>
              <a:defRPr sz="2800"/>
            </a:lvl2pPr>
            <a:lvl3pPr lvl="2" rtl="0" algn="ctr">
              <a:lnSpc>
                <a:spcPct val="100000"/>
              </a:lnSpc>
              <a:spcBef>
                <a:spcPts val="0"/>
              </a:spcBef>
              <a:spcAft>
                <a:spcPts val="0"/>
              </a:spcAft>
              <a:buSzPts val="2800"/>
              <a:buNone/>
              <a:defRPr sz="2800"/>
            </a:lvl3pPr>
            <a:lvl4pPr lvl="3" rtl="0" algn="ctr">
              <a:lnSpc>
                <a:spcPct val="100000"/>
              </a:lnSpc>
              <a:spcBef>
                <a:spcPts val="0"/>
              </a:spcBef>
              <a:spcAft>
                <a:spcPts val="0"/>
              </a:spcAft>
              <a:buSzPts val="2800"/>
              <a:buNone/>
              <a:defRPr sz="2800"/>
            </a:lvl4pPr>
            <a:lvl5pPr lvl="4" rtl="0" algn="ctr">
              <a:lnSpc>
                <a:spcPct val="100000"/>
              </a:lnSpc>
              <a:spcBef>
                <a:spcPts val="0"/>
              </a:spcBef>
              <a:spcAft>
                <a:spcPts val="0"/>
              </a:spcAft>
              <a:buSzPts val="2800"/>
              <a:buNone/>
              <a:defRPr sz="2800"/>
            </a:lvl5pPr>
            <a:lvl6pPr lvl="5" rtl="0" algn="ctr">
              <a:lnSpc>
                <a:spcPct val="100000"/>
              </a:lnSpc>
              <a:spcBef>
                <a:spcPts val="0"/>
              </a:spcBef>
              <a:spcAft>
                <a:spcPts val="0"/>
              </a:spcAft>
              <a:buSzPts val="2800"/>
              <a:buNone/>
              <a:defRPr sz="2800"/>
            </a:lvl6pPr>
            <a:lvl7pPr lvl="6" rtl="0" algn="ctr">
              <a:lnSpc>
                <a:spcPct val="100000"/>
              </a:lnSpc>
              <a:spcBef>
                <a:spcPts val="0"/>
              </a:spcBef>
              <a:spcAft>
                <a:spcPts val="0"/>
              </a:spcAft>
              <a:buSzPts val="2800"/>
              <a:buNone/>
              <a:defRPr sz="2800"/>
            </a:lvl7pPr>
            <a:lvl8pPr lvl="7" rtl="0" algn="ctr">
              <a:lnSpc>
                <a:spcPct val="100000"/>
              </a:lnSpc>
              <a:spcBef>
                <a:spcPts val="0"/>
              </a:spcBef>
              <a:spcAft>
                <a:spcPts val="0"/>
              </a:spcAft>
              <a:buSzPts val="2800"/>
              <a:buNone/>
              <a:defRPr sz="2800"/>
            </a:lvl8pPr>
            <a:lvl9pPr lvl="8" rtl="0" algn="ctr">
              <a:lnSpc>
                <a:spcPct val="100000"/>
              </a:lnSpc>
              <a:spcBef>
                <a:spcPts val="0"/>
              </a:spcBef>
              <a:spcAft>
                <a:spcPts val="0"/>
              </a:spcAft>
              <a:buSzPts val="2800"/>
              <a:buNone/>
              <a:defRPr sz="2800"/>
            </a:lvl9pPr>
          </a:lstStyle>
          <a:p/>
        </p:txBody>
      </p:sp>
      <p:sp>
        <p:nvSpPr>
          <p:cNvPr id="167" name="Google Shape;167;p17"/>
          <p:cNvSpPr txBox="1"/>
          <p:nvPr>
            <p:ph idx="6" type="subTitle"/>
          </p:nvPr>
        </p:nvSpPr>
        <p:spPr>
          <a:xfrm>
            <a:off x="6455645" y="2260375"/>
            <a:ext cx="1707900" cy="4731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SzPts val="2800"/>
              <a:buNone/>
              <a:defRPr b="1" sz="1900">
                <a:latin typeface="Barlow Condensed"/>
                <a:ea typeface="Barlow Condensed"/>
                <a:cs typeface="Barlow Condensed"/>
                <a:sym typeface="Barlow Condensed"/>
              </a:defRPr>
            </a:lvl1pPr>
            <a:lvl2pPr lvl="1" rtl="0" algn="ctr">
              <a:lnSpc>
                <a:spcPct val="100000"/>
              </a:lnSpc>
              <a:spcBef>
                <a:spcPts val="0"/>
              </a:spcBef>
              <a:spcAft>
                <a:spcPts val="0"/>
              </a:spcAft>
              <a:buSzPts val="2800"/>
              <a:buNone/>
              <a:defRPr sz="2800"/>
            </a:lvl2pPr>
            <a:lvl3pPr lvl="2" rtl="0" algn="ctr">
              <a:lnSpc>
                <a:spcPct val="100000"/>
              </a:lnSpc>
              <a:spcBef>
                <a:spcPts val="0"/>
              </a:spcBef>
              <a:spcAft>
                <a:spcPts val="0"/>
              </a:spcAft>
              <a:buSzPts val="2800"/>
              <a:buNone/>
              <a:defRPr sz="2800"/>
            </a:lvl3pPr>
            <a:lvl4pPr lvl="3" rtl="0" algn="ctr">
              <a:lnSpc>
                <a:spcPct val="100000"/>
              </a:lnSpc>
              <a:spcBef>
                <a:spcPts val="0"/>
              </a:spcBef>
              <a:spcAft>
                <a:spcPts val="0"/>
              </a:spcAft>
              <a:buSzPts val="2800"/>
              <a:buNone/>
              <a:defRPr sz="2800"/>
            </a:lvl4pPr>
            <a:lvl5pPr lvl="4" rtl="0" algn="ctr">
              <a:lnSpc>
                <a:spcPct val="100000"/>
              </a:lnSpc>
              <a:spcBef>
                <a:spcPts val="0"/>
              </a:spcBef>
              <a:spcAft>
                <a:spcPts val="0"/>
              </a:spcAft>
              <a:buSzPts val="2800"/>
              <a:buNone/>
              <a:defRPr sz="2800"/>
            </a:lvl5pPr>
            <a:lvl6pPr lvl="5" rtl="0" algn="ctr">
              <a:lnSpc>
                <a:spcPct val="100000"/>
              </a:lnSpc>
              <a:spcBef>
                <a:spcPts val="0"/>
              </a:spcBef>
              <a:spcAft>
                <a:spcPts val="0"/>
              </a:spcAft>
              <a:buSzPts val="2800"/>
              <a:buNone/>
              <a:defRPr sz="2800"/>
            </a:lvl6pPr>
            <a:lvl7pPr lvl="6" rtl="0" algn="ctr">
              <a:lnSpc>
                <a:spcPct val="100000"/>
              </a:lnSpc>
              <a:spcBef>
                <a:spcPts val="0"/>
              </a:spcBef>
              <a:spcAft>
                <a:spcPts val="0"/>
              </a:spcAft>
              <a:buSzPts val="2800"/>
              <a:buNone/>
              <a:defRPr sz="2800"/>
            </a:lvl7pPr>
            <a:lvl8pPr lvl="7" rtl="0" algn="ctr">
              <a:lnSpc>
                <a:spcPct val="100000"/>
              </a:lnSpc>
              <a:spcBef>
                <a:spcPts val="0"/>
              </a:spcBef>
              <a:spcAft>
                <a:spcPts val="0"/>
              </a:spcAft>
              <a:buSzPts val="2800"/>
              <a:buNone/>
              <a:defRPr sz="2800"/>
            </a:lvl8pPr>
            <a:lvl9pPr lvl="8" rtl="0" algn="ctr">
              <a:lnSpc>
                <a:spcPct val="100000"/>
              </a:lnSpc>
              <a:spcBef>
                <a:spcPts val="0"/>
              </a:spcBef>
              <a:spcAft>
                <a:spcPts val="0"/>
              </a:spcAft>
              <a:buSzPts val="2800"/>
              <a:buNone/>
              <a:defRPr sz="2800"/>
            </a:lvl9pPr>
          </a:lstStyle>
          <a:p/>
        </p:txBody>
      </p:sp>
      <p:sp>
        <p:nvSpPr>
          <p:cNvPr id="168" name="Google Shape;168;p17"/>
          <p:cNvSpPr/>
          <p:nvPr/>
        </p:nvSpPr>
        <p:spPr>
          <a:xfrm>
            <a:off x="165201" y="4716375"/>
            <a:ext cx="351254" cy="332469"/>
          </a:xfrm>
          <a:custGeom>
            <a:rect b="b" l="l" r="r" t="t"/>
            <a:pathLst>
              <a:path extrusionOk="0" h="50355" w="53180">
                <a:moveTo>
                  <a:pt x="26035" y="0"/>
                </a:moveTo>
                <a:lnTo>
                  <a:pt x="24074" y="5618"/>
                </a:lnTo>
                <a:lnTo>
                  <a:pt x="20304" y="16381"/>
                </a:lnTo>
                <a:lnTo>
                  <a:pt x="0" y="16381"/>
                </a:lnTo>
                <a:lnTo>
                  <a:pt x="5104" y="20232"/>
                </a:lnTo>
                <a:lnTo>
                  <a:pt x="16052" y="28520"/>
                </a:lnTo>
                <a:lnTo>
                  <a:pt x="10886" y="43289"/>
                </a:lnTo>
                <a:lnTo>
                  <a:pt x="8411" y="50355"/>
                </a:lnTo>
                <a:lnTo>
                  <a:pt x="14255" y="45672"/>
                </a:lnTo>
                <a:lnTo>
                  <a:pt x="26128" y="36141"/>
                </a:lnTo>
                <a:lnTo>
                  <a:pt x="38770" y="45702"/>
                </a:lnTo>
                <a:lnTo>
                  <a:pt x="44635" y="50139"/>
                </a:lnTo>
                <a:lnTo>
                  <a:pt x="42077" y="43248"/>
                </a:lnTo>
                <a:lnTo>
                  <a:pt x="36583" y="28449"/>
                </a:lnTo>
                <a:lnTo>
                  <a:pt x="47839" y="20273"/>
                </a:lnTo>
                <a:lnTo>
                  <a:pt x="53180" y="16391"/>
                </a:lnTo>
                <a:lnTo>
                  <a:pt x="32115" y="16391"/>
                </a:lnTo>
                <a:lnTo>
                  <a:pt x="28110" y="5577"/>
                </a:lnTo>
                <a:lnTo>
                  <a:pt x="26035" y="0"/>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9" name="Google Shape;169;p17"/>
          <p:cNvSpPr/>
          <p:nvPr/>
        </p:nvSpPr>
        <p:spPr>
          <a:xfrm>
            <a:off x="728899" y="4716375"/>
            <a:ext cx="351254" cy="332469"/>
          </a:xfrm>
          <a:custGeom>
            <a:rect b="b" l="l" r="r" t="t"/>
            <a:pathLst>
              <a:path extrusionOk="0" h="50355" w="53180">
                <a:moveTo>
                  <a:pt x="26035" y="0"/>
                </a:moveTo>
                <a:lnTo>
                  <a:pt x="24074" y="5618"/>
                </a:lnTo>
                <a:lnTo>
                  <a:pt x="20304" y="16381"/>
                </a:lnTo>
                <a:lnTo>
                  <a:pt x="0" y="16381"/>
                </a:lnTo>
                <a:lnTo>
                  <a:pt x="5104" y="20232"/>
                </a:lnTo>
                <a:lnTo>
                  <a:pt x="16052" y="28520"/>
                </a:lnTo>
                <a:lnTo>
                  <a:pt x="10886" y="43289"/>
                </a:lnTo>
                <a:lnTo>
                  <a:pt x="8411" y="50355"/>
                </a:lnTo>
                <a:lnTo>
                  <a:pt x="14255" y="45672"/>
                </a:lnTo>
                <a:lnTo>
                  <a:pt x="26128" y="36141"/>
                </a:lnTo>
                <a:lnTo>
                  <a:pt x="38770" y="45702"/>
                </a:lnTo>
                <a:lnTo>
                  <a:pt x="44635" y="50139"/>
                </a:lnTo>
                <a:lnTo>
                  <a:pt x="42077" y="43248"/>
                </a:lnTo>
                <a:lnTo>
                  <a:pt x="36583" y="28449"/>
                </a:lnTo>
                <a:lnTo>
                  <a:pt x="47839" y="20273"/>
                </a:lnTo>
                <a:lnTo>
                  <a:pt x="53180" y="16391"/>
                </a:lnTo>
                <a:lnTo>
                  <a:pt x="32115" y="16391"/>
                </a:lnTo>
                <a:lnTo>
                  <a:pt x="28110" y="5577"/>
                </a:lnTo>
                <a:lnTo>
                  <a:pt x="26035"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0" name="Google Shape;170;p17"/>
          <p:cNvSpPr/>
          <p:nvPr/>
        </p:nvSpPr>
        <p:spPr>
          <a:xfrm>
            <a:off x="1292598" y="4716375"/>
            <a:ext cx="351254" cy="332469"/>
          </a:xfrm>
          <a:custGeom>
            <a:rect b="b" l="l" r="r" t="t"/>
            <a:pathLst>
              <a:path extrusionOk="0" h="50355" w="53180">
                <a:moveTo>
                  <a:pt x="26035" y="0"/>
                </a:moveTo>
                <a:lnTo>
                  <a:pt x="24074" y="5618"/>
                </a:lnTo>
                <a:lnTo>
                  <a:pt x="20304" y="16381"/>
                </a:lnTo>
                <a:lnTo>
                  <a:pt x="0" y="16381"/>
                </a:lnTo>
                <a:lnTo>
                  <a:pt x="5104" y="20232"/>
                </a:lnTo>
                <a:lnTo>
                  <a:pt x="16052" y="28520"/>
                </a:lnTo>
                <a:lnTo>
                  <a:pt x="10886" y="43289"/>
                </a:lnTo>
                <a:lnTo>
                  <a:pt x="8411" y="50355"/>
                </a:lnTo>
                <a:lnTo>
                  <a:pt x="14255" y="45672"/>
                </a:lnTo>
                <a:lnTo>
                  <a:pt x="26128" y="36141"/>
                </a:lnTo>
                <a:lnTo>
                  <a:pt x="38770" y="45702"/>
                </a:lnTo>
                <a:lnTo>
                  <a:pt x="44635" y="50139"/>
                </a:lnTo>
                <a:lnTo>
                  <a:pt x="42077" y="43248"/>
                </a:lnTo>
                <a:lnTo>
                  <a:pt x="36583" y="28449"/>
                </a:lnTo>
                <a:lnTo>
                  <a:pt x="47839" y="20273"/>
                </a:lnTo>
                <a:lnTo>
                  <a:pt x="53180" y="16391"/>
                </a:lnTo>
                <a:lnTo>
                  <a:pt x="32115" y="16391"/>
                </a:lnTo>
                <a:lnTo>
                  <a:pt x="28110" y="5577"/>
                </a:lnTo>
                <a:lnTo>
                  <a:pt x="26035" y="0"/>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1" name="Google Shape;171;p17"/>
          <p:cNvSpPr/>
          <p:nvPr/>
        </p:nvSpPr>
        <p:spPr>
          <a:xfrm>
            <a:off x="1856296" y="4716375"/>
            <a:ext cx="351254" cy="332469"/>
          </a:xfrm>
          <a:custGeom>
            <a:rect b="b" l="l" r="r" t="t"/>
            <a:pathLst>
              <a:path extrusionOk="0" h="50355" w="53180">
                <a:moveTo>
                  <a:pt x="26035" y="0"/>
                </a:moveTo>
                <a:lnTo>
                  <a:pt x="24074" y="5618"/>
                </a:lnTo>
                <a:lnTo>
                  <a:pt x="20304" y="16381"/>
                </a:lnTo>
                <a:lnTo>
                  <a:pt x="0" y="16381"/>
                </a:lnTo>
                <a:lnTo>
                  <a:pt x="5104" y="20232"/>
                </a:lnTo>
                <a:lnTo>
                  <a:pt x="16052" y="28520"/>
                </a:lnTo>
                <a:lnTo>
                  <a:pt x="10886" y="43289"/>
                </a:lnTo>
                <a:lnTo>
                  <a:pt x="8411" y="50355"/>
                </a:lnTo>
                <a:lnTo>
                  <a:pt x="14255" y="45672"/>
                </a:lnTo>
                <a:lnTo>
                  <a:pt x="26128" y="36141"/>
                </a:lnTo>
                <a:lnTo>
                  <a:pt x="38770" y="45702"/>
                </a:lnTo>
                <a:lnTo>
                  <a:pt x="44635" y="50139"/>
                </a:lnTo>
                <a:lnTo>
                  <a:pt x="42077" y="43248"/>
                </a:lnTo>
                <a:lnTo>
                  <a:pt x="36583" y="28449"/>
                </a:lnTo>
                <a:lnTo>
                  <a:pt x="47839" y="20273"/>
                </a:lnTo>
                <a:lnTo>
                  <a:pt x="53180" y="16391"/>
                </a:lnTo>
                <a:lnTo>
                  <a:pt x="32115" y="16391"/>
                </a:lnTo>
                <a:lnTo>
                  <a:pt x="28110" y="5577"/>
                </a:lnTo>
                <a:lnTo>
                  <a:pt x="26035"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2" name="Google Shape;172;p17"/>
          <p:cNvSpPr/>
          <p:nvPr/>
        </p:nvSpPr>
        <p:spPr>
          <a:xfrm>
            <a:off x="2419994" y="4716375"/>
            <a:ext cx="351254" cy="332469"/>
          </a:xfrm>
          <a:custGeom>
            <a:rect b="b" l="l" r="r" t="t"/>
            <a:pathLst>
              <a:path extrusionOk="0" h="50355" w="53180">
                <a:moveTo>
                  <a:pt x="26035" y="0"/>
                </a:moveTo>
                <a:lnTo>
                  <a:pt x="24074" y="5618"/>
                </a:lnTo>
                <a:lnTo>
                  <a:pt x="20304" y="16381"/>
                </a:lnTo>
                <a:lnTo>
                  <a:pt x="0" y="16381"/>
                </a:lnTo>
                <a:lnTo>
                  <a:pt x="5104" y="20232"/>
                </a:lnTo>
                <a:lnTo>
                  <a:pt x="16052" y="28520"/>
                </a:lnTo>
                <a:lnTo>
                  <a:pt x="10886" y="43289"/>
                </a:lnTo>
                <a:lnTo>
                  <a:pt x="8411" y="50355"/>
                </a:lnTo>
                <a:lnTo>
                  <a:pt x="14255" y="45672"/>
                </a:lnTo>
                <a:lnTo>
                  <a:pt x="26128" y="36141"/>
                </a:lnTo>
                <a:lnTo>
                  <a:pt x="38770" y="45702"/>
                </a:lnTo>
                <a:lnTo>
                  <a:pt x="44635" y="50139"/>
                </a:lnTo>
                <a:lnTo>
                  <a:pt x="42077" y="43248"/>
                </a:lnTo>
                <a:lnTo>
                  <a:pt x="36583" y="28449"/>
                </a:lnTo>
                <a:lnTo>
                  <a:pt x="47839" y="20273"/>
                </a:lnTo>
                <a:lnTo>
                  <a:pt x="53180" y="16391"/>
                </a:lnTo>
                <a:lnTo>
                  <a:pt x="32115" y="16391"/>
                </a:lnTo>
                <a:lnTo>
                  <a:pt x="28110" y="5577"/>
                </a:lnTo>
                <a:lnTo>
                  <a:pt x="26035" y="0"/>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3" name="Google Shape;173;p17"/>
          <p:cNvSpPr/>
          <p:nvPr/>
        </p:nvSpPr>
        <p:spPr>
          <a:xfrm>
            <a:off x="2983693" y="4716375"/>
            <a:ext cx="351254" cy="332469"/>
          </a:xfrm>
          <a:custGeom>
            <a:rect b="b" l="l" r="r" t="t"/>
            <a:pathLst>
              <a:path extrusionOk="0" h="50355" w="53180">
                <a:moveTo>
                  <a:pt x="26035" y="0"/>
                </a:moveTo>
                <a:lnTo>
                  <a:pt x="24074" y="5618"/>
                </a:lnTo>
                <a:lnTo>
                  <a:pt x="20304" y="16381"/>
                </a:lnTo>
                <a:lnTo>
                  <a:pt x="0" y="16381"/>
                </a:lnTo>
                <a:lnTo>
                  <a:pt x="5104" y="20232"/>
                </a:lnTo>
                <a:lnTo>
                  <a:pt x="16052" y="28520"/>
                </a:lnTo>
                <a:lnTo>
                  <a:pt x="10886" y="43289"/>
                </a:lnTo>
                <a:lnTo>
                  <a:pt x="8411" y="50355"/>
                </a:lnTo>
                <a:lnTo>
                  <a:pt x="14255" y="45672"/>
                </a:lnTo>
                <a:lnTo>
                  <a:pt x="26128" y="36141"/>
                </a:lnTo>
                <a:lnTo>
                  <a:pt x="38770" y="45702"/>
                </a:lnTo>
                <a:lnTo>
                  <a:pt x="44635" y="50139"/>
                </a:lnTo>
                <a:lnTo>
                  <a:pt x="42077" y="43248"/>
                </a:lnTo>
                <a:lnTo>
                  <a:pt x="36583" y="28449"/>
                </a:lnTo>
                <a:lnTo>
                  <a:pt x="47839" y="20273"/>
                </a:lnTo>
                <a:lnTo>
                  <a:pt x="53180" y="16391"/>
                </a:lnTo>
                <a:lnTo>
                  <a:pt x="32115" y="16391"/>
                </a:lnTo>
                <a:lnTo>
                  <a:pt x="28110" y="5577"/>
                </a:lnTo>
                <a:lnTo>
                  <a:pt x="26035"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4" name="Google Shape;174;p17"/>
          <p:cNvSpPr/>
          <p:nvPr/>
        </p:nvSpPr>
        <p:spPr>
          <a:xfrm>
            <a:off x="3547391" y="4716375"/>
            <a:ext cx="351254" cy="332469"/>
          </a:xfrm>
          <a:custGeom>
            <a:rect b="b" l="l" r="r" t="t"/>
            <a:pathLst>
              <a:path extrusionOk="0" h="50355" w="53180">
                <a:moveTo>
                  <a:pt x="26035" y="0"/>
                </a:moveTo>
                <a:lnTo>
                  <a:pt x="24074" y="5618"/>
                </a:lnTo>
                <a:lnTo>
                  <a:pt x="20304" y="16381"/>
                </a:lnTo>
                <a:lnTo>
                  <a:pt x="0" y="16381"/>
                </a:lnTo>
                <a:lnTo>
                  <a:pt x="5104" y="20232"/>
                </a:lnTo>
                <a:lnTo>
                  <a:pt x="16052" y="28520"/>
                </a:lnTo>
                <a:lnTo>
                  <a:pt x="10886" y="43289"/>
                </a:lnTo>
                <a:lnTo>
                  <a:pt x="8411" y="50355"/>
                </a:lnTo>
                <a:lnTo>
                  <a:pt x="14255" y="45672"/>
                </a:lnTo>
                <a:lnTo>
                  <a:pt x="26128" y="36141"/>
                </a:lnTo>
                <a:lnTo>
                  <a:pt x="38770" y="45702"/>
                </a:lnTo>
                <a:lnTo>
                  <a:pt x="44635" y="50139"/>
                </a:lnTo>
                <a:lnTo>
                  <a:pt x="42077" y="43248"/>
                </a:lnTo>
                <a:lnTo>
                  <a:pt x="36583" y="28449"/>
                </a:lnTo>
                <a:lnTo>
                  <a:pt x="47839" y="20273"/>
                </a:lnTo>
                <a:lnTo>
                  <a:pt x="53180" y="16391"/>
                </a:lnTo>
                <a:lnTo>
                  <a:pt x="32115" y="16391"/>
                </a:lnTo>
                <a:lnTo>
                  <a:pt x="28110" y="5577"/>
                </a:lnTo>
                <a:lnTo>
                  <a:pt x="26035" y="0"/>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5" name="Google Shape;175;p17"/>
          <p:cNvSpPr/>
          <p:nvPr/>
        </p:nvSpPr>
        <p:spPr>
          <a:xfrm>
            <a:off x="4111089" y="4716375"/>
            <a:ext cx="351254" cy="332469"/>
          </a:xfrm>
          <a:custGeom>
            <a:rect b="b" l="l" r="r" t="t"/>
            <a:pathLst>
              <a:path extrusionOk="0" h="50355" w="53180">
                <a:moveTo>
                  <a:pt x="26035" y="0"/>
                </a:moveTo>
                <a:lnTo>
                  <a:pt x="24074" y="5618"/>
                </a:lnTo>
                <a:lnTo>
                  <a:pt x="20304" y="16381"/>
                </a:lnTo>
                <a:lnTo>
                  <a:pt x="0" y="16381"/>
                </a:lnTo>
                <a:lnTo>
                  <a:pt x="5104" y="20232"/>
                </a:lnTo>
                <a:lnTo>
                  <a:pt x="16052" y="28520"/>
                </a:lnTo>
                <a:lnTo>
                  <a:pt x="10886" y="43289"/>
                </a:lnTo>
                <a:lnTo>
                  <a:pt x="8411" y="50355"/>
                </a:lnTo>
                <a:lnTo>
                  <a:pt x="14255" y="45672"/>
                </a:lnTo>
                <a:lnTo>
                  <a:pt x="26128" y="36141"/>
                </a:lnTo>
                <a:lnTo>
                  <a:pt x="38770" y="45702"/>
                </a:lnTo>
                <a:lnTo>
                  <a:pt x="44635" y="50139"/>
                </a:lnTo>
                <a:lnTo>
                  <a:pt x="42077" y="43248"/>
                </a:lnTo>
                <a:lnTo>
                  <a:pt x="36583" y="28449"/>
                </a:lnTo>
                <a:lnTo>
                  <a:pt x="47839" y="20273"/>
                </a:lnTo>
                <a:lnTo>
                  <a:pt x="53180" y="16391"/>
                </a:lnTo>
                <a:lnTo>
                  <a:pt x="32115" y="16391"/>
                </a:lnTo>
                <a:lnTo>
                  <a:pt x="28110" y="5577"/>
                </a:lnTo>
                <a:lnTo>
                  <a:pt x="26035"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6" name="Google Shape;176;p17"/>
          <p:cNvSpPr/>
          <p:nvPr/>
        </p:nvSpPr>
        <p:spPr>
          <a:xfrm>
            <a:off x="4674788" y="4716375"/>
            <a:ext cx="351254" cy="332469"/>
          </a:xfrm>
          <a:custGeom>
            <a:rect b="b" l="l" r="r" t="t"/>
            <a:pathLst>
              <a:path extrusionOk="0" h="50355" w="53180">
                <a:moveTo>
                  <a:pt x="26035" y="0"/>
                </a:moveTo>
                <a:lnTo>
                  <a:pt x="24074" y="5618"/>
                </a:lnTo>
                <a:lnTo>
                  <a:pt x="20304" y="16381"/>
                </a:lnTo>
                <a:lnTo>
                  <a:pt x="0" y="16381"/>
                </a:lnTo>
                <a:lnTo>
                  <a:pt x="5104" y="20232"/>
                </a:lnTo>
                <a:lnTo>
                  <a:pt x="16052" y="28520"/>
                </a:lnTo>
                <a:lnTo>
                  <a:pt x="10886" y="43289"/>
                </a:lnTo>
                <a:lnTo>
                  <a:pt x="8411" y="50355"/>
                </a:lnTo>
                <a:lnTo>
                  <a:pt x="14255" y="45672"/>
                </a:lnTo>
                <a:lnTo>
                  <a:pt x="26128" y="36141"/>
                </a:lnTo>
                <a:lnTo>
                  <a:pt x="38770" y="45702"/>
                </a:lnTo>
                <a:lnTo>
                  <a:pt x="44635" y="50139"/>
                </a:lnTo>
                <a:lnTo>
                  <a:pt x="42077" y="43248"/>
                </a:lnTo>
                <a:lnTo>
                  <a:pt x="36583" y="28449"/>
                </a:lnTo>
                <a:lnTo>
                  <a:pt x="47839" y="20273"/>
                </a:lnTo>
                <a:lnTo>
                  <a:pt x="53180" y="16391"/>
                </a:lnTo>
                <a:lnTo>
                  <a:pt x="32115" y="16391"/>
                </a:lnTo>
                <a:lnTo>
                  <a:pt x="28110" y="5577"/>
                </a:lnTo>
                <a:lnTo>
                  <a:pt x="26035" y="0"/>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7" name="Google Shape;177;p17"/>
          <p:cNvSpPr/>
          <p:nvPr/>
        </p:nvSpPr>
        <p:spPr>
          <a:xfrm>
            <a:off x="5238486" y="4716375"/>
            <a:ext cx="351254" cy="332469"/>
          </a:xfrm>
          <a:custGeom>
            <a:rect b="b" l="l" r="r" t="t"/>
            <a:pathLst>
              <a:path extrusionOk="0" h="50355" w="53180">
                <a:moveTo>
                  <a:pt x="26035" y="0"/>
                </a:moveTo>
                <a:lnTo>
                  <a:pt x="24074" y="5618"/>
                </a:lnTo>
                <a:lnTo>
                  <a:pt x="20304" y="16381"/>
                </a:lnTo>
                <a:lnTo>
                  <a:pt x="0" y="16381"/>
                </a:lnTo>
                <a:lnTo>
                  <a:pt x="5104" y="20232"/>
                </a:lnTo>
                <a:lnTo>
                  <a:pt x="16052" y="28520"/>
                </a:lnTo>
                <a:lnTo>
                  <a:pt x="10886" y="43289"/>
                </a:lnTo>
                <a:lnTo>
                  <a:pt x="8411" y="50355"/>
                </a:lnTo>
                <a:lnTo>
                  <a:pt x="14255" y="45672"/>
                </a:lnTo>
                <a:lnTo>
                  <a:pt x="26128" y="36141"/>
                </a:lnTo>
                <a:lnTo>
                  <a:pt x="38770" y="45702"/>
                </a:lnTo>
                <a:lnTo>
                  <a:pt x="44635" y="50139"/>
                </a:lnTo>
                <a:lnTo>
                  <a:pt x="42077" y="43248"/>
                </a:lnTo>
                <a:lnTo>
                  <a:pt x="36583" y="28449"/>
                </a:lnTo>
                <a:lnTo>
                  <a:pt x="47839" y="20273"/>
                </a:lnTo>
                <a:lnTo>
                  <a:pt x="53180" y="16391"/>
                </a:lnTo>
                <a:lnTo>
                  <a:pt x="32115" y="16391"/>
                </a:lnTo>
                <a:lnTo>
                  <a:pt x="28110" y="5577"/>
                </a:lnTo>
                <a:lnTo>
                  <a:pt x="26035"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8" name="Google Shape;178;p17"/>
          <p:cNvSpPr/>
          <p:nvPr/>
        </p:nvSpPr>
        <p:spPr>
          <a:xfrm>
            <a:off x="5802184" y="4716375"/>
            <a:ext cx="351254" cy="332469"/>
          </a:xfrm>
          <a:custGeom>
            <a:rect b="b" l="l" r="r" t="t"/>
            <a:pathLst>
              <a:path extrusionOk="0" h="50355" w="53180">
                <a:moveTo>
                  <a:pt x="26035" y="0"/>
                </a:moveTo>
                <a:lnTo>
                  <a:pt x="24074" y="5618"/>
                </a:lnTo>
                <a:lnTo>
                  <a:pt x="20304" y="16381"/>
                </a:lnTo>
                <a:lnTo>
                  <a:pt x="0" y="16381"/>
                </a:lnTo>
                <a:lnTo>
                  <a:pt x="5104" y="20232"/>
                </a:lnTo>
                <a:lnTo>
                  <a:pt x="16052" y="28520"/>
                </a:lnTo>
                <a:lnTo>
                  <a:pt x="10886" y="43289"/>
                </a:lnTo>
                <a:lnTo>
                  <a:pt x="8411" y="50355"/>
                </a:lnTo>
                <a:lnTo>
                  <a:pt x="14255" y="45672"/>
                </a:lnTo>
                <a:lnTo>
                  <a:pt x="26128" y="36141"/>
                </a:lnTo>
                <a:lnTo>
                  <a:pt x="38770" y="45702"/>
                </a:lnTo>
                <a:lnTo>
                  <a:pt x="44635" y="50139"/>
                </a:lnTo>
                <a:lnTo>
                  <a:pt x="42077" y="43248"/>
                </a:lnTo>
                <a:lnTo>
                  <a:pt x="36583" y="28449"/>
                </a:lnTo>
                <a:lnTo>
                  <a:pt x="47839" y="20273"/>
                </a:lnTo>
                <a:lnTo>
                  <a:pt x="53180" y="16391"/>
                </a:lnTo>
                <a:lnTo>
                  <a:pt x="32115" y="16391"/>
                </a:lnTo>
                <a:lnTo>
                  <a:pt x="28110" y="5577"/>
                </a:lnTo>
                <a:lnTo>
                  <a:pt x="26035" y="0"/>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9" name="Google Shape;179;p17"/>
          <p:cNvSpPr/>
          <p:nvPr/>
        </p:nvSpPr>
        <p:spPr>
          <a:xfrm>
            <a:off x="6365883" y="4716375"/>
            <a:ext cx="351254" cy="332469"/>
          </a:xfrm>
          <a:custGeom>
            <a:rect b="b" l="l" r="r" t="t"/>
            <a:pathLst>
              <a:path extrusionOk="0" h="50355" w="53180">
                <a:moveTo>
                  <a:pt x="26035" y="0"/>
                </a:moveTo>
                <a:lnTo>
                  <a:pt x="24074" y="5618"/>
                </a:lnTo>
                <a:lnTo>
                  <a:pt x="20304" y="16381"/>
                </a:lnTo>
                <a:lnTo>
                  <a:pt x="0" y="16381"/>
                </a:lnTo>
                <a:lnTo>
                  <a:pt x="5104" y="20232"/>
                </a:lnTo>
                <a:lnTo>
                  <a:pt x="16052" y="28520"/>
                </a:lnTo>
                <a:lnTo>
                  <a:pt x="10886" y="43289"/>
                </a:lnTo>
                <a:lnTo>
                  <a:pt x="8411" y="50355"/>
                </a:lnTo>
                <a:lnTo>
                  <a:pt x="14255" y="45672"/>
                </a:lnTo>
                <a:lnTo>
                  <a:pt x="26128" y="36141"/>
                </a:lnTo>
                <a:lnTo>
                  <a:pt x="38770" y="45702"/>
                </a:lnTo>
                <a:lnTo>
                  <a:pt x="44635" y="50139"/>
                </a:lnTo>
                <a:lnTo>
                  <a:pt x="42077" y="43248"/>
                </a:lnTo>
                <a:lnTo>
                  <a:pt x="36583" y="28449"/>
                </a:lnTo>
                <a:lnTo>
                  <a:pt x="47839" y="20273"/>
                </a:lnTo>
                <a:lnTo>
                  <a:pt x="53180" y="16391"/>
                </a:lnTo>
                <a:lnTo>
                  <a:pt x="32115" y="16391"/>
                </a:lnTo>
                <a:lnTo>
                  <a:pt x="28110" y="5577"/>
                </a:lnTo>
                <a:lnTo>
                  <a:pt x="26035"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0" name="Google Shape;180;p17"/>
          <p:cNvSpPr/>
          <p:nvPr/>
        </p:nvSpPr>
        <p:spPr>
          <a:xfrm>
            <a:off x="6929581" y="4716375"/>
            <a:ext cx="351254" cy="332469"/>
          </a:xfrm>
          <a:custGeom>
            <a:rect b="b" l="l" r="r" t="t"/>
            <a:pathLst>
              <a:path extrusionOk="0" h="50355" w="53180">
                <a:moveTo>
                  <a:pt x="26035" y="0"/>
                </a:moveTo>
                <a:lnTo>
                  <a:pt x="24074" y="5618"/>
                </a:lnTo>
                <a:lnTo>
                  <a:pt x="20304" y="16381"/>
                </a:lnTo>
                <a:lnTo>
                  <a:pt x="0" y="16381"/>
                </a:lnTo>
                <a:lnTo>
                  <a:pt x="5104" y="20232"/>
                </a:lnTo>
                <a:lnTo>
                  <a:pt x="16052" y="28520"/>
                </a:lnTo>
                <a:lnTo>
                  <a:pt x="10886" y="43289"/>
                </a:lnTo>
                <a:lnTo>
                  <a:pt x="8411" y="50355"/>
                </a:lnTo>
                <a:lnTo>
                  <a:pt x="14255" y="45672"/>
                </a:lnTo>
                <a:lnTo>
                  <a:pt x="26128" y="36141"/>
                </a:lnTo>
                <a:lnTo>
                  <a:pt x="38770" y="45702"/>
                </a:lnTo>
                <a:lnTo>
                  <a:pt x="44635" y="50139"/>
                </a:lnTo>
                <a:lnTo>
                  <a:pt x="42077" y="43248"/>
                </a:lnTo>
                <a:lnTo>
                  <a:pt x="36583" y="28449"/>
                </a:lnTo>
                <a:lnTo>
                  <a:pt x="47839" y="20273"/>
                </a:lnTo>
                <a:lnTo>
                  <a:pt x="53180" y="16391"/>
                </a:lnTo>
                <a:lnTo>
                  <a:pt x="32115" y="16391"/>
                </a:lnTo>
                <a:lnTo>
                  <a:pt x="28110" y="5577"/>
                </a:lnTo>
                <a:lnTo>
                  <a:pt x="26035" y="0"/>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1" name="Google Shape;181;p17"/>
          <p:cNvSpPr/>
          <p:nvPr/>
        </p:nvSpPr>
        <p:spPr>
          <a:xfrm>
            <a:off x="7493279" y="4716375"/>
            <a:ext cx="351254" cy="332469"/>
          </a:xfrm>
          <a:custGeom>
            <a:rect b="b" l="l" r="r" t="t"/>
            <a:pathLst>
              <a:path extrusionOk="0" h="50355" w="53180">
                <a:moveTo>
                  <a:pt x="26035" y="0"/>
                </a:moveTo>
                <a:lnTo>
                  <a:pt x="24074" y="5618"/>
                </a:lnTo>
                <a:lnTo>
                  <a:pt x="20304" y="16381"/>
                </a:lnTo>
                <a:lnTo>
                  <a:pt x="0" y="16381"/>
                </a:lnTo>
                <a:lnTo>
                  <a:pt x="5104" y="20232"/>
                </a:lnTo>
                <a:lnTo>
                  <a:pt x="16052" y="28520"/>
                </a:lnTo>
                <a:lnTo>
                  <a:pt x="10886" y="43289"/>
                </a:lnTo>
                <a:lnTo>
                  <a:pt x="8411" y="50355"/>
                </a:lnTo>
                <a:lnTo>
                  <a:pt x="14255" y="45672"/>
                </a:lnTo>
                <a:lnTo>
                  <a:pt x="26128" y="36141"/>
                </a:lnTo>
                <a:lnTo>
                  <a:pt x="38770" y="45702"/>
                </a:lnTo>
                <a:lnTo>
                  <a:pt x="44635" y="50139"/>
                </a:lnTo>
                <a:lnTo>
                  <a:pt x="42077" y="43248"/>
                </a:lnTo>
                <a:lnTo>
                  <a:pt x="36583" y="28449"/>
                </a:lnTo>
                <a:lnTo>
                  <a:pt x="47839" y="20273"/>
                </a:lnTo>
                <a:lnTo>
                  <a:pt x="53180" y="16391"/>
                </a:lnTo>
                <a:lnTo>
                  <a:pt x="32115" y="16391"/>
                </a:lnTo>
                <a:lnTo>
                  <a:pt x="28110" y="5577"/>
                </a:lnTo>
                <a:lnTo>
                  <a:pt x="26035"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2" name="Google Shape;182;p17"/>
          <p:cNvSpPr/>
          <p:nvPr/>
        </p:nvSpPr>
        <p:spPr>
          <a:xfrm>
            <a:off x="8056978" y="4716375"/>
            <a:ext cx="351254" cy="332469"/>
          </a:xfrm>
          <a:custGeom>
            <a:rect b="b" l="l" r="r" t="t"/>
            <a:pathLst>
              <a:path extrusionOk="0" h="50355" w="53180">
                <a:moveTo>
                  <a:pt x="26035" y="0"/>
                </a:moveTo>
                <a:lnTo>
                  <a:pt x="24074" y="5618"/>
                </a:lnTo>
                <a:lnTo>
                  <a:pt x="20304" y="16381"/>
                </a:lnTo>
                <a:lnTo>
                  <a:pt x="0" y="16381"/>
                </a:lnTo>
                <a:lnTo>
                  <a:pt x="5104" y="20232"/>
                </a:lnTo>
                <a:lnTo>
                  <a:pt x="16052" y="28520"/>
                </a:lnTo>
                <a:lnTo>
                  <a:pt x="10886" y="43289"/>
                </a:lnTo>
                <a:lnTo>
                  <a:pt x="8411" y="50355"/>
                </a:lnTo>
                <a:lnTo>
                  <a:pt x="14255" y="45672"/>
                </a:lnTo>
                <a:lnTo>
                  <a:pt x="26128" y="36141"/>
                </a:lnTo>
                <a:lnTo>
                  <a:pt x="38770" y="45702"/>
                </a:lnTo>
                <a:lnTo>
                  <a:pt x="44635" y="50139"/>
                </a:lnTo>
                <a:lnTo>
                  <a:pt x="42077" y="43248"/>
                </a:lnTo>
                <a:lnTo>
                  <a:pt x="36583" y="28449"/>
                </a:lnTo>
                <a:lnTo>
                  <a:pt x="47839" y="20273"/>
                </a:lnTo>
                <a:lnTo>
                  <a:pt x="53180" y="16391"/>
                </a:lnTo>
                <a:lnTo>
                  <a:pt x="32115" y="16391"/>
                </a:lnTo>
                <a:lnTo>
                  <a:pt x="28110" y="5577"/>
                </a:lnTo>
                <a:lnTo>
                  <a:pt x="26035" y="0"/>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3" name="Google Shape;183;p17"/>
          <p:cNvSpPr/>
          <p:nvPr/>
        </p:nvSpPr>
        <p:spPr>
          <a:xfrm>
            <a:off x="8620676" y="4716375"/>
            <a:ext cx="351254" cy="332469"/>
          </a:xfrm>
          <a:custGeom>
            <a:rect b="b" l="l" r="r" t="t"/>
            <a:pathLst>
              <a:path extrusionOk="0" h="50355" w="53180">
                <a:moveTo>
                  <a:pt x="26035" y="0"/>
                </a:moveTo>
                <a:lnTo>
                  <a:pt x="24074" y="5618"/>
                </a:lnTo>
                <a:lnTo>
                  <a:pt x="20304" y="16381"/>
                </a:lnTo>
                <a:lnTo>
                  <a:pt x="0" y="16381"/>
                </a:lnTo>
                <a:lnTo>
                  <a:pt x="5104" y="20232"/>
                </a:lnTo>
                <a:lnTo>
                  <a:pt x="16052" y="28520"/>
                </a:lnTo>
                <a:lnTo>
                  <a:pt x="10886" y="43289"/>
                </a:lnTo>
                <a:lnTo>
                  <a:pt x="8411" y="50355"/>
                </a:lnTo>
                <a:lnTo>
                  <a:pt x="14255" y="45672"/>
                </a:lnTo>
                <a:lnTo>
                  <a:pt x="26128" y="36141"/>
                </a:lnTo>
                <a:lnTo>
                  <a:pt x="38770" y="45702"/>
                </a:lnTo>
                <a:lnTo>
                  <a:pt x="44635" y="50139"/>
                </a:lnTo>
                <a:lnTo>
                  <a:pt x="42077" y="43248"/>
                </a:lnTo>
                <a:lnTo>
                  <a:pt x="36583" y="28449"/>
                </a:lnTo>
                <a:lnTo>
                  <a:pt x="47839" y="20273"/>
                </a:lnTo>
                <a:lnTo>
                  <a:pt x="53180" y="16391"/>
                </a:lnTo>
                <a:lnTo>
                  <a:pt x="32115" y="16391"/>
                </a:lnTo>
                <a:lnTo>
                  <a:pt x="28110" y="5577"/>
                </a:lnTo>
                <a:lnTo>
                  <a:pt x="26035"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ext 2">
  <p:cSld name="CUSTOM_19">
    <p:spTree>
      <p:nvGrpSpPr>
        <p:cNvPr id="184" name="Shape 184"/>
        <p:cNvGrpSpPr/>
        <p:nvPr/>
      </p:nvGrpSpPr>
      <p:grpSpPr>
        <a:xfrm>
          <a:off x="0" y="0"/>
          <a:ext cx="0" cy="0"/>
          <a:chOff x="0" y="0"/>
          <a:chExt cx="0" cy="0"/>
        </a:xfrm>
      </p:grpSpPr>
      <p:sp>
        <p:nvSpPr>
          <p:cNvPr id="185" name="Google Shape;185;p18"/>
          <p:cNvSpPr/>
          <p:nvPr/>
        </p:nvSpPr>
        <p:spPr>
          <a:xfrm>
            <a:off x="2434575" y="-1783699"/>
            <a:ext cx="8931206" cy="8500164"/>
          </a:xfrm>
          <a:custGeom>
            <a:rect b="b" l="l" r="r" t="t"/>
            <a:pathLst>
              <a:path extrusionOk="0" h="12541" w="13177">
                <a:moveTo>
                  <a:pt x="6594" y="1"/>
                </a:moveTo>
                <a:lnTo>
                  <a:pt x="5033" y="4797"/>
                </a:lnTo>
                <a:lnTo>
                  <a:pt x="0" y="4797"/>
                </a:lnTo>
                <a:lnTo>
                  <a:pt x="4067" y="7755"/>
                </a:lnTo>
                <a:lnTo>
                  <a:pt x="2516" y="12541"/>
                </a:lnTo>
                <a:lnTo>
                  <a:pt x="6594" y="9583"/>
                </a:lnTo>
                <a:lnTo>
                  <a:pt x="10661" y="12541"/>
                </a:lnTo>
                <a:lnTo>
                  <a:pt x="9110" y="7755"/>
                </a:lnTo>
                <a:lnTo>
                  <a:pt x="13177" y="4797"/>
                </a:lnTo>
                <a:lnTo>
                  <a:pt x="8145" y="4797"/>
                </a:lnTo>
                <a:lnTo>
                  <a:pt x="6594" y="1"/>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6" name="Google Shape;186;p18"/>
          <p:cNvSpPr txBox="1"/>
          <p:nvPr>
            <p:ph type="title"/>
          </p:nvPr>
        </p:nvSpPr>
        <p:spPr>
          <a:xfrm>
            <a:off x="4346275" y="1635275"/>
            <a:ext cx="4087800" cy="1038900"/>
          </a:xfrm>
          <a:prstGeom prst="rect">
            <a:avLst/>
          </a:prstGeom>
        </p:spPr>
        <p:txBody>
          <a:bodyPr anchorCtr="0" anchor="t" bIns="91425" lIns="91425" spcFirstLastPara="1" rIns="91425" wrap="square" tIns="91425">
            <a:noAutofit/>
          </a:bodyPr>
          <a:lstStyle>
            <a:lvl1pPr lvl="0" rtl="0" algn="r">
              <a:spcBef>
                <a:spcPts val="0"/>
              </a:spcBef>
              <a:spcAft>
                <a:spcPts val="0"/>
              </a:spcAft>
              <a:buClr>
                <a:srgbClr val="FFFFFF"/>
              </a:buClr>
              <a:buSzPts val="2800"/>
              <a:buNone/>
              <a:defRPr/>
            </a:lvl1pPr>
            <a:lvl2pPr lvl="1" rtl="0">
              <a:spcBef>
                <a:spcPts val="0"/>
              </a:spcBef>
              <a:spcAft>
                <a:spcPts val="0"/>
              </a:spcAft>
              <a:buClr>
                <a:srgbClr val="FFFFFF"/>
              </a:buClr>
              <a:buSzPts val="2800"/>
              <a:buNone/>
              <a:defRPr>
                <a:solidFill>
                  <a:srgbClr val="FFFFFF"/>
                </a:solidFill>
              </a:defRPr>
            </a:lvl2pPr>
            <a:lvl3pPr lvl="2" rtl="0">
              <a:spcBef>
                <a:spcPts val="0"/>
              </a:spcBef>
              <a:spcAft>
                <a:spcPts val="0"/>
              </a:spcAft>
              <a:buClr>
                <a:srgbClr val="FFFFFF"/>
              </a:buClr>
              <a:buSzPts val="2800"/>
              <a:buNone/>
              <a:defRPr>
                <a:solidFill>
                  <a:srgbClr val="FFFFFF"/>
                </a:solidFill>
              </a:defRPr>
            </a:lvl3pPr>
            <a:lvl4pPr lvl="3" rtl="0">
              <a:spcBef>
                <a:spcPts val="0"/>
              </a:spcBef>
              <a:spcAft>
                <a:spcPts val="0"/>
              </a:spcAft>
              <a:buClr>
                <a:srgbClr val="FFFFFF"/>
              </a:buClr>
              <a:buSzPts val="2800"/>
              <a:buNone/>
              <a:defRPr>
                <a:solidFill>
                  <a:srgbClr val="FFFFFF"/>
                </a:solidFill>
              </a:defRPr>
            </a:lvl4pPr>
            <a:lvl5pPr lvl="4" rtl="0">
              <a:spcBef>
                <a:spcPts val="0"/>
              </a:spcBef>
              <a:spcAft>
                <a:spcPts val="0"/>
              </a:spcAft>
              <a:buClr>
                <a:srgbClr val="FFFFFF"/>
              </a:buClr>
              <a:buSzPts val="2800"/>
              <a:buNone/>
              <a:defRPr>
                <a:solidFill>
                  <a:srgbClr val="FFFFFF"/>
                </a:solidFill>
              </a:defRPr>
            </a:lvl5pPr>
            <a:lvl6pPr lvl="5" rtl="0">
              <a:spcBef>
                <a:spcPts val="0"/>
              </a:spcBef>
              <a:spcAft>
                <a:spcPts val="0"/>
              </a:spcAft>
              <a:buClr>
                <a:srgbClr val="FFFFFF"/>
              </a:buClr>
              <a:buSzPts val="2800"/>
              <a:buNone/>
              <a:defRPr>
                <a:solidFill>
                  <a:srgbClr val="FFFFFF"/>
                </a:solidFill>
              </a:defRPr>
            </a:lvl6pPr>
            <a:lvl7pPr lvl="6" rtl="0">
              <a:spcBef>
                <a:spcPts val="0"/>
              </a:spcBef>
              <a:spcAft>
                <a:spcPts val="0"/>
              </a:spcAft>
              <a:buClr>
                <a:srgbClr val="FFFFFF"/>
              </a:buClr>
              <a:buSzPts val="2800"/>
              <a:buNone/>
              <a:defRPr>
                <a:solidFill>
                  <a:srgbClr val="FFFFFF"/>
                </a:solidFill>
              </a:defRPr>
            </a:lvl7pPr>
            <a:lvl8pPr lvl="7" rtl="0">
              <a:spcBef>
                <a:spcPts val="0"/>
              </a:spcBef>
              <a:spcAft>
                <a:spcPts val="0"/>
              </a:spcAft>
              <a:buClr>
                <a:srgbClr val="FFFFFF"/>
              </a:buClr>
              <a:buSzPts val="2800"/>
              <a:buNone/>
              <a:defRPr>
                <a:solidFill>
                  <a:srgbClr val="FFFFFF"/>
                </a:solidFill>
              </a:defRPr>
            </a:lvl8pPr>
            <a:lvl9pPr lvl="8" rtl="0">
              <a:spcBef>
                <a:spcPts val="0"/>
              </a:spcBef>
              <a:spcAft>
                <a:spcPts val="0"/>
              </a:spcAft>
              <a:buClr>
                <a:srgbClr val="FFFFFF"/>
              </a:buClr>
              <a:buSzPts val="2800"/>
              <a:buNone/>
              <a:defRPr>
                <a:solidFill>
                  <a:srgbClr val="FFFFFF"/>
                </a:solidFill>
              </a:defRPr>
            </a:lvl9pPr>
          </a:lstStyle>
          <a:p/>
        </p:txBody>
      </p:sp>
      <p:sp>
        <p:nvSpPr>
          <p:cNvPr id="187" name="Google Shape;187;p18"/>
          <p:cNvSpPr txBox="1"/>
          <p:nvPr>
            <p:ph idx="1" type="subTitle"/>
          </p:nvPr>
        </p:nvSpPr>
        <p:spPr>
          <a:xfrm>
            <a:off x="5366275" y="2674175"/>
            <a:ext cx="3067800" cy="834300"/>
          </a:xfrm>
          <a:prstGeom prst="rect">
            <a:avLst/>
          </a:prstGeom>
        </p:spPr>
        <p:txBody>
          <a:bodyPr anchorCtr="0" anchor="t" bIns="91425" lIns="91425" spcFirstLastPara="1" rIns="91425" wrap="square" tIns="91425">
            <a:noAutofit/>
          </a:bodyPr>
          <a:lstStyle>
            <a:lvl1pPr lvl="0" rtl="0" algn="r">
              <a:lnSpc>
                <a:spcPct val="100000"/>
              </a:lnSpc>
              <a:spcBef>
                <a:spcPts val="0"/>
              </a:spcBef>
              <a:spcAft>
                <a:spcPts val="0"/>
              </a:spcAft>
              <a:buClr>
                <a:srgbClr val="000000"/>
              </a:buClr>
              <a:buSzPts val="2800"/>
              <a:buNone/>
              <a:defRPr sz="1600"/>
            </a:lvl1pPr>
            <a:lvl2pPr lvl="1" rtl="0">
              <a:lnSpc>
                <a:spcPct val="100000"/>
              </a:lnSpc>
              <a:spcBef>
                <a:spcPts val="0"/>
              </a:spcBef>
              <a:spcAft>
                <a:spcPts val="0"/>
              </a:spcAft>
              <a:buClr>
                <a:srgbClr val="000000"/>
              </a:buClr>
              <a:buSzPts val="2800"/>
              <a:buNone/>
              <a:defRPr sz="2800">
                <a:solidFill>
                  <a:srgbClr val="000000"/>
                </a:solidFill>
              </a:defRPr>
            </a:lvl2pPr>
            <a:lvl3pPr lvl="2" rtl="0">
              <a:lnSpc>
                <a:spcPct val="100000"/>
              </a:lnSpc>
              <a:spcBef>
                <a:spcPts val="0"/>
              </a:spcBef>
              <a:spcAft>
                <a:spcPts val="0"/>
              </a:spcAft>
              <a:buClr>
                <a:srgbClr val="000000"/>
              </a:buClr>
              <a:buSzPts val="2800"/>
              <a:buNone/>
              <a:defRPr sz="2800">
                <a:solidFill>
                  <a:srgbClr val="000000"/>
                </a:solidFill>
              </a:defRPr>
            </a:lvl3pPr>
            <a:lvl4pPr lvl="3" rtl="0">
              <a:lnSpc>
                <a:spcPct val="100000"/>
              </a:lnSpc>
              <a:spcBef>
                <a:spcPts val="0"/>
              </a:spcBef>
              <a:spcAft>
                <a:spcPts val="0"/>
              </a:spcAft>
              <a:buClr>
                <a:srgbClr val="000000"/>
              </a:buClr>
              <a:buSzPts val="2800"/>
              <a:buNone/>
              <a:defRPr sz="2800">
                <a:solidFill>
                  <a:srgbClr val="000000"/>
                </a:solidFill>
              </a:defRPr>
            </a:lvl4pPr>
            <a:lvl5pPr lvl="4" rtl="0">
              <a:lnSpc>
                <a:spcPct val="100000"/>
              </a:lnSpc>
              <a:spcBef>
                <a:spcPts val="0"/>
              </a:spcBef>
              <a:spcAft>
                <a:spcPts val="0"/>
              </a:spcAft>
              <a:buClr>
                <a:srgbClr val="000000"/>
              </a:buClr>
              <a:buSzPts val="2800"/>
              <a:buNone/>
              <a:defRPr sz="2800">
                <a:solidFill>
                  <a:srgbClr val="000000"/>
                </a:solidFill>
              </a:defRPr>
            </a:lvl5pPr>
            <a:lvl6pPr lvl="5" rtl="0">
              <a:lnSpc>
                <a:spcPct val="100000"/>
              </a:lnSpc>
              <a:spcBef>
                <a:spcPts val="0"/>
              </a:spcBef>
              <a:spcAft>
                <a:spcPts val="0"/>
              </a:spcAft>
              <a:buClr>
                <a:srgbClr val="000000"/>
              </a:buClr>
              <a:buSzPts val="2800"/>
              <a:buNone/>
              <a:defRPr sz="2800">
                <a:solidFill>
                  <a:srgbClr val="000000"/>
                </a:solidFill>
              </a:defRPr>
            </a:lvl6pPr>
            <a:lvl7pPr lvl="6" rtl="0">
              <a:lnSpc>
                <a:spcPct val="100000"/>
              </a:lnSpc>
              <a:spcBef>
                <a:spcPts val="0"/>
              </a:spcBef>
              <a:spcAft>
                <a:spcPts val="0"/>
              </a:spcAft>
              <a:buClr>
                <a:srgbClr val="000000"/>
              </a:buClr>
              <a:buSzPts val="2800"/>
              <a:buNone/>
              <a:defRPr sz="2800">
                <a:solidFill>
                  <a:srgbClr val="000000"/>
                </a:solidFill>
              </a:defRPr>
            </a:lvl7pPr>
            <a:lvl8pPr lvl="7" rtl="0">
              <a:lnSpc>
                <a:spcPct val="100000"/>
              </a:lnSpc>
              <a:spcBef>
                <a:spcPts val="0"/>
              </a:spcBef>
              <a:spcAft>
                <a:spcPts val="0"/>
              </a:spcAft>
              <a:buClr>
                <a:srgbClr val="000000"/>
              </a:buClr>
              <a:buSzPts val="2800"/>
              <a:buNone/>
              <a:defRPr sz="2800">
                <a:solidFill>
                  <a:srgbClr val="000000"/>
                </a:solidFill>
              </a:defRPr>
            </a:lvl8pPr>
            <a:lvl9pPr lvl="8" rtl="0">
              <a:lnSpc>
                <a:spcPct val="100000"/>
              </a:lnSpc>
              <a:spcBef>
                <a:spcPts val="0"/>
              </a:spcBef>
              <a:spcAft>
                <a:spcPts val="0"/>
              </a:spcAft>
              <a:buClr>
                <a:srgbClr val="000000"/>
              </a:buClr>
              <a:buSzPts val="2800"/>
              <a:buNone/>
              <a:defRPr sz="2800">
                <a:solidFill>
                  <a:srgbClr val="000000"/>
                </a:solidFill>
              </a:defRPr>
            </a:lvl9pPr>
          </a:lstStyle>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six columns ">
  <p:cSld name="CUSTOM_20">
    <p:spTree>
      <p:nvGrpSpPr>
        <p:cNvPr id="188" name="Shape 188"/>
        <p:cNvGrpSpPr/>
        <p:nvPr/>
      </p:nvGrpSpPr>
      <p:grpSpPr>
        <a:xfrm>
          <a:off x="0" y="0"/>
          <a:ext cx="0" cy="0"/>
          <a:chOff x="0" y="0"/>
          <a:chExt cx="0" cy="0"/>
        </a:xfrm>
      </p:grpSpPr>
      <p:sp>
        <p:nvSpPr>
          <p:cNvPr id="189" name="Google Shape;189;p19"/>
          <p:cNvSpPr txBox="1"/>
          <p:nvPr>
            <p:ph idx="1" type="subTitle"/>
          </p:nvPr>
        </p:nvSpPr>
        <p:spPr>
          <a:xfrm>
            <a:off x="656250" y="1938535"/>
            <a:ext cx="2421300" cy="4194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SzPts val="2800"/>
              <a:buNone/>
              <a:defRPr b="1" sz="1900">
                <a:latin typeface="Barlow Condensed"/>
                <a:ea typeface="Barlow Condensed"/>
                <a:cs typeface="Barlow Condensed"/>
                <a:sym typeface="Barlow Condensed"/>
              </a:defRPr>
            </a:lvl1pPr>
            <a:lvl2pPr lvl="1" rtl="0" algn="ctr">
              <a:lnSpc>
                <a:spcPct val="100000"/>
              </a:lnSpc>
              <a:spcBef>
                <a:spcPts val="0"/>
              </a:spcBef>
              <a:spcAft>
                <a:spcPts val="0"/>
              </a:spcAft>
              <a:buSzPts val="2800"/>
              <a:buNone/>
              <a:defRPr sz="2800"/>
            </a:lvl2pPr>
            <a:lvl3pPr lvl="2" rtl="0" algn="ctr">
              <a:lnSpc>
                <a:spcPct val="100000"/>
              </a:lnSpc>
              <a:spcBef>
                <a:spcPts val="0"/>
              </a:spcBef>
              <a:spcAft>
                <a:spcPts val="0"/>
              </a:spcAft>
              <a:buSzPts val="2800"/>
              <a:buNone/>
              <a:defRPr sz="2800"/>
            </a:lvl3pPr>
            <a:lvl4pPr lvl="3" rtl="0" algn="ctr">
              <a:lnSpc>
                <a:spcPct val="100000"/>
              </a:lnSpc>
              <a:spcBef>
                <a:spcPts val="0"/>
              </a:spcBef>
              <a:spcAft>
                <a:spcPts val="0"/>
              </a:spcAft>
              <a:buSzPts val="2800"/>
              <a:buNone/>
              <a:defRPr sz="2800"/>
            </a:lvl4pPr>
            <a:lvl5pPr lvl="4" rtl="0" algn="ctr">
              <a:lnSpc>
                <a:spcPct val="100000"/>
              </a:lnSpc>
              <a:spcBef>
                <a:spcPts val="0"/>
              </a:spcBef>
              <a:spcAft>
                <a:spcPts val="0"/>
              </a:spcAft>
              <a:buSzPts val="2800"/>
              <a:buNone/>
              <a:defRPr sz="2800"/>
            </a:lvl5pPr>
            <a:lvl6pPr lvl="5" rtl="0" algn="ctr">
              <a:lnSpc>
                <a:spcPct val="100000"/>
              </a:lnSpc>
              <a:spcBef>
                <a:spcPts val="0"/>
              </a:spcBef>
              <a:spcAft>
                <a:spcPts val="0"/>
              </a:spcAft>
              <a:buSzPts val="2800"/>
              <a:buNone/>
              <a:defRPr sz="2800"/>
            </a:lvl6pPr>
            <a:lvl7pPr lvl="6" rtl="0" algn="ctr">
              <a:lnSpc>
                <a:spcPct val="100000"/>
              </a:lnSpc>
              <a:spcBef>
                <a:spcPts val="0"/>
              </a:spcBef>
              <a:spcAft>
                <a:spcPts val="0"/>
              </a:spcAft>
              <a:buSzPts val="2800"/>
              <a:buNone/>
              <a:defRPr sz="2800"/>
            </a:lvl7pPr>
            <a:lvl8pPr lvl="7" rtl="0" algn="ctr">
              <a:lnSpc>
                <a:spcPct val="100000"/>
              </a:lnSpc>
              <a:spcBef>
                <a:spcPts val="0"/>
              </a:spcBef>
              <a:spcAft>
                <a:spcPts val="0"/>
              </a:spcAft>
              <a:buSzPts val="2800"/>
              <a:buNone/>
              <a:defRPr sz="2800"/>
            </a:lvl8pPr>
            <a:lvl9pPr lvl="8" rtl="0" algn="ctr">
              <a:lnSpc>
                <a:spcPct val="100000"/>
              </a:lnSpc>
              <a:spcBef>
                <a:spcPts val="0"/>
              </a:spcBef>
              <a:spcAft>
                <a:spcPts val="0"/>
              </a:spcAft>
              <a:buSzPts val="2800"/>
              <a:buNone/>
              <a:defRPr sz="2800"/>
            </a:lvl9pPr>
          </a:lstStyle>
          <a:p/>
        </p:txBody>
      </p:sp>
      <p:sp>
        <p:nvSpPr>
          <p:cNvPr id="190" name="Google Shape;190;p19"/>
          <p:cNvSpPr txBox="1"/>
          <p:nvPr>
            <p:ph idx="2" type="subTitle"/>
          </p:nvPr>
        </p:nvSpPr>
        <p:spPr>
          <a:xfrm>
            <a:off x="3361337" y="3977725"/>
            <a:ext cx="2421300" cy="4890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Clr>
                <a:srgbClr val="FFFFFF"/>
              </a:buClr>
              <a:buSzPts val="2800"/>
              <a:buNone/>
              <a:defRPr sz="1400">
                <a:solidFill>
                  <a:schemeClr val="dk1"/>
                </a:solidFill>
              </a:defRPr>
            </a:lvl1pPr>
            <a:lvl2pPr lvl="1" rtl="0" algn="ctr">
              <a:lnSpc>
                <a:spcPct val="100000"/>
              </a:lnSpc>
              <a:spcBef>
                <a:spcPts val="0"/>
              </a:spcBef>
              <a:spcAft>
                <a:spcPts val="0"/>
              </a:spcAft>
              <a:buClr>
                <a:srgbClr val="FFFFFF"/>
              </a:buClr>
              <a:buSzPts val="2800"/>
              <a:buNone/>
              <a:defRPr sz="2800">
                <a:solidFill>
                  <a:srgbClr val="FFFFFF"/>
                </a:solidFill>
              </a:defRPr>
            </a:lvl2pPr>
            <a:lvl3pPr lvl="2" rtl="0" algn="ctr">
              <a:lnSpc>
                <a:spcPct val="100000"/>
              </a:lnSpc>
              <a:spcBef>
                <a:spcPts val="0"/>
              </a:spcBef>
              <a:spcAft>
                <a:spcPts val="0"/>
              </a:spcAft>
              <a:buClr>
                <a:srgbClr val="FFFFFF"/>
              </a:buClr>
              <a:buSzPts val="2800"/>
              <a:buNone/>
              <a:defRPr sz="2800">
                <a:solidFill>
                  <a:srgbClr val="FFFFFF"/>
                </a:solidFill>
              </a:defRPr>
            </a:lvl3pPr>
            <a:lvl4pPr lvl="3" rtl="0" algn="ctr">
              <a:lnSpc>
                <a:spcPct val="100000"/>
              </a:lnSpc>
              <a:spcBef>
                <a:spcPts val="0"/>
              </a:spcBef>
              <a:spcAft>
                <a:spcPts val="0"/>
              </a:spcAft>
              <a:buClr>
                <a:srgbClr val="FFFFFF"/>
              </a:buClr>
              <a:buSzPts val="2800"/>
              <a:buNone/>
              <a:defRPr sz="2800">
                <a:solidFill>
                  <a:srgbClr val="FFFFFF"/>
                </a:solidFill>
              </a:defRPr>
            </a:lvl4pPr>
            <a:lvl5pPr lvl="4" rtl="0" algn="ctr">
              <a:lnSpc>
                <a:spcPct val="100000"/>
              </a:lnSpc>
              <a:spcBef>
                <a:spcPts val="0"/>
              </a:spcBef>
              <a:spcAft>
                <a:spcPts val="0"/>
              </a:spcAft>
              <a:buClr>
                <a:srgbClr val="FFFFFF"/>
              </a:buClr>
              <a:buSzPts val="2800"/>
              <a:buNone/>
              <a:defRPr sz="2800">
                <a:solidFill>
                  <a:srgbClr val="FFFFFF"/>
                </a:solidFill>
              </a:defRPr>
            </a:lvl5pPr>
            <a:lvl6pPr lvl="5" rtl="0" algn="ctr">
              <a:lnSpc>
                <a:spcPct val="100000"/>
              </a:lnSpc>
              <a:spcBef>
                <a:spcPts val="0"/>
              </a:spcBef>
              <a:spcAft>
                <a:spcPts val="0"/>
              </a:spcAft>
              <a:buClr>
                <a:srgbClr val="FFFFFF"/>
              </a:buClr>
              <a:buSzPts val="2800"/>
              <a:buNone/>
              <a:defRPr sz="2800">
                <a:solidFill>
                  <a:srgbClr val="FFFFFF"/>
                </a:solidFill>
              </a:defRPr>
            </a:lvl6pPr>
            <a:lvl7pPr lvl="6" rtl="0" algn="ctr">
              <a:lnSpc>
                <a:spcPct val="100000"/>
              </a:lnSpc>
              <a:spcBef>
                <a:spcPts val="0"/>
              </a:spcBef>
              <a:spcAft>
                <a:spcPts val="0"/>
              </a:spcAft>
              <a:buClr>
                <a:srgbClr val="FFFFFF"/>
              </a:buClr>
              <a:buSzPts val="2800"/>
              <a:buNone/>
              <a:defRPr sz="2800">
                <a:solidFill>
                  <a:srgbClr val="FFFFFF"/>
                </a:solidFill>
              </a:defRPr>
            </a:lvl7pPr>
            <a:lvl8pPr lvl="7" rtl="0" algn="ctr">
              <a:lnSpc>
                <a:spcPct val="100000"/>
              </a:lnSpc>
              <a:spcBef>
                <a:spcPts val="0"/>
              </a:spcBef>
              <a:spcAft>
                <a:spcPts val="0"/>
              </a:spcAft>
              <a:buClr>
                <a:srgbClr val="FFFFFF"/>
              </a:buClr>
              <a:buSzPts val="2800"/>
              <a:buNone/>
              <a:defRPr sz="2800">
                <a:solidFill>
                  <a:srgbClr val="FFFFFF"/>
                </a:solidFill>
              </a:defRPr>
            </a:lvl8pPr>
            <a:lvl9pPr lvl="8" rtl="0" algn="ctr">
              <a:lnSpc>
                <a:spcPct val="100000"/>
              </a:lnSpc>
              <a:spcBef>
                <a:spcPts val="0"/>
              </a:spcBef>
              <a:spcAft>
                <a:spcPts val="0"/>
              </a:spcAft>
              <a:buClr>
                <a:srgbClr val="FFFFFF"/>
              </a:buClr>
              <a:buSzPts val="2800"/>
              <a:buNone/>
              <a:defRPr sz="2800">
                <a:solidFill>
                  <a:srgbClr val="FFFFFF"/>
                </a:solidFill>
              </a:defRPr>
            </a:lvl9pPr>
          </a:lstStyle>
          <a:p/>
        </p:txBody>
      </p:sp>
      <p:sp>
        <p:nvSpPr>
          <p:cNvPr id="191" name="Google Shape;191;p19"/>
          <p:cNvSpPr txBox="1"/>
          <p:nvPr>
            <p:ph idx="3" type="subTitle"/>
          </p:nvPr>
        </p:nvSpPr>
        <p:spPr>
          <a:xfrm>
            <a:off x="652775" y="3990032"/>
            <a:ext cx="2421300" cy="4890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Clr>
                <a:srgbClr val="FFFFFF"/>
              </a:buClr>
              <a:buSzPts val="2800"/>
              <a:buNone/>
              <a:defRPr sz="1400">
                <a:solidFill>
                  <a:schemeClr val="dk1"/>
                </a:solidFill>
              </a:defRPr>
            </a:lvl1pPr>
            <a:lvl2pPr lvl="1" rtl="0" algn="ctr">
              <a:lnSpc>
                <a:spcPct val="100000"/>
              </a:lnSpc>
              <a:spcBef>
                <a:spcPts val="0"/>
              </a:spcBef>
              <a:spcAft>
                <a:spcPts val="0"/>
              </a:spcAft>
              <a:buClr>
                <a:srgbClr val="FFFFFF"/>
              </a:buClr>
              <a:buSzPts val="2800"/>
              <a:buNone/>
              <a:defRPr sz="2800">
                <a:solidFill>
                  <a:srgbClr val="FFFFFF"/>
                </a:solidFill>
              </a:defRPr>
            </a:lvl2pPr>
            <a:lvl3pPr lvl="2" rtl="0" algn="ctr">
              <a:lnSpc>
                <a:spcPct val="100000"/>
              </a:lnSpc>
              <a:spcBef>
                <a:spcPts val="0"/>
              </a:spcBef>
              <a:spcAft>
                <a:spcPts val="0"/>
              </a:spcAft>
              <a:buClr>
                <a:srgbClr val="FFFFFF"/>
              </a:buClr>
              <a:buSzPts val="2800"/>
              <a:buNone/>
              <a:defRPr sz="2800">
                <a:solidFill>
                  <a:srgbClr val="FFFFFF"/>
                </a:solidFill>
              </a:defRPr>
            </a:lvl3pPr>
            <a:lvl4pPr lvl="3" rtl="0" algn="ctr">
              <a:lnSpc>
                <a:spcPct val="100000"/>
              </a:lnSpc>
              <a:spcBef>
                <a:spcPts val="0"/>
              </a:spcBef>
              <a:spcAft>
                <a:spcPts val="0"/>
              </a:spcAft>
              <a:buClr>
                <a:srgbClr val="FFFFFF"/>
              </a:buClr>
              <a:buSzPts val="2800"/>
              <a:buNone/>
              <a:defRPr sz="2800">
                <a:solidFill>
                  <a:srgbClr val="FFFFFF"/>
                </a:solidFill>
              </a:defRPr>
            </a:lvl4pPr>
            <a:lvl5pPr lvl="4" rtl="0" algn="ctr">
              <a:lnSpc>
                <a:spcPct val="100000"/>
              </a:lnSpc>
              <a:spcBef>
                <a:spcPts val="0"/>
              </a:spcBef>
              <a:spcAft>
                <a:spcPts val="0"/>
              </a:spcAft>
              <a:buClr>
                <a:srgbClr val="FFFFFF"/>
              </a:buClr>
              <a:buSzPts val="2800"/>
              <a:buNone/>
              <a:defRPr sz="2800">
                <a:solidFill>
                  <a:srgbClr val="FFFFFF"/>
                </a:solidFill>
              </a:defRPr>
            </a:lvl5pPr>
            <a:lvl6pPr lvl="5" rtl="0" algn="ctr">
              <a:lnSpc>
                <a:spcPct val="100000"/>
              </a:lnSpc>
              <a:spcBef>
                <a:spcPts val="0"/>
              </a:spcBef>
              <a:spcAft>
                <a:spcPts val="0"/>
              </a:spcAft>
              <a:buClr>
                <a:srgbClr val="FFFFFF"/>
              </a:buClr>
              <a:buSzPts val="2800"/>
              <a:buNone/>
              <a:defRPr sz="2800">
                <a:solidFill>
                  <a:srgbClr val="FFFFFF"/>
                </a:solidFill>
              </a:defRPr>
            </a:lvl6pPr>
            <a:lvl7pPr lvl="6" rtl="0" algn="ctr">
              <a:lnSpc>
                <a:spcPct val="100000"/>
              </a:lnSpc>
              <a:spcBef>
                <a:spcPts val="0"/>
              </a:spcBef>
              <a:spcAft>
                <a:spcPts val="0"/>
              </a:spcAft>
              <a:buClr>
                <a:srgbClr val="FFFFFF"/>
              </a:buClr>
              <a:buSzPts val="2800"/>
              <a:buNone/>
              <a:defRPr sz="2800">
                <a:solidFill>
                  <a:srgbClr val="FFFFFF"/>
                </a:solidFill>
              </a:defRPr>
            </a:lvl7pPr>
            <a:lvl8pPr lvl="7" rtl="0" algn="ctr">
              <a:lnSpc>
                <a:spcPct val="100000"/>
              </a:lnSpc>
              <a:spcBef>
                <a:spcPts val="0"/>
              </a:spcBef>
              <a:spcAft>
                <a:spcPts val="0"/>
              </a:spcAft>
              <a:buClr>
                <a:srgbClr val="FFFFFF"/>
              </a:buClr>
              <a:buSzPts val="2800"/>
              <a:buNone/>
              <a:defRPr sz="2800">
                <a:solidFill>
                  <a:srgbClr val="FFFFFF"/>
                </a:solidFill>
              </a:defRPr>
            </a:lvl8pPr>
            <a:lvl9pPr lvl="8" rtl="0" algn="ctr">
              <a:lnSpc>
                <a:spcPct val="100000"/>
              </a:lnSpc>
              <a:spcBef>
                <a:spcPts val="0"/>
              </a:spcBef>
              <a:spcAft>
                <a:spcPts val="0"/>
              </a:spcAft>
              <a:buClr>
                <a:srgbClr val="FFFFFF"/>
              </a:buClr>
              <a:buSzPts val="2800"/>
              <a:buNone/>
              <a:defRPr sz="2800">
                <a:solidFill>
                  <a:srgbClr val="FFFFFF"/>
                </a:solidFill>
              </a:defRPr>
            </a:lvl9pPr>
          </a:lstStyle>
          <a:p/>
        </p:txBody>
      </p:sp>
      <p:sp>
        <p:nvSpPr>
          <p:cNvPr id="192" name="Google Shape;192;p19"/>
          <p:cNvSpPr txBox="1"/>
          <p:nvPr>
            <p:ph idx="4" type="subTitle"/>
          </p:nvPr>
        </p:nvSpPr>
        <p:spPr>
          <a:xfrm>
            <a:off x="6069925" y="3990032"/>
            <a:ext cx="2421300" cy="4890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Clr>
                <a:srgbClr val="FFFFFF"/>
              </a:buClr>
              <a:buSzPts val="2800"/>
              <a:buNone/>
              <a:defRPr sz="1400">
                <a:solidFill>
                  <a:schemeClr val="dk1"/>
                </a:solidFill>
              </a:defRPr>
            </a:lvl1pPr>
            <a:lvl2pPr lvl="1" rtl="0" algn="ctr">
              <a:lnSpc>
                <a:spcPct val="100000"/>
              </a:lnSpc>
              <a:spcBef>
                <a:spcPts val="0"/>
              </a:spcBef>
              <a:spcAft>
                <a:spcPts val="0"/>
              </a:spcAft>
              <a:buClr>
                <a:srgbClr val="FFFFFF"/>
              </a:buClr>
              <a:buSzPts val="2800"/>
              <a:buNone/>
              <a:defRPr sz="2800">
                <a:solidFill>
                  <a:srgbClr val="FFFFFF"/>
                </a:solidFill>
              </a:defRPr>
            </a:lvl2pPr>
            <a:lvl3pPr lvl="2" rtl="0" algn="ctr">
              <a:lnSpc>
                <a:spcPct val="100000"/>
              </a:lnSpc>
              <a:spcBef>
                <a:spcPts val="0"/>
              </a:spcBef>
              <a:spcAft>
                <a:spcPts val="0"/>
              </a:spcAft>
              <a:buClr>
                <a:srgbClr val="FFFFFF"/>
              </a:buClr>
              <a:buSzPts val="2800"/>
              <a:buNone/>
              <a:defRPr sz="2800">
                <a:solidFill>
                  <a:srgbClr val="FFFFFF"/>
                </a:solidFill>
              </a:defRPr>
            </a:lvl3pPr>
            <a:lvl4pPr lvl="3" rtl="0" algn="ctr">
              <a:lnSpc>
                <a:spcPct val="100000"/>
              </a:lnSpc>
              <a:spcBef>
                <a:spcPts val="0"/>
              </a:spcBef>
              <a:spcAft>
                <a:spcPts val="0"/>
              </a:spcAft>
              <a:buClr>
                <a:srgbClr val="FFFFFF"/>
              </a:buClr>
              <a:buSzPts val="2800"/>
              <a:buNone/>
              <a:defRPr sz="2800">
                <a:solidFill>
                  <a:srgbClr val="FFFFFF"/>
                </a:solidFill>
              </a:defRPr>
            </a:lvl4pPr>
            <a:lvl5pPr lvl="4" rtl="0" algn="ctr">
              <a:lnSpc>
                <a:spcPct val="100000"/>
              </a:lnSpc>
              <a:spcBef>
                <a:spcPts val="0"/>
              </a:spcBef>
              <a:spcAft>
                <a:spcPts val="0"/>
              </a:spcAft>
              <a:buClr>
                <a:srgbClr val="FFFFFF"/>
              </a:buClr>
              <a:buSzPts val="2800"/>
              <a:buNone/>
              <a:defRPr sz="2800">
                <a:solidFill>
                  <a:srgbClr val="FFFFFF"/>
                </a:solidFill>
              </a:defRPr>
            </a:lvl5pPr>
            <a:lvl6pPr lvl="5" rtl="0" algn="ctr">
              <a:lnSpc>
                <a:spcPct val="100000"/>
              </a:lnSpc>
              <a:spcBef>
                <a:spcPts val="0"/>
              </a:spcBef>
              <a:spcAft>
                <a:spcPts val="0"/>
              </a:spcAft>
              <a:buClr>
                <a:srgbClr val="FFFFFF"/>
              </a:buClr>
              <a:buSzPts val="2800"/>
              <a:buNone/>
              <a:defRPr sz="2800">
                <a:solidFill>
                  <a:srgbClr val="FFFFFF"/>
                </a:solidFill>
              </a:defRPr>
            </a:lvl6pPr>
            <a:lvl7pPr lvl="6" rtl="0" algn="ctr">
              <a:lnSpc>
                <a:spcPct val="100000"/>
              </a:lnSpc>
              <a:spcBef>
                <a:spcPts val="0"/>
              </a:spcBef>
              <a:spcAft>
                <a:spcPts val="0"/>
              </a:spcAft>
              <a:buClr>
                <a:srgbClr val="FFFFFF"/>
              </a:buClr>
              <a:buSzPts val="2800"/>
              <a:buNone/>
              <a:defRPr sz="2800">
                <a:solidFill>
                  <a:srgbClr val="FFFFFF"/>
                </a:solidFill>
              </a:defRPr>
            </a:lvl7pPr>
            <a:lvl8pPr lvl="7" rtl="0" algn="ctr">
              <a:lnSpc>
                <a:spcPct val="100000"/>
              </a:lnSpc>
              <a:spcBef>
                <a:spcPts val="0"/>
              </a:spcBef>
              <a:spcAft>
                <a:spcPts val="0"/>
              </a:spcAft>
              <a:buClr>
                <a:srgbClr val="FFFFFF"/>
              </a:buClr>
              <a:buSzPts val="2800"/>
              <a:buNone/>
              <a:defRPr sz="2800">
                <a:solidFill>
                  <a:srgbClr val="FFFFFF"/>
                </a:solidFill>
              </a:defRPr>
            </a:lvl8pPr>
            <a:lvl9pPr lvl="8" rtl="0" algn="ctr">
              <a:lnSpc>
                <a:spcPct val="100000"/>
              </a:lnSpc>
              <a:spcBef>
                <a:spcPts val="0"/>
              </a:spcBef>
              <a:spcAft>
                <a:spcPts val="0"/>
              </a:spcAft>
              <a:buClr>
                <a:srgbClr val="FFFFFF"/>
              </a:buClr>
              <a:buSzPts val="2800"/>
              <a:buNone/>
              <a:defRPr sz="2800">
                <a:solidFill>
                  <a:srgbClr val="FFFFFF"/>
                </a:solidFill>
              </a:defRPr>
            </a:lvl9pPr>
          </a:lstStyle>
          <a:p/>
        </p:txBody>
      </p:sp>
      <p:sp>
        <p:nvSpPr>
          <p:cNvPr id="193" name="Google Shape;193;p19"/>
          <p:cNvSpPr txBox="1"/>
          <p:nvPr>
            <p:ph idx="5" type="subTitle"/>
          </p:nvPr>
        </p:nvSpPr>
        <p:spPr>
          <a:xfrm>
            <a:off x="3361350" y="2265759"/>
            <a:ext cx="2421300" cy="4989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SzPts val="2800"/>
              <a:buNone/>
              <a:defRPr sz="1400"/>
            </a:lvl1pPr>
            <a:lvl2pPr lvl="1" rtl="0" algn="ctr">
              <a:lnSpc>
                <a:spcPct val="100000"/>
              </a:lnSpc>
              <a:spcBef>
                <a:spcPts val="0"/>
              </a:spcBef>
              <a:spcAft>
                <a:spcPts val="0"/>
              </a:spcAft>
              <a:buSzPts val="2800"/>
              <a:buNone/>
              <a:defRPr sz="2800"/>
            </a:lvl2pPr>
            <a:lvl3pPr lvl="2" rtl="0" algn="ctr">
              <a:lnSpc>
                <a:spcPct val="100000"/>
              </a:lnSpc>
              <a:spcBef>
                <a:spcPts val="0"/>
              </a:spcBef>
              <a:spcAft>
                <a:spcPts val="0"/>
              </a:spcAft>
              <a:buSzPts val="2800"/>
              <a:buNone/>
              <a:defRPr sz="2800"/>
            </a:lvl3pPr>
            <a:lvl4pPr lvl="3" rtl="0" algn="ctr">
              <a:lnSpc>
                <a:spcPct val="100000"/>
              </a:lnSpc>
              <a:spcBef>
                <a:spcPts val="0"/>
              </a:spcBef>
              <a:spcAft>
                <a:spcPts val="0"/>
              </a:spcAft>
              <a:buSzPts val="2800"/>
              <a:buNone/>
              <a:defRPr sz="2800"/>
            </a:lvl4pPr>
            <a:lvl5pPr lvl="4" rtl="0" algn="ctr">
              <a:lnSpc>
                <a:spcPct val="100000"/>
              </a:lnSpc>
              <a:spcBef>
                <a:spcPts val="0"/>
              </a:spcBef>
              <a:spcAft>
                <a:spcPts val="0"/>
              </a:spcAft>
              <a:buSzPts val="2800"/>
              <a:buNone/>
              <a:defRPr sz="2800"/>
            </a:lvl5pPr>
            <a:lvl6pPr lvl="5" rtl="0" algn="ctr">
              <a:lnSpc>
                <a:spcPct val="100000"/>
              </a:lnSpc>
              <a:spcBef>
                <a:spcPts val="0"/>
              </a:spcBef>
              <a:spcAft>
                <a:spcPts val="0"/>
              </a:spcAft>
              <a:buSzPts val="2800"/>
              <a:buNone/>
              <a:defRPr sz="2800"/>
            </a:lvl6pPr>
            <a:lvl7pPr lvl="6" rtl="0" algn="ctr">
              <a:lnSpc>
                <a:spcPct val="100000"/>
              </a:lnSpc>
              <a:spcBef>
                <a:spcPts val="0"/>
              </a:spcBef>
              <a:spcAft>
                <a:spcPts val="0"/>
              </a:spcAft>
              <a:buSzPts val="2800"/>
              <a:buNone/>
              <a:defRPr sz="2800"/>
            </a:lvl7pPr>
            <a:lvl8pPr lvl="7" rtl="0" algn="ctr">
              <a:lnSpc>
                <a:spcPct val="100000"/>
              </a:lnSpc>
              <a:spcBef>
                <a:spcPts val="0"/>
              </a:spcBef>
              <a:spcAft>
                <a:spcPts val="0"/>
              </a:spcAft>
              <a:buSzPts val="2800"/>
              <a:buNone/>
              <a:defRPr sz="2800"/>
            </a:lvl8pPr>
            <a:lvl9pPr lvl="8" rtl="0" algn="ctr">
              <a:lnSpc>
                <a:spcPct val="100000"/>
              </a:lnSpc>
              <a:spcBef>
                <a:spcPts val="0"/>
              </a:spcBef>
              <a:spcAft>
                <a:spcPts val="0"/>
              </a:spcAft>
              <a:buSzPts val="2800"/>
              <a:buNone/>
              <a:defRPr sz="2800"/>
            </a:lvl9pPr>
          </a:lstStyle>
          <a:p/>
        </p:txBody>
      </p:sp>
      <p:sp>
        <p:nvSpPr>
          <p:cNvPr id="194" name="Google Shape;194;p19"/>
          <p:cNvSpPr txBox="1"/>
          <p:nvPr>
            <p:ph idx="6" type="subTitle"/>
          </p:nvPr>
        </p:nvSpPr>
        <p:spPr>
          <a:xfrm>
            <a:off x="3361350" y="1938535"/>
            <a:ext cx="2421300" cy="4194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SzPts val="2800"/>
              <a:buNone/>
              <a:defRPr b="1" sz="1900">
                <a:latin typeface="Barlow Condensed"/>
                <a:ea typeface="Barlow Condensed"/>
                <a:cs typeface="Barlow Condensed"/>
                <a:sym typeface="Barlow Condensed"/>
              </a:defRPr>
            </a:lvl1pPr>
            <a:lvl2pPr lvl="1" rtl="0" algn="ctr">
              <a:lnSpc>
                <a:spcPct val="100000"/>
              </a:lnSpc>
              <a:spcBef>
                <a:spcPts val="0"/>
              </a:spcBef>
              <a:spcAft>
                <a:spcPts val="0"/>
              </a:spcAft>
              <a:buSzPts val="2800"/>
              <a:buNone/>
              <a:defRPr sz="2800"/>
            </a:lvl2pPr>
            <a:lvl3pPr lvl="2" rtl="0" algn="ctr">
              <a:lnSpc>
                <a:spcPct val="100000"/>
              </a:lnSpc>
              <a:spcBef>
                <a:spcPts val="0"/>
              </a:spcBef>
              <a:spcAft>
                <a:spcPts val="0"/>
              </a:spcAft>
              <a:buSzPts val="2800"/>
              <a:buNone/>
              <a:defRPr sz="2800"/>
            </a:lvl3pPr>
            <a:lvl4pPr lvl="3" rtl="0" algn="ctr">
              <a:lnSpc>
                <a:spcPct val="100000"/>
              </a:lnSpc>
              <a:spcBef>
                <a:spcPts val="0"/>
              </a:spcBef>
              <a:spcAft>
                <a:spcPts val="0"/>
              </a:spcAft>
              <a:buSzPts val="2800"/>
              <a:buNone/>
              <a:defRPr sz="2800"/>
            </a:lvl4pPr>
            <a:lvl5pPr lvl="4" rtl="0" algn="ctr">
              <a:lnSpc>
                <a:spcPct val="100000"/>
              </a:lnSpc>
              <a:spcBef>
                <a:spcPts val="0"/>
              </a:spcBef>
              <a:spcAft>
                <a:spcPts val="0"/>
              </a:spcAft>
              <a:buSzPts val="2800"/>
              <a:buNone/>
              <a:defRPr sz="2800"/>
            </a:lvl5pPr>
            <a:lvl6pPr lvl="5" rtl="0" algn="ctr">
              <a:lnSpc>
                <a:spcPct val="100000"/>
              </a:lnSpc>
              <a:spcBef>
                <a:spcPts val="0"/>
              </a:spcBef>
              <a:spcAft>
                <a:spcPts val="0"/>
              </a:spcAft>
              <a:buSzPts val="2800"/>
              <a:buNone/>
              <a:defRPr sz="2800"/>
            </a:lvl6pPr>
            <a:lvl7pPr lvl="6" rtl="0" algn="ctr">
              <a:lnSpc>
                <a:spcPct val="100000"/>
              </a:lnSpc>
              <a:spcBef>
                <a:spcPts val="0"/>
              </a:spcBef>
              <a:spcAft>
                <a:spcPts val="0"/>
              </a:spcAft>
              <a:buSzPts val="2800"/>
              <a:buNone/>
              <a:defRPr sz="2800"/>
            </a:lvl7pPr>
            <a:lvl8pPr lvl="7" rtl="0" algn="ctr">
              <a:lnSpc>
                <a:spcPct val="100000"/>
              </a:lnSpc>
              <a:spcBef>
                <a:spcPts val="0"/>
              </a:spcBef>
              <a:spcAft>
                <a:spcPts val="0"/>
              </a:spcAft>
              <a:buSzPts val="2800"/>
              <a:buNone/>
              <a:defRPr sz="2800"/>
            </a:lvl8pPr>
            <a:lvl9pPr lvl="8" rtl="0" algn="ctr">
              <a:lnSpc>
                <a:spcPct val="100000"/>
              </a:lnSpc>
              <a:spcBef>
                <a:spcPts val="0"/>
              </a:spcBef>
              <a:spcAft>
                <a:spcPts val="0"/>
              </a:spcAft>
              <a:buSzPts val="2800"/>
              <a:buNone/>
              <a:defRPr sz="2800"/>
            </a:lvl9pPr>
          </a:lstStyle>
          <a:p/>
        </p:txBody>
      </p:sp>
      <p:sp>
        <p:nvSpPr>
          <p:cNvPr id="195" name="Google Shape;195;p19"/>
          <p:cNvSpPr txBox="1"/>
          <p:nvPr>
            <p:ph idx="7" type="subTitle"/>
          </p:nvPr>
        </p:nvSpPr>
        <p:spPr>
          <a:xfrm>
            <a:off x="6066450" y="2254434"/>
            <a:ext cx="2421300" cy="4989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SzPts val="2800"/>
              <a:buNone/>
              <a:defRPr sz="1400"/>
            </a:lvl1pPr>
            <a:lvl2pPr lvl="1" rtl="0" algn="ctr">
              <a:lnSpc>
                <a:spcPct val="100000"/>
              </a:lnSpc>
              <a:spcBef>
                <a:spcPts val="0"/>
              </a:spcBef>
              <a:spcAft>
                <a:spcPts val="0"/>
              </a:spcAft>
              <a:buSzPts val="2800"/>
              <a:buNone/>
              <a:defRPr sz="2800"/>
            </a:lvl2pPr>
            <a:lvl3pPr lvl="2" rtl="0" algn="ctr">
              <a:lnSpc>
                <a:spcPct val="100000"/>
              </a:lnSpc>
              <a:spcBef>
                <a:spcPts val="0"/>
              </a:spcBef>
              <a:spcAft>
                <a:spcPts val="0"/>
              </a:spcAft>
              <a:buSzPts val="2800"/>
              <a:buNone/>
              <a:defRPr sz="2800"/>
            </a:lvl3pPr>
            <a:lvl4pPr lvl="3" rtl="0" algn="ctr">
              <a:lnSpc>
                <a:spcPct val="100000"/>
              </a:lnSpc>
              <a:spcBef>
                <a:spcPts val="0"/>
              </a:spcBef>
              <a:spcAft>
                <a:spcPts val="0"/>
              </a:spcAft>
              <a:buSzPts val="2800"/>
              <a:buNone/>
              <a:defRPr sz="2800"/>
            </a:lvl4pPr>
            <a:lvl5pPr lvl="4" rtl="0" algn="ctr">
              <a:lnSpc>
                <a:spcPct val="100000"/>
              </a:lnSpc>
              <a:spcBef>
                <a:spcPts val="0"/>
              </a:spcBef>
              <a:spcAft>
                <a:spcPts val="0"/>
              </a:spcAft>
              <a:buSzPts val="2800"/>
              <a:buNone/>
              <a:defRPr sz="2800"/>
            </a:lvl5pPr>
            <a:lvl6pPr lvl="5" rtl="0" algn="ctr">
              <a:lnSpc>
                <a:spcPct val="100000"/>
              </a:lnSpc>
              <a:spcBef>
                <a:spcPts val="0"/>
              </a:spcBef>
              <a:spcAft>
                <a:spcPts val="0"/>
              </a:spcAft>
              <a:buSzPts val="2800"/>
              <a:buNone/>
              <a:defRPr sz="2800"/>
            </a:lvl6pPr>
            <a:lvl7pPr lvl="6" rtl="0" algn="ctr">
              <a:lnSpc>
                <a:spcPct val="100000"/>
              </a:lnSpc>
              <a:spcBef>
                <a:spcPts val="0"/>
              </a:spcBef>
              <a:spcAft>
                <a:spcPts val="0"/>
              </a:spcAft>
              <a:buSzPts val="2800"/>
              <a:buNone/>
              <a:defRPr sz="2800"/>
            </a:lvl7pPr>
            <a:lvl8pPr lvl="7" rtl="0" algn="ctr">
              <a:lnSpc>
                <a:spcPct val="100000"/>
              </a:lnSpc>
              <a:spcBef>
                <a:spcPts val="0"/>
              </a:spcBef>
              <a:spcAft>
                <a:spcPts val="0"/>
              </a:spcAft>
              <a:buSzPts val="2800"/>
              <a:buNone/>
              <a:defRPr sz="2800"/>
            </a:lvl8pPr>
            <a:lvl9pPr lvl="8" rtl="0" algn="ctr">
              <a:lnSpc>
                <a:spcPct val="100000"/>
              </a:lnSpc>
              <a:spcBef>
                <a:spcPts val="0"/>
              </a:spcBef>
              <a:spcAft>
                <a:spcPts val="0"/>
              </a:spcAft>
              <a:buSzPts val="2800"/>
              <a:buNone/>
              <a:defRPr sz="2800"/>
            </a:lvl9pPr>
          </a:lstStyle>
          <a:p/>
        </p:txBody>
      </p:sp>
      <p:sp>
        <p:nvSpPr>
          <p:cNvPr id="196" name="Google Shape;196;p19"/>
          <p:cNvSpPr txBox="1"/>
          <p:nvPr>
            <p:ph idx="8" type="subTitle"/>
          </p:nvPr>
        </p:nvSpPr>
        <p:spPr>
          <a:xfrm>
            <a:off x="6066450" y="1938535"/>
            <a:ext cx="2421300" cy="4194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SzPts val="2800"/>
              <a:buNone/>
              <a:defRPr b="1" sz="1900">
                <a:latin typeface="Barlow Condensed"/>
                <a:ea typeface="Barlow Condensed"/>
                <a:cs typeface="Barlow Condensed"/>
                <a:sym typeface="Barlow Condensed"/>
              </a:defRPr>
            </a:lvl1pPr>
            <a:lvl2pPr lvl="1" rtl="0" algn="ctr">
              <a:lnSpc>
                <a:spcPct val="100000"/>
              </a:lnSpc>
              <a:spcBef>
                <a:spcPts val="0"/>
              </a:spcBef>
              <a:spcAft>
                <a:spcPts val="0"/>
              </a:spcAft>
              <a:buSzPts val="2800"/>
              <a:buNone/>
              <a:defRPr sz="2800"/>
            </a:lvl2pPr>
            <a:lvl3pPr lvl="2" rtl="0" algn="ctr">
              <a:lnSpc>
                <a:spcPct val="100000"/>
              </a:lnSpc>
              <a:spcBef>
                <a:spcPts val="0"/>
              </a:spcBef>
              <a:spcAft>
                <a:spcPts val="0"/>
              </a:spcAft>
              <a:buSzPts val="2800"/>
              <a:buNone/>
              <a:defRPr sz="2800"/>
            </a:lvl3pPr>
            <a:lvl4pPr lvl="3" rtl="0" algn="ctr">
              <a:lnSpc>
                <a:spcPct val="100000"/>
              </a:lnSpc>
              <a:spcBef>
                <a:spcPts val="0"/>
              </a:spcBef>
              <a:spcAft>
                <a:spcPts val="0"/>
              </a:spcAft>
              <a:buSzPts val="2800"/>
              <a:buNone/>
              <a:defRPr sz="2800"/>
            </a:lvl4pPr>
            <a:lvl5pPr lvl="4" rtl="0" algn="ctr">
              <a:lnSpc>
                <a:spcPct val="100000"/>
              </a:lnSpc>
              <a:spcBef>
                <a:spcPts val="0"/>
              </a:spcBef>
              <a:spcAft>
                <a:spcPts val="0"/>
              </a:spcAft>
              <a:buSzPts val="2800"/>
              <a:buNone/>
              <a:defRPr sz="2800"/>
            </a:lvl5pPr>
            <a:lvl6pPr lvl="5" rtl="0" algn="ctr">
              <a:lnSpc>
                <a:spcPct val="100000"/>
              </a:lnSpc>
              <a:spcBef>
                <a:spcPts val="0"/>
              </a:spcBef>
              <a:spcAft>
                <a:spcPts val="0"/>
              </a:spcAft>
              <a:buSzPts val="2800"/>
              <a:buNone/>
              <a:defRPr sz="2800"/>
            </a:lvl6pPr>
            <a:lvl7pPr lvl="6" rtl="0" algn="ctr">
              <a:lnSpc>
                <a:spcPct val="100000"/>
              </a:lnSpc>
              <a:spcBef>
                <a:spcPts val="0"/>
              </a:spcBef>
              <a:spcAft>
                <a:spcPts val="0"/>
              </a:spcAft>
              <a:buSzPts val="2800"/>
              <a:buNone/>
              <a:defRPr sz="2800"/>
            </a:lvl7pPr>
            <a:lvl8pPr lvl="7" rtl="0" algn="ctr">
              <a:lnSpc>
                <a:spcPct val="100000"/>
              </a:lnSpc>
              <a:spcBef>
                <a:spcPts val="0"/>
              </a:spcBef>
              <a:spcAft>
                <a:spcPts val="0"/>
              </a:spcAft>
              <a:buSzPts val="2800"/>
              <a:buNone/>
              <a:defRPr sz="2800"/>
            </a:lvl8pPr>
            <a:lvl9pPr lvl="8" rtl="0" algn="ctr">
              <a:lnSpc>
                <a:spcPct val="100000"/>
              </a:lnSpc>
              <a:spcBef>
                <a:spcPts val="0"/>
              </a:spcBef>
              <a:spcAft>
                <a:spcPts val="0"/>
              </a:spcAft>
              <a:buSzPts val="2800"/>
              <a:buNone/>
              <a:defRPr sz="2800"/>
            </a:lvl9pPr>
          </a:lstStyle>
          <a:p/>
        </p:txBody>
      </p:sp>
      <p:sp>
        <p:nvSpPr>
          <p:cNvPr id="197" name="Google Shape;197;p19"/>
          <p:cNvSpPr txBox="1"/>
          <p:nvPr>
            <p:ph idx="9" type="subTitle"/>
          </p:nvPr>
        </p:nvSpPr>
        <p:spPr>
          <a:xfrm>
            <a:off x="656250" y="2275447"/>
            <a:ext cx="2421300" cy="4989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SzPts val="2800"/>
              <a:buNone/>
              <a:defRPr sz="1400"/>
            </a:lvl1pPr>
            <a:lvl2pPr lvl="1" rtl="0" algn="ctr">
              <a:lnSpc>
                <a:spcPct val="100000"/>
              </a:lnSpc>
              <a:spcBef>
                <a:spcPts val="0"/>
              </a:spcBef>
              <a:spcAft>
                <a:spcPts val="0"/>
              </a:spcAft>
              <a:buSzPts val="2800"/>
              <a:buNone/>
              <a:defRPr sz="2800"/>
            </a:lvl2pPr>
            <a:lvl3pPr lvl="2" rtl="0" algn="ctr">
              <a:lnSpc>
                <a:spcPct val="100000"/>
              </a:lnSpc>
              <a:spcBef>
                <a:spcPts val="0"/>
              </a:spcBef>
              <a:spcAft>
                <a:spcPts val="0"/>
              </a:spcAft>
              <a:buSzPts val="2800"/>
              <a:buNone/>
              <a:defRPr sz="2800"/>
            </a:lvl3pPr>
            <a:lvl4pPr lvl="3" rtl="0" algn="ctr">
              <a:lnSpc>
                <a:spcPct val="100000"/>
              </a:lnSpc>
              <a:spcBef>
                <a:spcPts val="0"/>
              </a:spcBef>
              <a:spcAft>
                <a:spcPts val="0"/>
              </a:spcAft>
              <a:buSzPts val="2800"/>
              <a:buNone/>
              <a:defRPr sz="2800"/>
            </a:lvl4pPr>
            <a:lvl5pPr lvl="4" rtl="0" algn="ctr">
              <a:lnSpc>
                <a:spcPct val="100000"/>
              </a:lnSpc>
              <a:spcBef>
                <a:spcPts val="0"/>
              </a:spcBef>
              <a:spcAft>
                <a:spcPts val="0"/>
              </a:spcAft>
              <a:buSzPts val="2800"/>
              <a:buNone/>
              <a:defRPr sz="2800"/>
            </a:lvl5pPr>
            <a:lvl6pPr lvl="5" rtl="0" algn="ctr">
              <a:lnSpc>
                <a:spcPct val="100000"/>
              </a:lnSpc>
              <a:spcBef>
                <a:spcPts val="0"/>
              </a:spcBef>
              <a:spcAft>
                <a:spcPts val="0"/>
              </a:spcAft>
              <a:buSzPts val="2800"/>
              <a:buNone/>
              <a:defRPr sz="2800"/>
            </a:lvl6pPr>
            <a:lvl7pPr lvl="6" rtl="0" algn="ctr">
              <a:lnSpc>
                <a:spcPct val="100000"/>
              </a:lnSpc>
              <a:spcBef>
                <a:spcPts val="0"/>
              </a:spcBef>
              <a:spcAft>
                <a:spcPts val="0"/>
              </a:spcAft>
              <a:buSzPts val="2800"/>
              <a:buNone/>
              <a:defRPr sz="2800"/>
            </a:lvl7pPr>
            <a:lvl8pPr lvl="7" rtl="0" algn="ctr">
              <a:lnSpc>
                <a:spcPct val="100000"/>
              </a:lnSpc>
              <a:spcBef>
                <a:spcPts val="0"/>
              </a:spcBef>
              <a:spcAft>
                <a:spcPts val="0"/>
              </a:spcAft>
              <a:buSzPts val="2800"/>
              <a:buNone/>
              <a:defRPr sz="2800"/>
            </a:lvl8pPr>
            <a:lvl9pPr lvl="8" rtl="0" algn="ctr">
              <a:lnSpc>
                <a:spcPct val="100000"/>
              </a:lnSpc>
              <a:spcBef>
                <a:spcPts val="0"/>
              </a:spcBef>
              <a:spcAft>
                <a:spcPts val="0"/>
              </a:spcAft>
              <a:buSzPts val="2800"/>
              <a:buNone/>
              <a:defRPr sz="2800"/>
            </a:lvl9pPr>
          </a:lstStyle>
          <a:p/>
        </p:txBody>
      </p:sp>
      <p:sp>
        <p:nvSpPr>
          <p:cNvPr id="198" name="Google Shape;198;p19"/>
          <p:cNvSpPr txBox="1"/>
          <p:nvPr>
            <p:ph idx="13" type="subTitle"/>
          </p:nvPr>
        </p:nvSpPr>
        <p:spPr>
          <a:xfrm>
            <a:off x="656250" y="3660110"/>
            <a:ext cx="2421300" cy="4194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SzPts val="2800"/>
              <a:buNone/>
              <a:defRPr b="1" sz="1900">
                <a:latin typeface="Barlow Condensed"/>
                <a:ea typeface="Barlow Condensed"/>
                <a:cs typeface="Barlow Condensed"/>
                <a:sym typeface="Barlow Condensed"/>
              </a:defRPr>
            </a:lvl1pPr>
            <a:lvl2pPr lvl="1" rtl="0" algn="ctr">
              <a:lnSpc>
                <a:spcPct val="100000"/>
              </a:lnSpc>
              <a:spcBef>
                <a:spcPts val="0"/>
              </a:spcBef>
              <a:spcAft>
                <a:spcPts val="0"/>
              </a:spcAft>
              <a:buSzPts val="2800"/>
              <a:buNone/>
              <a:defRPr sz="2800"/>
            </a:lvl2pPr>
            <a:lvl3pPr lvl="2" rtl="0" algn="ctr">
              <a:lnSpc>
                <a:spcPct val="100000"/>
              </a:lnSpc>
              <a:spcBef>
                <a:spcPts val="0"/>
              </a:spcBef>
              <a:spcAft>
                <a:spcPts val="0"/>
              </a:spcAft>
              <a:buSzPts val="2800"/>
              <a:buNone/>
              <a:defRPr sz="2800"/>
            </a:lvl3pPr>
            <a:lvl4pPr lvl="3" rtl="0" algn="ctr">
              <a:lnSpc>
                <a:spcPct val="100000"/>
              </a:lnSpc>
              <a:spcBef>
                <a:spcPts val="0"/>
              </a:spcBef>
              <a:spcAft>
                <a:spcPts val="0"/>
              </a:spcAft>
              <a:buSzPts val="2800"/>
              <a:buNone/>
              <a:defRPr sz="2800"/>
            </a:lvl4pPr>
            <a:lvl5pPr lvl="4" rtl="0" algn="ctr">
              <a:lnSpc>
                <a:spcPct val="100000"/>
              </a:lnSpc>
              <a:spcBef>
                <a:spcPts val="0"/>
              </a:spcBef>
              <a:spcAft>
                <a:spcPts val="0"/>
              </a:spcAft>
              <a:buSzPts val="2800"/>
              <a:buNone/>
              <a:defRPr sz="2800"/>
            </a:lvl5pPr>
            <a:lvl6pPr lvl="5" rtl="0" algn="ctr">
              <a:lnSpc>
                <a:spcPct val="100000"/>
              </a:lnSpc>
              <a:spcBef>
                <a:spcPts val="0"/>
              </a:spcBef>
              <a:spcAft>
                <a:spcPts val="0"/>
              </a:spcAft>
              <a:buSzPts val="2800"/>
              <a:buNone/>
              <a:defRPr sz="2800"/>
            </a:lvl6pPr>
            <a:lvl7pPr lvl="6" rtl="0" algn="ctr">
              <a:lnSpc>
                <a:spcPct val="100000"/>
              </a:lnSpc>
              <a:spcBef>
                <a:spcPts val="0"/>
              </a:spcBef>
              <a:spcAft>
                <a:spcPts val="0"/>
              </a:spcAft>
              <a:buSzPts val="2800"/>
              <a:buNone/>
              <a:defRPr sz="2800"/>
            </a:lvl7pPr>
            <a:lvl8pPr lvl="7" rtl="0" algn="ctr">
              <a:lnSpc>
                <a:spcPct val="100000"/>
              </a:lnSpc>
              <a:spcBef>
                <a:spcPts val="0"/>
              </a:spcBef>
              <a:spcAft>
                <a:spcPts val="0"/>
              </a:spcAft>
              <a:buSzPts val="2800"/>
              <a:buNone/>
              <a:defRPr sz="2800"/>
            </a:lvl8pPr>
            <a:lvl9pPr lvl="8" rtl="0" algn="ctr">
              <a:lnSpc>
                <a:spcPct val="100000"/>
              </a:lnSpc>
              <a:spcBef>
                <a:spcPts val="0"/>
              </a:spcBef>
              <a:spcAft>
                <a:spcPts val="0"/>
              </a:spcAft>
              <a:buSzPts val="2800"/>
              <a:buNone/>
              <a:defRPr sz="2800"/>
            </a:lvl9pPr>
          </a:lstStyle>
          <a:p/>
        </p:txBody>
      </p:sp>
      <p:sp>
        <p:nvSpPr>
          <p:cNvPr id="199" name="Google Shape;199;p19"/>
          <p:cNvSpPr txBox="1"/>
          <p:nvPr>
            <p:ph idx="14" type="subTitle"/>
          </p:nvPr>
        </p:nvSpPr>
        <p:spPr>
          <a:xfrm>
            <a:off x="3361350" y="3660110"/>
            <a:ext cx="2421300" cy="4194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SzPts val="2800"/>
              <a:buNone/>
              <a:defRPr b="1" sz="1900">
                <a:latin typeface="Barlow Condensed"/>
                <a:ea typeface="Barlow Condensed"/>
                <a:cs typeface="Barlow Condensed"/>
                <a:sym typeface="Barlow Condensed"/>
              </a:defRPr>
            </a:lvl1pPr>
            <a:lvl2pPr lvl="1" rtl="0" algn="ctr">
              <a:lnSpc>
                <a:spcPct val="100000"/>
              </a:lnSpc>
              <a:spcBef>
                <a:spcPts val="0"/>
              </a:spcBef>
              <a:spcAft>
                <a:spcPts val="0"/>
              </a:spcAft>
              <a:buSzPts val="2800"/>
              <a:buNone/>
              <a:defRPr sz="2800"/>
            </a:lvl2pPr>
            <a:lvl3pPr lvl="2" rtl="0" algn="ctr">
              <a:lnSpc>
                <a:spcPct val="100000"/>
              </a:lnSpc>
              <a:spcBef>
                <a:spcPts val="0"/>
              </a:spcBef>
              <a:spcAft>
                <a:spcPts val="0"/>
              </a:spcAft>
              <a:buSzPts val="2800"/>
              <a:buNone/>
              <a:defRPr sz="2800"/>
            </a:lvl3pPr>
            <a:lvl4pPr lvl="3" rtl="0" algn="ctr">
              <a:lnSpc>
                <a:spcPct val="100000"/>
              </a:lnSpc>
              <a:spcBef>
                <a:spcPts val="0"/>
              </a:spcBef>
              <a:spcAft>
                <a:spcPts val="0"/>
              </a:spcAft>
              <a:buSzPts val="2800"/>
              <a:buNone/>
              <a:defRPr sz="2800"/>
            </a:lvl4pPr>
            <a:lvl5pPr lvl="4" rtl="0" algn="ctr">
              <a:lnSpc>
                <a:spcPct val="100000"/>
              </a:lnSpc>
              <a:spcBef>
                <a:spcPts val="0"/>
              </a:spcBef>
              <a:spcAft>
                <a:spcPts val="0"/>
              </a:spcAft>
              <a:buSzPts val="2800"/>
              <a:buNone/>
              <a:defRPr sz="2800"/>
            </a:lvl5pPr>
            <a:lvl6pPr lvl="5" rtl="0" algn="ctr">
              <a:lnSpc>
                <a:spcPct val="100000"/>
              </a:lnSpc>
              <a:spcBef>
                <a:spcPts val="0"/>
              </a:spcBef>
              <a:spcAft>
                <a:spcPts val="0"/>
              </a:spcAft>
              <a:buSzPts val="2800"/>
              <a:buNone/>
              <a:defRPr sz="2800"/>
            </a:lvl6pPr>
            <a:lvl7pPr lvl="6" rtl="0" algn="ctr">
              <a:lnSpc>
                <a:spcPct val="100000"/>
              </a:lnSpc>
              <a:spcBef>
                <a:spcPts val="0"/>
              </a:spcBef>
              <a:spcAft>
                <a:spcPts val="0"/>
              </a:spcAft>
              <a:buSzPts val="2800"/>
              <a:buNone/>
              <a:defRPr sz="2800"/>
            </a:lvl7pPr>
            <a:lvl8pPr lvl="7" rtl="0" algn="ctr">
              <a:lnSpc>
                <a:spcPct val="100000"/>
              </a:lnSpc>
              <a:spcBef>
                <a:spcPts val="0"/>
              </a:spcBef>
              <a:spcAft>
                <a:spcPts val="0"/>
              </a:spcAft>
              <a:buSzPts val="2800"/>
              <a:buNone/>
              <a:defRPr sz="2800"/>
            </a:lvl8pPr>
            <a:lvl9pPr lvl="8" rtl="0" algn="ctr">
              <a:lnSpc>
                <a:spcPct val="100000"/>
              </a:lnSpc>
              <a:spcBef>
                <a:spcPts val="0"/>
              </a:spcBef>
              <a:spcAft>
                <a:spcPts val="0"/>
              </a:spcAft>
              <a:buSzPts val="2800"/>
              <a:buNone/>
              <a:defRPr sz="2800"/>
            </a:lvl9pPr>
          </a:lstStyle>
          <a:p/>
        </p:txBody>
      </p:sp>
      <p:sp>
        <p:nvSpPr>
          <p:cNvPr id="200" name="Google Shape;200;p19"/>
          <p:cNvSpPr txBox="1"/>
          <p:nvPr>
            <p:ph idx="15" type="subTitle"/>
          </p:nvPr>
        </p:nvSpPr>
        <p:spPr>
          <a:xfrm>
            <a:off x="6066450" y="3660110"/>
            <a:ext cx="2421300" cy="4194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SzPts val="2800"/>
              <a:buNone/>
              <a:defRPr b="1" sz="1900">
                <a:latin typeface="Barlow Condensed"/>
                <a:ea typeface="Barlow Condensed"/>
                <a:cs typeface="Barlow Condensed"/>
                <a:sym typeface="Barlow Condensed"/>
              </a:defRPr>
            </a:lvl1pPr>
            <a:lvl2pPr lvl="1" rtl="0" algn="ctr">
              <a:lnSpc>
                <a:spcPct val="100000"/>
              </a:lnSpc>
              <a:spcBef>
                <a:spcPts val="0"/>
              </a:spcBef>
              <a:spcAft>
                <a:spcPts val="0"/>
              </a:spcAft>
              <a:buSzPts val="2800"/>
              <a:buNone/>
              <a:defRPr sz="2800"/>
            </a:lvl2pPr>
            <a:lvl3pPr lvl="2" rtl="0" algn="ctr">
              <a:lnSpc>
                <a:spcPct val="100000"/>
              </a:lnSpc>
              <a:spcBef>
                <a:spcPts val="0"/>
              </a:spcBef>
              <a:spcAft>
                <a:spcPts val="0"/>
              </a:spcAft>
              <a:buSzPts val="2800"/>
              <a:buNone/>
              <a:defRPr sz="2800"/>
            </a:lvl3pPr>
            <a:lvl4pPr lvl="3" rtl="0" algn="ctr">
              <a:lnSpc>
                <a:spcPct val="100000"/>
              </a:lnSpc>
              <a:spcBef>
                <a:spcPts val="0"/>
              </a:spcBef>
              <a:spcAft>
                <a:spcPts val="0"/>
              </a:spcAft>
              <a:buSzPts val="2800"/>
              <a:buNone/>
              <a:defRPr sz="2800"/>
            </a:lvl4pPr>
            <a:lvl5pPr lvl="4" rtl="0" algn="ctr">
              <a:lnSpc>
                <a:spcPct val="100000"/>
              </a:lnSpc>
              <a:spcBef>
                <a:spcPts val="0"/>
              </a:spcBef>
              <a:spcAft>
                <a:spcPts val="0"/>
              </a:spcAft>
              <a:buSzPts val="2800"/>
              <a:buNone/>
              <a:defRPr sz="2800"/>
            </a:lvl5pPr>
            <a:lvl6pPr lvl="5" rtl="0" algn="ctr">
              <a:lnSpc>
                <a:spcPct val="100000"/>
              </a:lnSpc>
              <a:spcBef>
                <a:spcPts val="0"/>
              </a:spcBef>
              <a:spcAft>
                <a:spcPts val="0"/>
              </a:spcAft>
              <a:buSzPts val="2800"/>
              <a:buNone/>
              <a:defRPr sz="2800"/>
            </a:lvl6pPr>
            <a:lvl7pPr lvl="6" rtl="0" algn="ctr">
              <a:lnSpc>
                <a:spcPct val="100000"/>
              </a:lnSpc>
              <a:spcBef>
                <a:spcPts val="0"/>
              </a:spcBef>
              <a:spcAft>
                <a:spcPts val="0"/>
              </a:spcAft>
              <a:buSzPts val="2800"/>
              <a:buNone/>
              <a:defRPr sz="2800"/>
            </a:lvl7pPr>
            <a:lvl8pPr lvl="7" rtl="0" algn="ctr">
              <a:lnSpc>
                <a:spcPct val="100000"/>
              </a:lnSpc>
              <a:spcBef>
                <a:spcPts val="0"/>
              </a:spcBef>
              <a:spcAft>
                <a:spcPts val="0"/>
              </a:spcAft>
              <a:buSzPts val="2800"/>
              <a:buNone/>
              <a:defRPr sz="2800"/>
            </a:lvl8pPr>
            <a:lvl9pPr lvl="8" rtl="0" algn="ctr">
              <a:lnSpc>
                <a:spcPct val="100000"/>
              </a:lnSpc>
              <a:spcBef>
                <a:spcPts val="0"/>
              </a:spcBef>
              <a:spcAft>
                <a:spcPts val="0"/>
              </a:spcAft>
              <a:buSzPts val="2800"/>
              <a:buNone/>
              <a:defRPr sz="2800"/>
            </a:lvl9pPr>
          </a:lstStyle>
          <a:p/>
        </p:txBody>
      </p:sp>
      <p:sp>
        <p:nvSpPr>
          <p:cNvPr id="201" name="Google Shape;201;p19"/>
          <p:cNvSpPr txBox="1"/>
          <p:nvPr>
            <p:ph type="title"/>
          </p:nvPr>
        </p:nvSpPr>
        <p:spPr>
          <a:xfrm>
            <a:off x="685800" y="445025"/>
            <a:ext cx="7772400" cy="572700"/>
          </a:xfrm>
          <a:prstGeom prst="rect">
            <a:avLst/>
          </a:prstGeom>
        </p:spPr>
        <p:txBody>
          <a:bodyPr anchorCtr="0" anchor="t" bIns="91425" lIns="91425" spcFirstLastPara="1" rIns="91425" wrap="square" tIns="91425">
            <a:noAutofit/>
          </a:bodyPr>
          <a:lstStyle>
            <a:lvl1pPr lvl="0" rtl="0" algn="ctr">
              <a:spcBef>
                <a:spcPts val="0"/>
              </a:spcBef>
              <a:spcAft>
                <a:spcPts val="0"/>
              </a:spcAft>
              <a:buClr>
                <a:schemeClr val="accent3"/>
              </a:buClr>
              <a:buSzPts val="2800"/>
              <a:buNone/>
              <a:defRPr>
                <a:solidFill>
                  <a:schemeClr val="accent2"/>
                </a:solidFill>
              </a:defRPr>
            </a:lvl1pPr>
            <a:lvl2pPr lvl="1" rtl="0">
              <a:spcBef>
                <a:spcPts val="0"/>
              </a:spcBef>
              <a:spcAft>
                <a:spcPts val="0"/>
              </a:spcAft>
              <a:buClr>
                <a:schemeClr val="accent3"/>
              </a:buClr>
              <a:buSzPts val="2800"/>
              <a:buNone/>
              <a:defRPr>
                <a:solidFill>
                  <a:schemeClr val="accent3"/>
                </a:solidFill>
              </a:defRPr>
            </a:lvl2pPr>
            <a:lvl3pPr lvl="2" rtl="0">
              <a:spcBef>
                <a:spcPts val="0"/>
              </a:spcBef>
              <a:spcAft>
                <a:spcPts val="0"/>
              </a:spcAft>
              <a:buClr>
                <a:schemeClr val="accent3"/>
              </a:buClr>
              <a:buSzPts val="2800"/>
              <a:buNone/>
              <a:defRPr>
                <a:solidFill>
                  <a:schemeClr val="accent3"/>
                </a:solidFill>
              </a:defRPr>
            </a:lvl3pPr>
            <a:lvl4pPr lvl="3" rtl="0">
              <a:spcBef>
                <a:spcPts val="0"/>
              </a:spcBef>
              <a:spcAft>
                <a:spcPts val="0"/>
              </a:spcAft>
              <a:buClr>
                <a:schemeClr val="accent3"/>
              </a:buClr>
              <a:buSzPts val="2800"/>
              <a:buNone/>
              <a:defRPr>
                <a:solidFill>
                  <a:schemeClr val="accent3"/>
                </a:solidFill>
              </a:defRPr>
            </a:lvl4pPr>
            <a:lvl5pPr lvl="4" rtl="0">
              <a:spcBef>
                <a:spcPts val="0"/>
              </a:spcBef>
              <a:spcAft>
                <a:spcPts val="0"/>
              </a:spcAft>
              <a:buClr>
                <a:schemeClr val="accent3"/>
              </a:buClr>
              <a:buSzPts val="2800"/>
              <a:buNone/>
              <a:defRPr>
                <a:solidFill>
                  <a:schemeClr val="accent3"/>
                </a:solidFill>
              </a:defRPr>
            </a:lvl5pPr>
            <a:lvl6pPr lvl="5" rtl="0">
              <a:spcBef>
                <a:spcPts val="0"/>
              </a:spcBef>
              <a:spcAft>
                <a:spcPts val="0"/>
              </a:spcAft>
              <a:buClr>
                <a:schemeClr val="accent3"/>
              </a:buClr>
              <a:buSzPts val="2800"/>
              <a:buNone/>
              <a:defRPr>
                <a:solidFill>
                  <a:schemeClr val="accent3"/>
                </a:solidFill>
              </a:defRPr>
            </a:lvl6pPr>
            <a:lvl7pPr lvl="6" rtl="0">
              <a:spcBef>
                <a:spcPts val="0"/>
              </a:spcBef>
              <a:spcAft>
                <a:spcPts val="0"/>
              </a:spcAft>
              <a:buClr>
                <a:schemeClr val="accent3"/>
              </a:buClr>
              <a:buSzPts val="2800"/>
              <a:buNone/>
              <a:defRPr>
                <a:solidFill>
                  <a:schemeClr val="accent3"/>
                </a:solidFill>
              </a:defRPr>
            </a:lvl7pPr>
            <a:lvl8pPr lvl="7" rtl="0">
              <a:spcBef>
                <a:spcPts val="0"/>
              </a:spcBef>
              <a:spcAft>
                <a:spcPts val="0"/>
              </a:spcAft>
              <a:buClr>
                <a:schemeClr val="accent3"/>
              </a:buClr>
              <a:buSzPts val="2800"/>
              <a:buNone/>
              <a:defRPr>
                <a:solidFill>
                  <a:schemeClr val="accent3"/>
                </a:solidFill>
              </a:defRPr>
            </a:lvl8pPr>
            <a:lvl9pPr lvl="8" rtl="0">
              <a:spcBef>
                <a:spcPts val="0"/>
              </a:spcBef>
              <a:spcAft>
                <a:spcPts val="0"/>
              </a:spcAft>
              <a:buClr>
                <a:schemeClr val="accent3"/>
              </a:buClr>
              <a:buSzPts val="2800"/>
              <a:buNone/>
              <a:defRPr>
                <a:solidFill>
                  <a:schemeClr val="accent3"/>
                </a:solidFill>
              </a:defRPr>
            </a:lvl9pPr>
          </a:lstStyle>
          <a:p/>
        </p:txBody>
      </p:sp>
      <p:grpSp>
        <p:nvGrpSpPr>
          <p:cNvPr id="202" name="Google Shape;202;p19"/>
          <p:cNvGrpSpPr/>
          <p:nvPr/>
        </p:nvGrpSpPr>
        <p:grpSpPr>
          <a:xfrm rot="8873883">
            <a:off x="-1569674" y="-994238"/>
            <a:ext cx="4582588" cy="2177116"/>
            <a:chOff x="238125" y="1284825"/>
            <a:chExt cx="7143775" cy="3134400"/>
          </a:xfrm>
        </p:grpSpPr>
        <p:sp>
          <p:nvSpPr>
            <p:cNvPr id="203" name="Google Shape;203;p19"/>
            <p:cNvSpPr/>
            <p:nvPr/>
          </p:nvSpPr>
          <p:spPr>
            <a:xfrm>
              <a:off x="403125" y="1688475"/>
              <a:ext cx="6978775" cy="2730750"/>
            </a:xfrm>
            <a:custGeom>
              <a:rect b="b" l="l" r="r" t="t"/>
              <a:pathLst>
                <a:path extrusionOk="0" h="109230" w="279151">
                  <a:moveTo>
                    <a:pt x="223184" y="1"/>
                  </a:moveTo>
                  <a:lnTo>
                    <a:pt x="222283" y="25"/>
                  </a:lnTo>
                  <a:lnTo>
                    <a:pt x="221381" y="50"/>
                  </a:lnTo>
                  <a:lnTo>
                    <a:pt x="220480" y="98"/>
                  </a:lnTo>
                  <a:lnTo>
                    <a:pt x="219579" y="171"/>
                  </a:lnTo>
                  <a:lnTo>
                    <a:pt x="218678" y="269"/>
                  </a:lnTo>
                  <a:lnTo>
                    <a:pt x="217874" y="366"/>
                  </a:lnTo>
                  <a:lnTo>
                    <a:pt x="217046" y="488"/>
                  </a:lnTo>
                  <a:lnTo>
                    <a:pt x="216267" y="610"/>
                  </a:lnTo>
                  <a:lnTo>
                    <a:pt x="215463" y="756"/>
                  </a:lnTo>
                  <a:lnTo>
                    <a:pt x="214660" y="902"/>
                  </a:lnTo>
                  <a:lnTo>
                    <a:pt x="213880" y="1072"/>
                  </a:lnTo>
                  <a:lnTo>
                    <a:pt x="213101" y="1267"/>
                  </a:lnTo>
                  <a:lnTo>
                    <a:pt x="212322" y="1462"/>
                  </a:lnTo>
                  <a:lnTo>
                    <a:pt x="211542" y="1681"/>
                  </a:lnTo>
                  <a:lnTo>
                    <a:pt x="210763" y="1925"/>
                  </a:lnTo>
                  <a:lnTo>
                    <a:pt x="210008" y="2168"/>
                  </a:lnTo>
                  <a:lnTo>
                    <a:pt x="209253" y="2436"/>
                  </a:lnTo>
                  <a:lnTo>
                    <a:pt x="208498" y="2704"/>
                  </a:lnTo>
                  <a:lnTo>
                    <a:pt x="207767" y="2996"/>
                  </a:lnTo>
                  <a:lnTo>
                    <a:pt x="207037" y="3313"/>
                  </a:lnTo>
                  <a:lnTo>
                    <a:pt x="206306" y="3630"/>
                  </a:lnTo>
                  <a:lnTo>
                    <a:pt x="205575" y="3971"/>
                  </a:lnTo>
                  <a:lnTo>
                    <a:pt x="204869" y="4336"/>
                  </a:lnTo>
                  <a:lnTo>
                    <a:pt x="204163" y="4701"/>
                  </a:lnTo>
                  <a:lnTo>
                    <a:pt x="203481" y="5091"/>
                  </a:lnTo>
                  <a:lnTo>
                    <a:pt x="202775" y="5481"/>
                  </a:lnTo>
                  <a:lnTo>
                    <a:pt x="202093" y="5895"/>
                  </a:lnTo>
                  <a:lnTo>
                    <a:pt x="201435" y="6333"/>
                  </a:lnTo>
                  <a:lnTo>
                    <a:pt x="200778" y="6796"/>
                  </a:lnTo>
                  <a:lnTo>
                    <a:pt x="200120" y="7258"/>
                  </a:lnTo>
                  <a:lnTo>
                    <a:pt x="199462" y="7721"/>
                  </a:lnTo>
                  <a:lnTo>
                    <a:pt x="198829" y="8233"/>
                  </a:lnTo>
                  <a:lnTo>
                    <a:pt x="198220" y="8744"/>
                  </a:lnTo>
                  <a:lnTo>
                    <a:pt x="197587" y="9255"/>
                  </a:lnTo>
                  <a:lnTo>
                    <a:pt x="196978" y="9791"/>
                  </a:lnTo>
                  <a:lnTo>
                    <a:pt x="196394" y="10351"/>
                  </a:lnTo>
                  <a:lnTo>
                    <a:pt x="195809" y="10936"/>
                  </a:lnTo>
                  <a:lnTo>
                    <a:pt x="194859" y="11910"/>
                  </a:lnTo>
                  <a:lnTo>
                    <a:pt x="193958" y="12933"/>
                  </a:lnTo>
                  <a:lnTo>
                    <a:pt x="193057" y="13980"/>
                  </a:lnTo>
                  <a:lnTo>
                    <a:pt x="192180" y="15052"/>
                  </a:lnTo>
                  <a:lnTo>
                    <a:pt x="191352" y="16148"/>
                  </a:lnTo>
                  <a:lnTo>
                    <a:pt x="190524" y="17244"/>
                  </a:lnTo>
                  <a:lnTo>
                    <a:pt x="189696" y="18388"/>
                  </a:lnTo>
                  <a:lnTo>
                    <a:pt x="188893" y="19533"/>
                  </a:lnTo>
                  <a:lnTo>
                    <a:pt x="187334" y="21847"/>
                  </a:lnTo>
                  <a:lnTo>
                    <a:pt x="185775" y="24209"/>
                  </a:lnTo>
                  <a:lnTo>
                    <a:pt x="184217" y="26547"/>
                  </a:lnTo>
                  <a:lnTo>
                    <a:pt x="182658" y="28885"/>
                  </a:lnTo>
                  <a:lnTo>
                    <a:pt x="181854" y="30030"/>
                  </a:lnTo>
                  <a:lnTo>
                    <a:pt x="181026" y="31174"/>
                  </a:lnTo>
                  <a:lnTo>
                    <a:pt x="180198" y="32295"/>
                  </a:lnTo>
                  <a:lnTo>
                    <a:pt x="179370" y="33391"/>
                  </a:lnTo>
                  <a:lnTo>
                    <a:pt x="178493" y="34486"/>
                  </a:lnTo>
                  <a:lnTo>
                    <a:pt x="177592" y="35534"/>
                  </a:lnTo>
                  <a:lnTo>
                    <a:pt x="176691" y="36557"/>
                  </a:lnTo>
                  <a:lnTo>
                    <a:pt x="175741" y="37555"/>
                  </a:lnTo>
                  <a:lnTo>
                    <a:pt x="174767" y="38529"/>
                  </a:lnTo>
                  <a:lnTo>
                    <a:pt x="173769" y="39455"/>
                  </a:lnTo>
                  <a:lnTo>
                    <a:pt x="172721" y="40331"/>
                  </a:lnTo>
                  <a:lnTo>
                    <a:pt x="172186" y="40770"/>
                  </a:lnTo>
                  <a:lnTo>
                    <a:pt x="171625" y="41184"/>
                  </a:lnTo>
                  <a:lnTo>
                    <a:pt x="171090" y="41598"/>
                  </a:lnTo>
                  <a:lnTo>
                    <a:pt x="170505" y="41988"/>
                  </a:lnTo>
                  <a:lnTo>
                    <a:pt x="169945" y="42377"/>
                  </a:lnTo>
                  <a:lnTo>
                    <a:pt x="169336" y="42743"/>
                  </a:lnTo>
                  <a:lnTo>
                    <a:pt x="168752" y="43108"/>
                  </a:lnTo>
                  <a:lnTo>
                    <a:pt x="168143" y="43449"/>
                  </a:lnTo>
                  <a:lnTo>
                    <a:pt x="167510" y="43790"/>
                  </a:lnTo>
                  <a:lnTo>
                    <a:pt x="166876" y="44106"/>
                  </a:lnTo>
                  <a:lnTo>
                    <a:pt x="166267" y="44399"/>
                  </a:lnTo>
                  <a:lnTo>
                    <a:pt x="165634" y="44667"/>
                  </a:lnTo>
                  <a:lnTo>
                    <a:pt x="165025" y="44910"/>
                  </a:lnTo>
                  <a:lnTo>
                    <a:pt x="164416" y="45129"/>
                  </a:lnTo>
                  <a:lnTo>
                    <a:pt x="163783" y="45324"/>
                  </a:lnTo>
                  <a:lnTo>
                    <a:pt x="163174" y="45519"/>
                  </a:lnTo>
                  <a:lnTo>
                    <a:pt x="162566" y="45665"/>
                  </a:lnTo>
                  <a:lnTo>
                    <a:pt x="161957" y="45811"/>
                  </a:lnTo>
                  <a:lnTo>
                    <a:pt x="161323" y="45933"/>
                  </a:lnTo>
                  <a:lnTo>
                    <a:pt x="160715" y="46030"/>
                  </a:lnTo>
                  <a:lnTo>
                    <a:pt x="160106" y="46128"/>
                  </a:lnTo>
                  <a:lnTo>
                    <a:pt x="159497" y="46177"/>
                  </a:lnTo>
                  <a:lnTo>
                    <a:pt x="158888" y="46250"/>
                  </a:lnTo>
                  <a:lnTo>
                    <a:pt x="158279" y="46274"/>
                  </a:lnTo>
                  <a:lnTo>
                    <a:pt x="157646" y="46298"/>
                  </a:lnTo>
                  <a:lnTo>
                    <a:pt x="157037" y="46298"/>
                  </a:lnTo>
                  <a:lnTo>
                    <a:pt x="155819" y="46250"/>
                  </a:lnTo>
                  <a:lnTo>
                    <a:pt x="154602" y="46177"/>
                  </a:lnTo>
                  <a:lnTo>
                    <a:pt x="153384" y="46030"/>
                  </a:lnTo>
                  <a:lnTo>
                    <a:pt x="152166" y="45860"/>
                  </a:lnTo>
                  <a:lnTo>
                    <a:pt x="150924" y="45641"/>
                  </a:lnTo>
                  <a:lnTo>
                    <a:pt x="149706" y="45397"/>
                  </a:lnTo>
                  <a:lnTo>
                    <a:pt x="148489" y="45105"/>
                  </a:lnTo>
                  <a:lnTo>
                    <a:pt x="147271" y="44813"/>
                  </a:lnTo>
                  <a:lnTo>
                    <a:pt x="146053" y="44472"/>
                  </a:lnTo>
                  <a:lnTo>
                    <a:pt x="144836" y="44155"/>
                  </a:lnTo>
                  <a:lnTo>
                    <a:pt x="142376" y="43449"/>
                  </a:lnTo>
                  <a:lnTo>
                    <a:pt x="139916" y="42743"/>
                  </a:lnTo>
                  <a:lnTo>
                    <a:pt x="137481" y="42061"/>
                  </a:lnTo>
                  <a:lnTo>
                    <a:pt x="136238" y="41744"/>
                  </a:lnTo>
                  <a:lnTo>
                    <a:pt x="135021" y="41452"/>
                  </a:lnTo>
                  <a:lnTo>
                    <a:pt x="133779" y="41184"/>
                  </a:lnTo>
                  <a:lnTo>
                    <a:pt x="132537" y="40965"/>
                  </a:lnTo>
                  <a:lnTo>
                    <a:pt x="131295" y="40770"/>
                  </a:lnTo>
                  <a:lnTo>
                    <a:pt x="130052" y="40624"/>
                  </a:lnTo>
                  <a:lnTo>
                    <a:pt x="128835" y="40502"/>
                  </a:lnTo>
                  <a:lnTo>
                    <a:pt x="127568" y="40453"/>
                  </a:lnTo>
                  <a:lnTo>
                    <a:pt x="125523" y="40453"/>
                  </a:lnTo>
                  <a:lnTo>
                    <a:pt x="124500" y="40502"/>
                  </a:lnTo>
                  <a:lnTo>
                    <a:pt x="123501" y="40575"/>
                  </a:lnTo>
                  <a:lnTo>
                    <a:pt x="122503" y="40648"/>
                  </a:lnTo>
                  <a:lnTo>
                    <a:pt x="121504" y="40770"/>
                  </a:lnTo>
                  <a:lnTo>
                    <a:pt x="120530" y="40916"/>
                  </a:lnTo>
                  <a:lnTo>
                    <a:pt x="119556" y="41086"/>
                  </a:lnTo>
                  <a:lnTo>
                    <a:pt x="118582" y="41257"/>
                  </a:lnTo>
                  <a:lnTo>
                    <a:pt x="117607" y="41476"/>
                  </a:lnTo>
                  <a:lnTo>
                    <a:pt x="116658" y="41695"/>
                  </a:lnTo>
                  <a:lnTo>
                    <a:pt x="115708" y="41963"/>
                  </a:lnTo>
                  <a:lnTo>
                    <a:pt x="114782" y="42231"/>
                  </a:lnTo>
                  <a:lnTo>
                    <a:pt x="113857" y="42523"/>
                  </a:lnTo>
                  <a:lnTo>
                    <a:pt x="112931" y="42840"/>
                  </a:lnTo>
                  <a:lnTo>
                    <a:pt x="112006" y="43181"/>
                  </a:lnTo>
                  <a:lnTo>
                    <a:pt x="111105" y="43522"/>
                  </a:lnTo>
                  <a:lnTo>
                    <a:pt x="110204" y="43912"/>
                  </a:lnTo>
                  <a:lnTo>
                    <a:pt x="109303" y="44301"/>
                  </a:lnTo>
                  <a:lnTo>
                    <a:pt x="108426" y="44691"/>
                  </a:lnTo>
                  <a:lnTo>
                    <a:pt x="107549" y="45129"/>
                  </a:lnTo>
                  <a:lnTo>
                    <a:pt x="106672" y="45568"/>
                  </a:lnTo>
                  <a:lnTo>
                    <a:pt x="105795" y="46030"/>
                  </a:lnTo>
                  <a:lnTo>
                    <a:pt x="104943" y="46493"/>
                  </a:lnTo>
                  <a:lnTo>
                    <a:pt x="104091" y="46980"/>
                  </a:lnTo>
                  <a:lnTo>
                    <a:pt x="103238" y="47492"/>
                  </a:lnTo>
                  <a:lnTo>
                    <a:pt x="102410" y="48003"/>
                  </a:lnTo>
                  <a:lnTo>
                    <a:pt x="101558" y="48539"/>
                  </a:lnTo>
                  <a:lnTo>
                    <a:pt x="99926" y="49659"/>
                  </a:lnTo>
                  <a:lnTo>
                    <a:pt x="98294" y="50804"/>
                  </a:lnTo>
                  <a:lnTo>
                    <a:pt x="96711" y="51997"/>
                  </a:lnTo>
                  <a:lnTo>
                    <a:pt x="95128" y="53239"/>
                  </a:lnTo>
                  <a:lnTo>
                    <a:pt x="93594" y="54530"/>
                  </a:lnTo>
                  <a:lnTo>
                    <a:pt x="92084" y="55845"/>
                  </a:lnTo>
                  <a:lnTo>
                    <a:pt x="90574" y="57185"/>
                  </a:lnTo>
                  <a:lnTo>
                    <a:pt x="89113" y="58573"/>
                  </a:lnTo>
                  <a:lnTo>
                    <a:pt x="87651" y="59961"/>
                  </a:lnTo>
                  <a:lnTo>
                    <a:pt x="86215" y="61374"/>
                  </a:lnTo>
                  <a:lnTo>
                    <a:pt x="84826" y="62810"/>
                  </a:lnTo>
                  <a:lnTo>
                    <a:pt x="83438" y="64247"/>
                  </a:lnTo>
                  <a:lnTo>
                    <a:pt x="82074" y="65709"/>
                  </a:lnTo>
                  <a:lnTo>
                    <a:pt x="80735" y="67170"/>
                  </a:lnTo>
                  <a:lnTo>
                    <a:pt x="78105" y="70068"/>
                  </a:lnTo>
                  <a:lnTo>
                    <a:pt x="75547" y="72942"/>
                  </a:lnTo>
                  <a:lnTo>
                    <a:pt x="73282" y="75475"/>
                  </a:lnTo>
                  <a:lnTo>
                    <a:pt x="70993" y="78032"/>
                  </a:lnTo>
                  <a:lnTo>
                    <a:pt x="68655" y="80589"/>
                  </a:lnTo>
                  <a:lnTo>
                    <a:pt x="67462" y="81880"/>
                  </a:lnTo>
                  <a:lnTo>
                    <a:pt x="66244" y="83146"/>
                  </a:lnTo>
                  <a:lnTo>
                    <a:pt x="65026" y="84388"/>
                  </a:lnTo>
                  <a:lnTo>
                    <a:pt x="63784" y="85630"/>
                  </a:lnTo>
                  <a:lnTo>
                    <a:pt x="62518" y="86848"/>
                  </a:lnTo>
                  <a:lnTo>
                    <a:pt x="61251" y="88066"/>
                  </a:lnTo>
                  <a:lnTo>
                    <a:pt x="59961" y="89259"/>
                  </a:lnTo>
                  <a:lnTo>
                    <a:pt x="58670" y="90404"/>
                  </a:lnTo>
                  <a:lnTo>
                    <a:pt x="57330" y="91548"/>
                  </a:lnTo>
                  <a:lnTo>
                    <a:pt x="55991" y="92669"/>
                  </a:lnTo>
                  <a:lnTo>
                    <a:pt x="54627" y="93740"/>
                  </a:lnTo>
                  <a:lnTo>
                    <a:pt x="53239" y="94788"/>
                  </a:lnTo>
                  <a:lnTo>
                    <a:pt x="51851" y="95810"/>
                  </a:lnTo>
                  <a:lnTo>
                    <a:pt x="50414" y="96785"/>
                  </a:lnTo>
                  <a:lnTo>
                    <a:pt x="48977" y="97710"/>
                  </a:lnTo>
                  <a:lnTo>
                    <a:pt x="47491" y="98611"/>
                  </a:lnTo>
                  <a:lnTo>
                    <a:pt x="46005" y="99464"/>
                  </a:lnTo>
                  <a:lnTo>
                    <a:pt x="44471" y="100267"/>
                  </a:lnTo>
                  <a:lnTo>
                    <a:pt x="42937" y="101022"/>
                  </a:lnTo>
                  <a:lnTo>
                    <a:pt x="42157" y="101388"/>
                  </a:lnTo>
                  <a:lnTo>
                    <a:pt x="41354" y="101729"/>
                  </a:lnTo>
                  <a:lnTo>
                    <a:pt x="40574" y="102045"/>
                  </a:lnTo>
                  <a:lnTo>
                    <a:pt x="39771" y="102362"/>
                  </a:lnTo>
                  <a:lnTo>
                    <a:pt x="38967" y="102678"/>
                  </a:lnTo>
                  <a:lnTo>
                    <a:pt x="38139" y="102971"/>
                  </a:lnTo>
                  <a:lnTo>
                    <a:pt x="37311" y="103238"/>
                  </a:lnTo>
                  <a:lnTo>
                    <a:pt x="36483" y="103482"/>
                  </a:lnTo>
                  <a:lnTo>
                    <a:pt x="35655" y="103726"/>
                  </a:lnTo>
                  <a:lnTo>
                    <a:pt x="34802" y="103969"/>
                  </a:lnTo>
                  <a:lnTo>
                    <a:pt x="33974" y="104164"/>
                  </a:lnTo>
                  <a:lnTo>
                    <a:pt x="33098" y="104359"/>
                  </a:lnTo>
                  <a:lnTo>
                    <a:pt x="32245" y="104554"/>
                  </a:lnTo>
                  <a:lnTo>
                    <a:pt x="31368" y="104700"/>
                  </a:lnTo>
                  <a:lnTo>
                    <a:pt x="30273" y="104870"/>
                  </a:lnTo>
                  <a:lnTo>
                    <a:pt x="29152" y="105016"/>
                  </a:lnTo>
                  <a:lnTo>
                    <a:pt x="28032" y="105114"/>
                  </a:lnTo>
                  <a:lnTo>
                    <a:pt x="26887" y="105162"/>
                  </a:lnTo>
                  <a:lnTo>
                    <a:pt x="25743" y="105187"/>
                  </a:lnTo>
                  <a:lnTo>
                    <a:pt x="24598" y="105162"/>
                  </a:lnTo>
                  <a:lnTo>
                    <a:pt x="23429" y="105114"/>
                  </a:lnTo>
                  <a:lnTo>
                    <a:pt x="22284" y="105016"/>
                  </a:lnTo>
                  <a:lnTo>
                    <a:pt x="21115" y="104895"/>
                  </a:lnTo>
                  <a:lnTo>
                    <a:pt x="19971" y="104724"/>
                  </a:lnTo>
                  <a:lnTo>
                    <a:pt x="18826" y="104505"/>
                  </a:lnTo>
                  <a:lnTo>
                    <a:pt x="17681" y="104261"/>
                  </a:lnTo>
                  <a:lnTo>
                    <a:pt x="16561" y="103969"/>
                  </a:lnTo>
                  <a:lnTo>
                    <a:pt x="15441" y="103653"/>
                  </a:lnTo>
                  <a:lnTo>
                    <a:pt x="14345" y="103263"/>
                  </a:lnTo>
                  <a:lnTo>
                    <a:pt x="13273" y="102873"/>
                  </a:lnTo>
                  <a:lnTo>
                    <a:pt x="12202" y="102410"/>
                  </a:lnTo>
                  <a:lnTo>
                    <a:pt x="11154" y="101923"/>
                  </a:lnTo>
                  <a:lnTo>
                    <a:pt x="10131" y="101412"/>
                  </a:lnTo>
                  <a:lnTo>
                    <a:pt x="9133" y="100827"/>
                  </a:lnTo>
                  <a:lnTo>
                    <a:pt x="8183" y="100219"/>
                  </a:lnTo>
                  <a:lnTo>
                    <a:pt x="7233" y="99585"/>
                  </a:lnTo>
                  <a:lnTo>
                    <a:pt x="6332" y="98879"/>
                  </a:lnTo>
                  <a:lnTo>
                    <a:pt x="5455" y="98148"/>
                  </a:lnTo>
                  <a:lnTo>
                    <a:pt x="4627" y="97393"/>
                  </a:lnTo>
                  <a:lnTo>
                    <a:pt x="3824" y="96565"/>
                  </a:lnTo>
                  <a:lnTo>
                    <a:pt x="3458" y="96151"/>
                  </a:lnTo>
                  <a:lnTo>
                    <a:pt x="3069" y="95713"/>
                  </a:lnTo>
                  <a:lnTo>
                    <a:pt x="2728" y="95275"/>
                  </a:lnTo>
                  <a:lnTo>
                    <a:pt x="2362" y="94812"/>
                  </a:lnTo>
                  <a:lnTo>
                    <a:pt x="2021" y="94349"/>
                  </a:lnTo>
                  <a:lnTo>
                    <a:pt x="1705" y="93886"/>
                  </a:lnTo>
                  <a:lnTo>
                    <a:pt x="1388" y="93399"/>
                  </a:lnTo>
                  <a:lnTo>
                    <a:pt x="1096" y="92888"/>
                  </a:lnTo>
                  <a:lnTo>
                    <a:pt x="804" y="92401"/>
                  </a:lnTo>
                  <a:lnTo>
                    <a:pt x="511" y="91889"/>
                  </a:lnTo>
                  <a:lnTo>
                    <a:pt x="268" y="91354"/>
                  </a:lnTo>
                  <a:lnTo>
                    <a:pt x="0" y="90818"/>
                  </a:lnTo>
                  <a:lnTo>
                    <a:pt x="0" y="90818"/>
                  </a:lnTo>
                  <a:lnTo>
                    <a:pt x="463" y="91816"/>
                  </a:lnTo>
                  <a:lnTo>
                    <a:pt x="950" y="92791"/>
                  </a:lnTo>
                  <a:lnTo>
                    <a:pt x="1461" y="93740"/>
                  </a:lnTo>
                  <a:lnTo>
                    <a:pt x="1997" y="94690"/>
                  </a:lnTo>
                  <a:lnTo>
                    <a:pt x="2557" y="95591"/>
                  </a:lnTo>
                  <a:lnTo>
                    <a:pt x="3142" y="96468"/>
                  </a:lnTo>
                  <a:lnTo>
                    <a:pt x="3726" y="97320"/>
                  </a:lnTo>
                  <a:lnTo>
                    <a:pt x="4359" y="98148"/>
                  </a:lnTo>
                  <a:lnTo>
                    <a:pt x="4993" y="98952"/>
                  </a:lnTo>
                  <a:lnTo>
                    <a:pt x="5650" y="99707"/>
                  </a:lnTo>
                  <a:lnTo>
                    <a:pt x="6332" y="100462"/>
                  </a:lnTo>
                  <a:lnTo>
                    <a:pt x="7038" y="101193"/>
                  </a:lnTo>
                  <a:lnTo>
                    <a:pt x="7769" y="101875"/>
                  </a:lnTo>
                  <a:lnTo>
                    <a:pt x="8500" y="102532"/>
                  </a:lnTo>
                  <a:lnTo>
                    <a:pt x="9279" y="103165"/>
                  </a:lnTo>
                  <a:lnTo>
                    <a:pt x="10058" y="103774"/>
                  </a:lnTo>
                  <a:lnTo>
                    <a:pt x="10862" y="104359"/>
                  </a:lnTo>
                  <a:lnTo>
                    <a:pt x="11690" y="104895"/>
                  </a:lnTo>
                  <a:lnTo>
                    <a:pt x="12543" y="105406"/>
                  </a:lnTo>
                  <a:lnTo>
                    <a:pt x="13419" y="105893"/>
                  </a:lnTo>
                  <a:lnTo>
                    <a:pt x="14296" y="106356"/>
                  </a:lnTo>
                  <a:lnTo>
                    <a:pt x="15222" y="106770"/>
                  </a:lnTo>
                  <a:lnTo>
                    <a:pt x="16147" y="107160"/>
                  </a:lnTo>
                  <a:lnTo>
                    <a:pt x="17097" y="107500"/>
                  </a:lnTo>
                  <a:lnTo>
                    <a:pt x="18071" y="107841"/>
                  </a:lnTo>
                  <a:lnTo>
                    <a:pt x="19045" y="108134"/>
                  </a:lnTo>
                  <a:lnTo>
                    <a:pt x="20068" y="108377"/>
                  </a:lnTo>
                  <a:lnTo>
                    <a:pt x="21091" y="108596"/>
                  </a:lnTo>
                  <a:lnTo>
                    <a:pt x="22138" y="108791"/>
                  </a:lnTo>
                  <a:lnTo>
                    <a:pt x="23210" y="108962"/>
                  </a:lnTo>
                  <a:lnTo>
                    <a:pt x="24306" y="109084"/>
                  </a:lnTo>
                  <a:lnTo>
                    <a:pt x="25402" y="109157"/>
                  </a:lnTo>
                  <a:lnTo>
                    <a:pt x="26205" y="109205"/>
                  </a:lnTo>
                  <a:lnTo>
                    <a:pt x="27009" y="109230"/>
                  </a:lnTo>
                  <a:lnTo>
                    <a:pt x="28568" y="109230"/>
                  </a:lnTo>
                  <a:lnTo>
                    <a:pt x="29347" y="109205"/>
                  </a:lnTo>
                  <a:lnTo>
                    <a:pt x="30102" y="109181"/>
                  </a:lnTo>
                  <a:lnTo>
                    <a:pt x="30881" y="109132"/>
                  </a:lnTo>
                  <a:lnTo>
                    <a:pt x="31636" y="109059"/>
                  </a:lnTo>
                  <a:lnTo>
                    <a:pt x="33122" y="108889"/>
                  </a:lnTo>
                  <a:lnTo>
                    <a:pt x="34608" y="108669"/>
                  </a:lnTo>
                  <a:lnTo>
                    <a:pt x="36069" y="108377"/>
                  </a:lnTo>
                  <a:lnTo>
                    <a:pt x="37506" y="108061"/>
                  </a:lnTo>
                  <a:lnTo>
                    <a:pt x="38918" y="107671"/>
                  </a:lnTo>
                  <a:lnTo>
                    <a:pt x="40307" y="107257"/>
                  </a:lnTo>
                  <a:lnTo>
                    <a:pt x="41670" y="106770"/>
                  </a:lnTo>
                  <a:lnTo>
                    <a:pt x="43034" y="106258"/>
                  </a:lnTo>
                  <a:lnTo>
                    <a:pt x="44374" y="105674"/>
                  </a:lnTo>
                  <a:lnTo>
                    <a:pt x="45689" y="105065"/>
                  </a:lnTo>
                  <a:lnTo>
                    <a:pt x="47004" y="104432"/>
                  </a:lnTo>
                  <a:lnTo>
                    <a:pt x="48270" y="103726"/>
                  </a:lnTo>
                  <a:lnTo>
                    <a:pt x="49561" y="102995"/>
                  </a:lnTo>
                  <a:lnTo>
                    <a:pt x="50803" y="102240"/>
                  </a:lnTo>
                  <a:lnTo>
                    <a:pt x="52045" y="101436"/>
                  </a:lnTo>
                  <a:lnTo>
                    <a:pt x="53263" y="100608"/>
                  </a:lnTo>
                  <a:lnTo>
                    <a:pt x="54481" y="99731"/>
                  </a:lnTo>
                  <a:lnTo>
                    <a:pt x="55674" y="98855"/>
                  </a:lnTo>
                  <a:lnTo>
                    <a:pt x="56868" y="97929"/>
                  </a:lnTo>
                  <a:lnTo>
                    <a:pt x="58037" y="96955"/>
                  </a:lnTo>
                  <a:lnTo>
                    <a:pt x="59206" y="95981"/>
                  </a:lnTo>
                  <a:lnTo>
                    <a:pt x="60350" y="94982"/>
                  </a:lnTo>
                  <a:lnTo>
                    <a:pt x="61495" y="93960"/>
                  </a:lnTo>
                  <a:lnTo>
                    <a:pt x="62615" y="92912"/>
                  </a:lnTo>
                  <a:lnTo>
                    <a:pt x="63735" y="91841"/>
                  </a:lnTo>
                  <a:lnTo>
                    <a:pt x="64856" y="90769"/>
                  </a:lnTo>
                  <a:lnTo>
                    <a:pt x="65952" y="89649"/>
                  </a:lnTo>
                  <a:lnTo>
                    <a:pt x="67048" y="88529"/>
                  </a:lnTo>
                  <a:lnTo>
                    <a:pt x="69215" y="86264"/>
                  </a:lnTo>
                  <a:lnTo>
                    <a:pt x="71358" y="83950"/>
                  </a:lnTo>
                  <a:lnTo>
                    <a:pt x="73477" y="81588"/>
                  </a:lnTo>
                  <a:lnTo>
                    <a:pt x="75596" y="79225"/>
                  </a:lnTo>
                  <a:lnTo>
                    <a:pt x="79785" y="74500"/>
                  </a:lnTo>
                  <a:lnTo>
                    <a:pt x="81855" y="72138"/>
                  </a:lnTo>
                  <a:lnTo>
                    <a:pt x="83950" y="69824"/>
                  </a:lnTo>
                  <a:lnTo>
                    <a:pt x="86044" y="67560"/>
                  </a:lnTo>
                  <a:lnTo>
                    <a:pt x="88139" y="65343"/>
                  </a:lnTo>
                  <a:lnTo>
                    <a:pt x="89210" y="64247"/>
                  </a:lnTo>
                  <a:lnTo>
                    <a:pt x="90257" y="63176"/>
                  </a:lnTo>
                  <a:lnTo>
                    <a:pt x="91329" y="62153"/>
                  </a:lnTo>
                  <a:lnTo>
                    <a:pt x="92401" y="61106"/>
                  </a:lnTo>
                  <a:lnTo>
                    <a:pt x="93472" y="60107"/>
                  </a:lnTo>
                  <a:lnTo>
                    <a:pt x="94568" y="59133"/>
                  </a:lnTo>
                  <a:lnTo>
                    <a:pt x="95640" y="58183"/>
                  </a:lnTo>
                  <a:lnTo>
                    <a:pt x="96736" y="57258"/>
                  </a:lnTo>
                  <a:lnTo>
                    <a:pt x="97856" y="56357"/>
                  </a:lnTo>
                  <a:lnTo>
                    <a:pt x="98976" y="55504"/>
                  </a:lnTo>
                  <a:lnTo>
                    <a:pt x="100097" y="54676"/>
                  </a:lnTo>
                  <a:lnTo>
                    <a:pt x="101217" y="53872"/>
                  </a:lnTo>
                  <a:lnTo>
                    <a:pt x="102508" y="52996"/>
                  </a:lnTo>
                  <a:lnTo>
                    <a:pt x="103823" y="52168"/>
                  </a:lnTo>
                  <a:lnTo>
                    <a:pt x="105162" y="51364"/>
                  </a:lnTo>
                  <a:lnTo>
                    <a:pt x="106526" y="50585"/>
                  </a:lnTo>
                  <a:lnTo>
                    <a:pt x="107890" y="49854"/>
                  </a:lnTo>
                  <a:lnTo>
                    <a:pt x="109278" y="49148"/>
                  </a:lnTo>
                  <a:lnTo>
                    <a:pt x="110691" y="48490"/>
                  </a:lnTo>
                  <a:lnTo>
                    <a:pt x="112128" y="47881"/>
                  </a:lnTo>
                  <a:lnTo>
                    <a:pt x="113565" y="47297"/>
                  </a:lnTo>
                  <a:lnTo>
                    <a:pt x="115050" y="46785"/>
                  </a:lnTo>
                  <a:lnTo>
                    <a:pt x="116511" y="46298"/>
                  </a:lnTo>
                  <a:lnTo>
                    <a:pt x="118021" y="45860"/>
                  </a:lnTo>
                  <a:lnTo>
                    <a:pt x="119531" y="45470"/>
                  </a:lnTo>
                  <a:lnTo>
                    <a:pt x="121041" y="45154"/>
                  </a:lnTo>
                  <a:lnTo>
                    <a:pt x="121821" y="45007"/>
                  </a:lnTo>
                  <a:lnTo>
                    <a:pt x="122576" y="44886"/>
                  </a:lnTo>
                  <a:lnTo>
                    <a:pt x="123355" y="44764"/>
                  </a:lnTo>
                  <a:lnTo>
                    <a:pt x="124134" y="44667"/>
                  </a:lnTo>
                  <a:lnTo>
                    <a:pt x="125011" y="44569"/>
                  </a:lnTo>
                  <a:lnTo>
                    <a:pt x="125912" y="44520"/>
                  </a:lnTo>
                  <a:lnTo>
                    <a:pt x="126789" y="44472"/>
                  </a:lnTo>
                  <a:lnTo>
                    <a:pt x="127690" y="44472"/>
                  </a:lnTo>
                  <a:lnTo>
                    <a:pt x="128567" y="44496"/>
                  </a:lnTo>
                  <a:lnTo>
                    <a:pt x="129419" y="44520"/>
                  </a:lnTo>
                  <a:lnTo>
                    <a:pt x="130296" y="44593"/>
                  </a:lnTo>
                  <a:lnTo>
                    <a:pt x="131148" y="44667"/>
                  </a:lnTo>
                  <a:lnTo>
                    <a:pt x="132025" y="44764"/>
                  </a:lnTo>
                  <a:lnTo>
                    <a:pt x="132878" y="44886"/>
                  </a:lnTo>
                  <a:lnTo>
                    <a:pt x="133730" y="45032"/>
                  </a:lnTo>
                  <a:lnTo>
                    <a:pt x="134582" y="45178"/>
                  </a:lnTo>
                  <a:lnTo>
                    <a:pt x="136263" y="45519"/>
                  </a:lnTo>
                  <a:lnTo>
                    <a:pt x="137968" y="45933"/>
                  </a:lnTo>
                  <a:lnTo>
                    <a:pt x="139648" y="46347"/>
                  </a:lnTo>
                  <a:lnTo>
                    <a:pt x="141329" y="46810"/>
                  </a:lnTo>
                  <a:lnTo>
                    <a:pt x="144689" y="47760"/>
                  </a:lnTo>
                  <a:lnTo>
                    <a:pt x="146370" y="48247"/>
                  </a:lnTo>
                  <a:lnTo>
                    <a:pt x="148075" y="48709"/>
                  </a:lnTo>
                  <a:lnTo>
                    <a:pt x="149780" y="49148"/>
                  </a:lnTo>
                  <a:lnTo>
                    <a:pt x="151509" y="49537"/>
                  </a:lnTo>
                  <a:lnTo>
                    <a:pt x="152873" y="49830"/>
                  </a:lnTo>
                  <a:lnTo>
                    <a:pt x="154212" y="50024"/>
                  </a:lnTo>
                  <a:lnTo>
                    <a:pt x="154894" y="50122"/>
                  </a:lnTo>
                  <a:lnTo>
                    <a:pt x="155552" y="50195"/>
                  </a:lnTo>
                  <a:lnTo>
                    <a:pt x="156233" y="50244"/>
                  </a:lnTo>
                  <a:lnTo>
                    <a:pt x="156891" y="50292"/>
                  </a:lnTo>
                  <a:lnTo>
                    <a:pt x="157549" y="50317"/>
                  </a:lnTo>
                  <a:lnTo>
                    <a:pt x="158864" y="50317"/>
                  </a:lnTo>
                  <a:lnTo>
                    <a:pt x="159497" y="50292"/>
                  </a:lnTo>
                  <a:lnTo>
                    <a:pt x="160154" y="50268"/>
                  </a:lnTo>
                  <a:lnTo>
                    <a:pt x="160788" y="50195"/>
                  </a:lnTo>
                  <a:lnTo>
                    <a:pt x="161445" y="50122"/>
                  </a:lnTo>
                  <a:lnTo>
                    <a:pt x="162078" y="50049"/>
                  </a:lnTo>
                  <a:lnTo>
                    <a:pt x="162712" y="49927"/>
                  </a:lnTo>
                  <a:lnTo>
                    <a:pt x="163345" y="49805"/>
                  </a:lnTo>
                  <a:lnTo>
                    <a:pt x="163978" y="49684"/>
                  </a:lnTo>
                  <a:lnTo>
                    <a:pt x="164587" y="49513"/>
                  </a:lnTo>
                  <a:lnTo>
                    <a:pt x="165220" y="49343"/>
                  </a:lnTo>
                  <a:lnTo>
                    <a:pt x="165829" y="49148"/>
                  </a:lnTo>
                  <a:lnTo>
                    <a:pt x="166438" y="48929"/>
                  </a:lnTo>
                  <a:lnTo>
                    <a:pt x="167047" y="48709"/>
                  </a:lnTo>
                  <a:lnTo>
                    <a:pt x="167656" y="48466"/>
                  </a:lnTo>
                  <a:lnTo>
                    <a:pt x="168264" y="48198"/>
                  </a:lnTo>
                  <a:lnTo>
                    <a:pt x="168873" y="47930"/>
                  </a:lnTo>
                  <a:lnTo>
                    <a:pt x="169482" y="47613"/>
                  </a:lnTo>
                  <a:lnTo>
                    <a:pt x="170067" y="47297"/>
                  </a:lnTo>
                  <a:lnTo>
                    <a:pt x="170651" y="46956"/>
                  </a:lnTo>
                  <a:lnTo>
                    <a:pt x="171236" y="46591"/>
                  </a:lnTo>
                  <a:lnTo>
                    <a:pt x="171820" y="46225"/>
                  </a:lnTo>
                  <a:lnTo>
                    <a:pt x="172892" y="45470"/>
                  </a:lnTo>
                  <a:lnTo>
                    <a:pt x="173939" y="44691"/>
                  </a:lnTo>
                  <a:lnTo>
                    <a:pt x="174938" y="43863"/>
                  </a:lnTo>
                  <a:lnTo>
                    <a:pt x="175887" y="43010"/>
                  </a:lnTo>
                  <a:lnTo>
                    <a:pt x="176837" y="42134"/>
                  </a:lnTo>
                  <a:lnTo>
                    <a:pt x="177738" y="41233"/>
                  </a:lnTo>
                  <a:lnTo>
                    <a:pt x="178615" y="40283"/>
                  </a:lnTo>
                  <a:lnTo>
                    <a:pt x="179443" y="39333"/>
                  </a:lnTo>
                  <a:lnTo>
                    <a:pt x="180271" y="38359"/>
                  </a:lnTo>
                  <a:lnTo>
                    <a:pt x="181075" y="37360"/>
                  </a:lnTo>
                  <a:lnTo>
                    <a:pt x="181854" y="36337"/>
                  </a:lnTo>
                  <a:lnTo>
                    <a:pt x="182634" y="35315"/>
                  </a:lnTo>
                  <a:lnTo>
                    <a:pt x="183389" y="34267"/>
                  </a:lnTo>
                  <a:lnTo>
                    <a:pt x="184144" y="33196"/>
                  </a:lnTo>
                  <a:lnTo>
                    <a:pt x="185580" y="31053"/>
                  </a:lnTo>
                  <a:lnTo>
                    <a:pt x="188454" y="26742"/>
                  </a:lnTo>
                  <a:lnTo>
                    <a:pt x="189891" y="24574"/>
                  </a:lnTo>
                  <a:lnTo>
                    <a:pt x="191377" y="22455"/>
                  </a:lnTo>
                  <a:lnTo>
                    <a:pt x="192132" y="21408"/>
                  </a:lnTo>
                  <a:lnTo>
                    <a:pt x="192887" y="20361"/>
                  </a:lnTo>
                  <a:lnTo>
                    <a:pt x="193690" y="19338"/>
                  </a:lnTo>
                  <a:lnTo>
                    <a:pt x="194494" y="18340"/>
                  </a:lnTo>
                  <a:lnTo>
                    <a:pt x="195322" y="17365"/>
                  </a:lnTo>
                  <a:lnTo>
                    <a:pt x="196150" y="16391"/>
                  </a:lnTo>
                  <a:lnTo>
                    <a:pt x="197027" y="15466"/>
                  </a:lnTo>
                  <a:lnTo>
                    <a:pt x="197928" y="14540"/>
                  </a:lnTo>
                  <a:lnTo>
                    <a:pt x="198561" y="13956"/>
                  </a:lnTo>
                  <a:lnTo>
                    <a:pt x="199195" y="13371"/>
                  </a:lnTo>
                  <a:lnTo>
                    <a:pt x="199852" y="12811"/>
                  </a:lnTo>
                  <a:lnTo>
                    <a:pt x="200510" y="12275"/>
                  </a:lnTo>
                  <a:lnTo>
                    <a:pt x="201167" y="11740"/>
                  </a:lnTo>
                  <a:lnTo>
                    <a:pt x="201849" y="11228"/>
                  </a:lnTo>
                  <a:lnTo>
                    <a:pt x="202531" y="10741"/>
                  </a:lnTo>
                  <a:lnTo>
                    <a:pt x="203237" y="10278"/>
                  </a:lnTo>
                  <a:lnTo>
                    <a:pt x="203944" y="9816"/>
                  </a:lnTo>
                  <a:lnTo>
                    <a:pt x="204674" y="9377"/>
                  </a:lnTo>
                  <a:lnTo>
                    <a:pt x="205405" y="8963"/>
                  </a:lnTo>
                  <a:lnTo>
                    <a:pt x="206136" y="8549"/>
                  </a:lnTo>
                  <a:lnTo>
                    <a:pt x="206891" y="8160"/>
                  </a:lnTo>
                  <a:lnTo>
                    <a:pt x="207646" y="7794"/>
                  </a:lnTo>
                  <a:lnTo>
                    <a:pt x="208401" y="7453"/>
                  </a:lnTo>
                  <a:lnTo>
                    <a:pt x="209180" y="7112"/>
                  </a:lnTo>
                  <a:lnTo>
                    <a:pt x="209959" y="6796"/>
                  </a:lnTo>
                  <a:lnTo>
                    <a:pt x="210739" y="6503"/>
                  </a:lnTo>
                  <a:lnTo>
                    <a:pt x="211518" y="6211"/>
                  </a:lnTo>
                  <a:lnTo>
                    <a:pt x="212322" y="5968"/>
                  </a:lnTo>
                  <a:lnTo>
                    <a:pt x="213125" y="5700"/>
                  </a:lnTo>
                  <a:lnTo>
                    <a:pt x="213953" y="5481"/>
                  </a:lnTo>
                  <a:lnTo>
                    <a:pt x="214757" y="5261"/>
                  </a:lnTo>
                  <a:lnTo>
                    <a:pt x="215585" y="5067"/>
                  </a:lnTo>
                  <a:lnTo>
                    <a:pt x="216413" y="4872"/>
                  </a:lnTo>
                  <a:lnTo>
                    <a:pt x="217241" y="4701"/>
                  </a:lnTo>
                  <a:lnTo>
                    <a:pt x="218069" y="4555"/>
                  </a:lnTo>
                  <a:lnTo>
                    <a:pt x="218922" y="4433"/>
                  </a:lnTo>
                  <a:lnTo>
                    <a:pt x="219774" y="4312"/>
                  </a:lnTo>
                  <a:lnTo>
                    <a:pt x="220626" y="4214"/>
                  </a:lnTo>
                  <a:lnTo>
                    <a:pt x="221479" y="4117"/>
                  </a:lnTo>
                  <a:lnTo>
                    <a:pt x="222331" y="4068"/>
                  </a:lnTo>
                  <a:lnTo>
                    <a:pt x="223403" y="3995"/>
                  </a:lnTo>
                  <a:lnTo>
                    <a:pt x="224450" y="3946"/>
                  </a:lnTo>
                  <a:lnTo>
                    <a:pt x="226545" y="3946"/>
                  </a:lnTo>
                  <a:lnTo>
                    <a:pt x="227592" y="3971"/>
                  </a:lnTo>
                  <a:lnTo>
                    <a:pt x="228615" y="4019"/>
                  </a:lnTo>
                  <a:lnTo>
                    <a:pt x="229638" y="4092"/>
                  </a:lnTo>
                  <a:lnTo>
                    <a:pt x="230660" y="4190"/>
                  </a:lnTo>
                  <a:lnTo>
                    <a:pt x="231683" y="4312"/>
                  </a:lnTo>
                  <a:lnTo>
                    <a:pt x="232682" y="4458"/>
                  </a:lnTo>
                  <a:lnTo>
                    <a:pt x="233705" y="4604"/>
                  </a:lnTo>
                  <a:lnTo>
                    <a:pt x="234703" y="4799"/>
                  </a:lnTo>
                  <a:lnTo>
                    <a:pt x="235677" y="4993"/>
                  </a:lnTo>
                  <a:lnTo>
                    <a:pt x="236676" y="5213"/>
                  </a:lnTo>
                  <a:lnTo>
                    <a:pt x="237650" y="5432"/>
                  </a:lnTo>
                  <a:lnTo>
                    <a:pt x="238624" y="5700"/>
                  </a:lnTo>
                  <a:lnTo>
                    <a:pt x="239598" y="5968"/>
                  </a:lnTo>
                  <a:lnTo>
                    <a:pt x="240573" y="6260"/>
                  </a:lnTo>
                  <a:lnTo>
                    <a:pt x="241522" y="6577"/>
                  </a:lnTo>
                  <a:lnTo>
                    <a:pt x="242472" y="6893"/>
                  </a:lnTo>
                  <a:lnTo>
                    <a:pt x="243422" y="7234"/>
                  </a:lnTo>
                  <a:lnTo>
                    <a:pt x="244372" y="7599"/>
                  </a:lnTo>
                  <a:lnTo>
                    <a:pt x="245297" y="7965"/>
                  </a:lnTo>
                  <a:lnTo>
                    <a:pt x="246223" y="8354"/>
                  </a:lnTo>
                  <a:lnTo>
                    <a:pt x="247148" y="8768"/>
                  </a:lnTo>
                  <a:lnTo>
                    <a:pt x="248074" y="9182"/>
                  </a:lnTo>
                  <a:lnTo>
                    <a:pt x="248999" y="9621"/>
                  </a:lnTo>
                  <a:lnTo>
                    <a:pt x="249900" y="10059"/>
                  </a:lnTo>
                  <a:lnTo>
                    <a:pt x="251703" y="10985"/>
                  </a:lnTo>
                  <a:lnTo>
                    <a:pt x="253480" y="11983"/>
                  </a:lnTo>
                  <a:lnTo>
                    <a:pt x="255234" y="13006"/>
                  </a:lnTo>
                  <a:lnTo>
                    <a:pt x="256963" y="14102"/>
                  </a:lnTo>
                  <a:lnTo>
                    <a:pt x="258692" y="15222"/>
                  </a:lnTo>
                  <a:lnTo>
                    <a:pt x="260373" y="16391"/>
                  </a:lnTo>
                  <a:lnTo>
                    <a:pt x="262053" y="17585"/>
                  </a:lnTo>
                  <a:lnTo>
                    <a:pt x="263709" y="18827"/>
                  </a:lnTo>
                  <a:lnTo>
                    <a:pt x="265341" y="20069"/>
                  </a:lnTo>
                  <a:lnTo>
                    <a:pt x="266948" y="21360"/>
                  </a:lnTo>
                  <a:lnTo>
                    <a:pt x="268532" y="22675"/>
                  </a:lnTo>
                  <a:lnTo>
                    <a:pt x="270115" y="24014"/>
                  </a:lnTo>
                  <a:lnTo>
                    <a:pt x="271673" y="25378"/>
                  </a:lnTo>
                  <a:lnTo>
                    <a:pt x="273208" y="26742"/>
                  </a:lnTo>
                  <a:lnTo>
                    <a:pt x="274718" y="28106"/>
                  </a:lnTo>
                  <a:lnTo>
                    <a:pt x="276203" y="29518"/>
                  </a:lnTo>
                  <a:lnTo>
                    <a:pt x="277689" y="30906"/>
                  </a:lnTo>
                  <a:lnTo>
                    <a:pt x="279150" y="32295"/>
                  </a:lnTo>
                  <a:lnTo>
                    <a:pt x="278906" y="31759"/>
                  </a:lnTo>
                  <a:lnTo>
                    <a:pt x="278639" y="31223"/>
                  </a:lnTo>
                  <a:lnTo>
                    <a:pt x="278054" y="30127"/>
                  </a:lnTo>
                  <a:lnTo>
                    <a:pt x="277396" y="29080"/>
                  </a:lnTo>
                  <a:lnTo>
                    <a:pt x="276715" y="28008"/>
                  </a:lnTo>
                  <a:lnTo>
                    <a:pt x="275960" y="26961"/>
                  </a:lnTo>
                  <a:lnTo>
                    <a:pt x="275180" y="25938"/>
                  </a:lnTo>
                  <a:lnTo>
                    <a:pt x="274328" y="24915"/>
                  </a:lnTo>
                  <a:lnTo>
                    <a:pt x="273451" y="23917"/>
                  </a:lnTo>
                  <a:lnTo>
                    <a:pt x="272526" y="22918"/>
                  </a:lnTo>
                  <a:lnTo>
                    <a:pt x="271576" y="21944"/>
                  </a:lnTo>
                  <a:lnTo>
                    <a:pt x="270577" y="20970"/>
                  </a:lnTo>
                  <a:lnTo>
                    <a:pt x="269530" y="20020"/>
                  </a:lnTo>
                  <a:lnTo>
                    <a:pt x="268483" y="19095"/>
                  </a:lnTo>
                  <a:lnTo>
                    <a:pt x="267387" y="18169"/>
                  </a:lnTo>
                  <a:lnTo>
                    <a:pt x="266291" y="17268"/>
                  </a:lnTo>
                  <a:lnTo>
                    <a:pt x="265171" y="16391"/>
                  </a:lnTo>
                  <a:lnTo>
                    <a:pt x="264026" y="15539"/>
                  </a:lnTo>
                  <a:lnTo>
                    <a:pt x="262857" y="14686"/>
                  </a:lnTo>
                  <a:lnTo>
                    <a:pt x="261688" y="13883"/>
                  </a:lnTo>
                  <a:lnTo>
                    <a:pt x="260495" y="13079"/>
                  </a:lnTo>
                  <a:lnTo>
                    <a:pt x="259326" y="12275"/>
                  </a:lnTo>
                  <a:lnTo>
                    <a:pt x="258132" y="11520"/>
                  </a:lnTo>
                  <a:lnTo>
                    <a:pt x="256939" y="10790"/>
                  </a:lnTo>
                  <a:lnTo>
                    <a:pt x="255745" y="10084"/>
                  </a:lnTo>
                  <a:lnTo>
                    <a:pt x="254552" y="9377"/>
                  </a:lnTo>
                  <a:lnTo>
                    <a:pt x="253383" y="8720"/>
                  </a:lnTo>
                  <a:lnTo>
                    <a:pt x="252214" y="8086"/>
                  </a:lnTo>
                  <a:lnTo>
                    <a:pt x="251069" y="7453"/>
                  </a:lnTo>
                  <a:lnTo>
                    <a:pt x="249949" y="6869"/>
                  </a:lnTo>
                  <a:lnTo>
                    <a:pt x="248829" y="6309"/>
                  </a:lnTo>
                  <a:lnTo>
                    <a:pt x="246661" y="5261"/>
                  </a:lnTo>
                  <a:lnTo>
                    <a:pt x="245030" y="4531"/>
                  </a:lnTo>
                  <a:lnTo>
                    <a:pt x="243349" y="3849"/>
                  </a:lnTo>
                  <a:lnTo>
                    <a:pt x="241669" y="3191"/>
                  </a:lnTo>
                  <a:lnTo>
                    <a:pt x="239964" y="2607"/>
                  </a:lnTo>
                  <a:lnTo>
                    <a:pt x="238235" y="2095"/>
                  </a:lnTo>
                  <a:lnTo>
                    <a:pt x="237382" y="1852"/>
                  </a:lnTo>
                  <a:lnTo>
                    <a:pt x="236505" y="1608"/>
                  </a:lnTo>
                  <a:lnTo>
                    <a:pt x="235629" y="1389"/>
                  </a:lnTo>
                  <a:lnTo>
                    <a:pt x="234752" y="1194"/>
                  </a:lnTo>
                  <a:lnTo>
                    <a:pt x="233875" y="1024"/>
                  </a:lnTo>
                  <a:lnTo>
                    <a:pt x="232998" y="853"/>
                  </a:lnTo>
                  <a:lnTo>
                    <a:pt x="232122" y="683"/>
                  </a:lnTo>
                  <a:lnTo>
                    <a:pt x="231245" y="537"/>
                  </a:lnTo>
                  <a:lnTo>
                    <a:pt x="230344" y="415"/>
                  </a:lnTo>
                  <a:lnTo>
                    <a:pt x="229467" y="317"/>
                  </a:lnTo>
                  <a:lnTo>
                    <a:pt x="228566" y="220"/>
                  </a:lnTo>
                  <a:lnTo>
                    <a:pt x="227665" y="147"/>
                  </a:lnTo>
                  <a:lnTo>
                    <a:pt x="226764" y="74"/>
                  </a:lnTo>
                  <a:lnTo>
                    <a:pt x="225887" y="25"/>
                  </a:lnTo>
                  <a:lnTo>
                    <a:pt x="224986" y="1"/>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4" name="Google Shape;204;p19"/>
            <p:cNvSpPr/>
            <p:nvPr/>
          </p:nvSpPr>
          <p:spPr>
            <a:xfrm>
              <a:off x="313600" y="1489400"/>
              <a:ext cx="6978775" cy="2730725"/>
            </a:xfrm>
            <a:custGeom>
              <a:rect b="b" l="l" r="r" t="t"/>
              <a:pathLst>
                <a:path extrusionOk="0" h="109229" w="279151">
                  <a:moveTo>
                    <a:pt x="223185" y="0"/>
                  </a:moveTo>
                  <a:lnTo>
                    <a:pt x="222283" y="24"/>
                  </a:lnTo>
                  <a:lnTo>
                    <a:pt x="221382" y="49"/>
                  </a:lnTo>
                  <a:lnTo>
                    <a:pt x="220481" y="122"/>
                  </a:lnTo>
                  <a:lnTo>
                    <a:pt x="219580" y="195"/>
                  </a:lnTo>
                  <a:lnTo>
                    <a:pt x="218679" y="268"/>
                  </a:lnTo>
                  <a:lnTo>
                    <a:pt x="217875" y="365"/>
                  </a:lnTo>
                  <a:lnTo>
                    <a:pt x="217072" y="487"/>
                  </a:lnTo>
                  <a:lnTo>
                    <a:pt x="216268" y="609"/>
                  </a:lnTo>
                  <a:lnTo>
                    <a:pt x="215464" y="755"/>
                  </a:lnTo>
                  <a:lnTo>
                    <a:pt x="214685" y="925"/>
                  </a:lnTo>
                  <a:lnTo>
                    <a:pt x="213881" y="1096"/>
                  </a:lnTo>
                  <a:lnTo>
                    <a:pt x="213102" y="1266"/>
                  </a:lnTo>
                  <a:lnTo>
                    <a:pt x="212322" y="1486"/>
                  </a:lnTo>
                  <a:lnTo>
                    <a:pt x="211567" y="1680"/>
                  </a:lnTo>
                  <a:lnTo>
                    <a:pt x="210788" y="1924"/>
                  </a:lnTo>
                  <a:lnTo>
                    <a:pt x="210033" y="2168"/>
                  </a:lnTo>
                  <a:lnTo>
                    <a:pt x="209278" y="2435"/>
                  </a:lnTo>
                  <a:lnTo>
                    <a:pt x="208523" y="2703"/>
                  </a:lnTo>
                  <a:lnTo>
                    <a:pt x="207793" y="2996"/>
                  </a:lnTo>
                  <a:lnTo>
                    <a:pt x="207062" y="3312"/>
                  </a:lnTo>
                  <a:lnTo>
                    <a:pt x="206331" y="3629"/>
                  </a:lnTo>
                  <a:lnTo>
                    <a:pt x="205601" y="3970"/>
                  </a:lnTo>
                  <a:lnTo>
                    <a:pt x="204894" y="4311"/>
                  </a:lnTo>
                  <a:lnTo>
                    <a:pt x="204188" y="4700"/>
                  </a:lnTo>
                  <a:lnTo>
                    <a:pt x="203506" y="5066"/>
                  </a:lnTo>
                  <a:lnTo>
                    <a:pt x="202800" y="5480"/>
                  </a:lnTo>
                  <a:lnTo>
                    <a:pt x="202142" y="5894"/>
                  </a:lnTo>
                  <a:lnTo>
                    <a:pt x="201460" y="6332"/>
                  </a:lnTo>
                  <a:lnTo>
                    <a:pt x="200803" y="6771"/>
                  </a:lnTo>
                  <a:lnTo>
                    <a:pt x="200145" y="7233"/>
                  </a:lnTo>
                  <a:lnTo>
                    <a:pt x="199512" y="7696"/>
                  </a:lnTo>
                  <a:lnTo>
                    <a:pt x="198879" y="8207"/>
                  </a:lnTo>
                  <a:lnTo>
                    <a:pt x="198246" y="8719"/>
                  </a:lnTo>
                  <a:lnTo>
                    <a:pt x="197637" y="9230"/>
                  </a:lnTo>
                  <a:lnTo>
                    <a:pt x="197028" y="9766"/>
                  </a:lnTo>
                  <a:lnTo>
                    <a:pt x="196443" y="10326"/>
                  </a:lnTo>
                  <a:lnTo>
                    <a:pt x="195859" y="10911"/>
                  </a:lnTo>
                  <a:lnTo>
                    <a:pt x="194909" y="11909"/>
                  </a:lnTo>
                  <a:lnTo>
                    <a:pt x="193984" y="12932"/>
                  </a:lnTo>
                  <a:lnTo>
                    <a:pt x="193083" y="13979"/>
                  </a:lnTo>
                  <a:lnTo>
                    <a:pt x="192206" y="15051"/>
                  </a:lnTo>
                  <a:lnTo>
                    <a:pt x="191353" y="16147"/>
                  </a:lnTo>
                  <a:lnTo>
                    <a:pt x="190525" y="17267"/>
                  </a:lnTo>
                  <a:lnTo>
                    <a:pt x="189697" y="18412"/>
                  </a:lnTo>
                  <a:lnTo>
                    <a:pt x="188894" y="19581"/>
                  </a:lnTo>
                  <a:lnTo>
                    <a:pt x="187311" y="21919"/>
                  </a:lnTo>
                  <a:lnTo>
                    <a:pt x="185727" y="24281"/>
                  </a:lnTo>
                  <a:lnTo>
                    <a:pt x="184169" y="26668"/>
                  </a:lnTo>
                  <a:lnTo>
                    <a:pt x="182586" y="29006"/>
                  </a:lnTo>
                  <a:lnTo>
                    <a:pt x="181782" y="30175"/>
                  </a:lnTo>
                  <a:lnTo>
                    <a:pt x="180954" y="31320"/>
                  </a:lnTo>
                  <a:lnTo>
                    <a:pt x="180102" y="32440"/>
                  </a:lnTo>
                  <a:lnTo>
                    <a:pt x="179249" y="33560"/>
                  </a:lnTo>
                  <a:lnTo>
                    <a:pt x="178372" y="34632"/>
                  </a:lnTo>
                  <a:lnTo>
                    <a:pt x="177471" y="35703"/>
                  </a:lnTo>
                  <a:lnTo>
                    <a:pt x="176546" y="36726"/>
                  </a:lnTo>
                  <a:lnTo>
                    <a:pt x="175596" y="37725"/>
                  </a:lnTo>
                  <a:lnTo>
                    <a:pt x="174598" y="38699"/>
                  </a:lnTo>
                  <a:lnTo>
                    <a:pt x="173575" y="39624"/>
                  </a:lnTo>
                  <a:lnTo>
                    <a:pt x="172527" y="40525"/>
                  </a:lnTo>
                  <a:lnTo>
                    <a:pt x="171992" y="40940"/>
                  </a:lnTo>
                  <a:lnTo>
                    <a:pt x="171431" y="41354"/>
                  </a:lnTo>
                  <a:lnTo>
                    <a:pt x="170871" y="41768"/>
                  </a:lnTo>
                  <a:lnTo>
                    <a:pt x="170287" y="42157"/>
                  </a:lnTo>
                  <a:lnTo>
                    <a:pt x="169702" y="42547"/>
                  </a:lnTo>
                  <a:lnTo>
                    <a:pt x="169093" y="42912"/>
                  </a:lnTo>
                  <a:lnTo>
                    <a:pt x="168485" y="43278"/>
                  </a:lnTo>
                  <a:lnTo>
                    <a:pt x="167876" y="43618"/>
                  </a:lnTo>
                  <a:lnTo>
                    <a:pt x="167243" y="43935"/>
                  </a:lnTo>
                  <a:lnTo>
                    <a:pt x="166585" y="44252"/>
                  </a:lnTo>
                  <a:lnTo>
                    <a:pt x="165976" y="44544"/>
                  </a:lnTo>
                  <a:lnTo>
                    <a:pt x="165367" y="44787"/>
                  </a:lnTo>
                  <a:lnTo>
                    <a:pt x="164734" y="45031"/>
                  </a:lnTo>
                  <a:lnTo>
                    <a:pt x="164125" y="45250"/>
                  </a:lnTo>
                  <a:lnTo>
                    <a:pt x="163516" y="45445"/>
                  </a:lnTo>
                  <a:lnTo>
                    <a:pt x="162907" y="45616"/>
                  </a:lnTo>
                  <a:lnTo>
                    <a:pt x="162274" y="45762"/>
                  </a:lnTo>
                  <a:lnTo>
                    <a:pt x="161665" y="45883"/>
                  </a:lnTo>
                  <a:lnTo>
                    <a:pt x="161057" y="46005"/>
                  </a:lnTo>
                  <a:lnTo>
                    <a:pt x="160448" y="46103"/>
                  </a:lnTo>
                  <a:lnTo>
                    <a:pt x="159839" y="46176"/>
                  </a:lnTo>
                  <a:lnTo>
                    <a:pt x="159206" y="46224"/>
                  </a:lnTo>
                  <a:lnTo>
                    <a:pt x="158597" y="46273"/>
                  </a:lnTo>
                  <a:lnTo>
                    <a:pt x="157988" y="46297"/>
                  </a:lnTo>
                  <a:lnTo>
                    <a:pt x="157379" y="46322"/>
                  </a:lnTo>
                  <a:lnTo>
                    <a:pt x="156770" y="46322"/>
                  </a:lnTo>
                  <a:lnTo>
                    <a:pt x="155552" y="46273"/>
                  </a:lnTo>
                  <a:lnTo>
                    <a:pt x="154310" y="46176"/>
                  </a:lnTo>
                  <a:lnTo>
                    <a:pt x="153093" y="46030"/>
                  </a:lnTo>
                  <a:lnTo>
                    <a:pt x="151875" y="45835"/>
                  </a:lnTo>
                  <a:lnTo>
                    <a:pt x="150657" y="45616"/>
                  </a:lnTo>
                  <a:lnTo>
                    <a:pt x="149439" y="45372"/>
                  </a:lnTo>
                  <a:lnTo>
                    <a:pt x="148222" y="45080"/>
                  </a:lnTo>
                  <a:lnTo>
                    <a:pt x="147004" y="44763"/>
                  </a:lnTo>
                  <a:lnTo>
                    <a:pt x="145786" y="44447"/>
                  </a:lnTo>
                  <a:lnTo>
                    <a:pt x="144569" y="44106"/>
                  </a:lnTo>
                  <a:lnTo>
                    <a:pt x="142109" y="43399"/>
                  </a:lnTo>
                  <a:lnTo>
                    <a:pt x="139673" y="42693"/>
                  </a:lnTo>
                  <a:lnTo>
                    <a:pt x="138431" y="42352"/>
                  </a:lnTo>
                  <a:lnTo>
                    <a:pt x="137214" y="42011"/>
                  </a:lnTo>
                  <a:lnTo>
                    <a:pt x="135996" y="41694"/>
                  </a:lnTo>
                  <a:lnTo>
                    <a:pt x="134754" y="41427"/>
                  </a:lnTo>
                  <a:lnTo>
                    <a:pt x="133536" y="41159"/>
                  </a:lnTo>
                  <a:lnTo>
                    <a:pt x="132294" y="40940"/>
                  </a:lnTo>
                  <a:lnTo>
                    <a:pt x="131052" y="40745"/>
                  </a:lnTo>
                  <a:lnTo>
                    <a:pt x="129834" y="40599"/>
                  </a:lnTo>
                  <a:lnTo>
                    <a:pt x="128592" y="40501"/>
                  </a:lnTo>
                  <a:lnTo>
                    <a:pt x="127350" y="40452"/>
                  </a:lnTo>
                  <a:lnTo>
                    <a:pt x="126303" y="40452"/>
                  </a:lnTo>
                  <a:lnTo>
                    <a:pt x="125256" y="40477"/>
                  </a:lnTo>
                  <a:lnTo>
                    <a:pt x="124233" y="40525"/>
                  </a:lnTo>
                  <a:lnTo>
                    <a:pt x="123210" y="40599"/>
                  </a:lnTo>
                  <a:lnTo>
                    <a:pt x="122187" y="40696"/>
                  </a:lnTo>
                  <a:lnTo>
                    <a:pt x="121188" y="40818"/>
                  </a:lnTo>
                  <a:lnTo>
                    <a:pt x="120190" y="40988"/>
                  </a:lnTo>
                  <a:lnTo>
                    <a:pt x="119191" y="41159"/>
                  </a:lnTo>
                  <a:lnTo>
                    <a:pt x="118217" y="41354"/>
                  </a:lnTo>
                  <a:lnTo>
                    <a:pt x="117243" y="41573"/>
                  </a:lnTo>
                  <a:lnTo>
                    <a:pt x="116269" y="41816"/>
                  </a:lnTo>
                  <a:lnTo>
                    <a:pt x="115319" y="42084"/>
                  </a:lnTo>
                  <a:lnTo>
                    <a:pt x="114369" y="42352"/>
                  </a:lnTo>
                  <a:lnTo>
                    <a:pt x="113444" y="42669"/>
                  </a:lnTo>
                  <a:lnTo>
                    <a:pt x="112494" y="43010"/>
                  </a:lnTo>
                  <a:lnTo>
                    <a:pt x="111568" y="43351"/>
                  </a:lnTo>
                  <a:lnTo>
                    <a:pt x="110643" y="43716"/>
                  </a:lnTo>
                  <a:lnTo>
                    <a:pt x="109742" y="44106"/>
                  </a:lnTo>
                  <a:lnTo>
                    <a:pt x="108841" y="44495"/>
                  </a:lnTo>
                  <a:lnTo>
                    <a:pt x="107940" y="44934"/>
                  </a:lnTo>
                  <a:lnTo>
                    <a:pt x="107063" y="45372"/>
                  </a:lnTo>
                  <a:lnTo>
                    <a:pt x="106162" y="45835"/>
                  </a:lnTo>
                  <a:lnTo>
                    <a:pt x="105309" y="46297"/>
                  </a:lnTo>
                  <a:lnTo>
                    <a:pt x="104433" y="46785"/>
                  </a:lnTo>
                  <a:lnTo>
                    <a:pt x="103580" y="47296"/>
                  </a:lnTo>
                  <a:lnTo>
                    <a:pt x="102728" y="47807"/>
                  </a:lnTo>
                  <a:lnTo>
                    <a:pt x="101875" y="48343"/>
                  </a:lnTo>
                  <a:lnTo>
                    <a:pt x="101023" y="48903"/>
                  </a:lnTo>
                  <a:lnTo>
                    <a:pt x="100195" y="49463"/>
                  </a:lnTo>
                  <a:lnTo>
                    <a:pt x="99367" y="50048"/>
                  </a:lnTo>
                  <a:lnTo>
                    <a:pt x="97735" y="51217"/>
                  </a:lnTo>
                  <a:lnTo>
                    <a:pt x="96128" y="52459"/>
                  </a:lnTo>
                  <a:lnTo>
                    <a:pt x="94545" y="53725"/>
                  </a:lnTo>
                  <a:lnTo>
                    <a:pt x="92986" y="55041"/>
                  </a:lnTo>
                  <a:lnTo>
                    <a:pt x="91452" y="56404"/>
                  </a:lnTo>
                  <a:lnTo>
                    <a:pt x="89942" y="57768"/>
                  </a:lnTo>
                  <a:lnTo>
                    <a:pt x="88456" y="59181"/>
                  </a:lnTo>
                  <a:lnTo>
                    <a:pt x="86995" y="60618"/>
                  </a:lnTo>
                  <a:lnTo>
                    <a:pt x="85558" y="62055"/>
                  </a:lnTo>
                  <a:lnTo>
                    <a:pt x="84145" y="63516"/>
                  </a:lnTo>
                  <a:lnTo>
                    <a:pt x="82757" y="65001"/>
                  </a:lnTo>
                  <a:lnTo>
                    <a:pt x="81369" y="66463"/>
                  </a:lnTo>
                  <a:lnTo>
                    <a:pt x="80005" y="67948"/>
                  </a:lnTo>
                  <a:lnTo>
                    <a:pt x="77350" y="70895"/>
                  </a:lnTo>
                  <a:lnTo>
                    <a:pt x="74769" y="73818"/>
                  </a:lnTo>
                  <a:lnTo>
                    <a:pt x="72553" y="76302"/>
                  </a:lnTo>
                  <a:lnTo>
                    <a:pt x="70312" y="78810"/>
                  </a:lnTo>
                  <a:lnTo>
                    <a:pt x="67998" y="81319"/>
                  </a:lnTo>
                  <a:lnTo>
                    <a:pt x="66829" y="82561"/>
                  </a:lnTo>
                  <a:lnTo>
                    <a:pt x="65636" y="83779"/>
                  </a:lnTo>
                  <a:lnTo>
                    <a:pt x="64443" y="84996"/>
                  </a:lnTo>
                  <a:lnTo>
                    <a:pt x="63225" y="86214"/>
                  </a:lnTo>
                  <a:lnTo>
                    <a:pt x="61983" y="87407"/>
                  </a:lnTo>
                  <a:lnTo>
                    <a:pt x="60741" y="88576"/>
                  </a:lnTo>
                  <a:lnTo>
                    <a:pt x="59450" y="89721"/>
                  </a:lnTo>
                  <a:lnTo>
                    <a:pt x="58184" y="90841"/>
                  </a:lnTo>
                  <a:lnTo>
                    <a:pt x="56868" y="91962"/>
                  </a:lnTo>
                  <a:lnTo>
                    <a:pt x="55553" y="93033"/>
                  </a:lnTo>
                  <a:lnTo>
                    <a:pt x="54214" y="94080"/>
                  </a:lnTo>
                  <a:lnTo>
                    <a:pt x="52850" y="95103"/>
                  </a:lnTo>
                  <a:lnTo>
                    <a:pt x="51462" y="96078"/>
                  </a:lnTo>
                  <a:lnTo>
                    <a:pt x="50049" y="97027"/>
                  </a:lnTo>
                  <a:lnTo>
                    <a:pt x="48637" y="97928"/>
                  </a:lnTo>
                  <a:lnTo>
                    <a:pt x="47175" y="98805"/>
                  </a:lnTo>
                  <a:lnTo>
                    <a:pt x="45714" y="99633"/>
                  </a:lnTo>
                  <a:lnTo>
                    <a:pt x="44229" y="100413"/>
                  </a:lnTo>
                  <a:lnTo>
                    <a:pt x="42694" y="101143"/>
                  </a:lnTo>
                  <a:lnTo>
                    <a:pt x="41160" y="101825"/>
                  </a:lnTo>
                  <a:lnTo>
                    <a:pt x="40381" y="102142"/>
                  </a:lnTo>
                  <a:lnTo>
                    <a:pt x="39601" y="102434"/>
                  </a:lnTo>
                  <a:lnTo>
                    <a:pt x="38797" y="102726"/>
                  </a:lnTo>
                  <a:lnTo>
                    <a:pt x="37994" y="103018"/>
                  </a:lnTo>
                  <a:lnTo>
                    <a:pt x="37190" y="103286"/>
                  </a:lnTo>
                  <a:lnTo>
                    <a:pt x="36386" y="103530"/>
                  </a:lnTo>
                  <a:lnTo>
                    <a:pt x="35558" y="103773"/>
                  </a:lnTo>
                  <a:lnTo>
                    <a:pt x="34730" y="103993"/>
                  </a:lnTo>
                  <a:lnTo>
                    <a:pt x="33902" y="104187"/>
                  </a:lnTo>
                  <a:lnTo>
                    <a:pt x="33074" y="104382"/>
                  </a:lnTo>
                  <a:lnTo>
                    <a:pt x="32222" y="104553"/>
                  </a:lnTo>
                  <a:lnTo>
                    <a:pt x="31369" y="104723"/>
                  </a:lnTo>
                  <a:lnTo>
                    <a:pt x="30273" y="104894"/>
                  </a:lnTo>
                  <a:lnTo>
                    <a:pt x="29153" y="105016"/>
                  </a:lnTo>
                  <a:lnTo>
                    <a:pt x="28033" y="105113"/>
                  </a:lnTo>
                  <a:lnTo>
                    <a:pt x="26888" y="105186"/>
                  </a:lnTo>
                  <a:lnTo>
                    <a:pt x="24599" y="105186"/>
                  </a:lnTo>
                  <a:lnTo>
                    <a:pt x="23430" y="105113"/>
                  </a:lnTo>
                  <a:lnTo>
                    <a:pt x="22285" y="105040"/>
                  </a:lnTo>
                  <a:lnTo>
                    <a:pt x="21116" y="104894"/>
                  </a:lnTo>
                  <a:lnTo>
                    <a:pt x="19972" y="104723"/>
                  </a:lnTo>
                  <a:lnTo>
                    <a:pt x="18827" y="104504"/>
                  </a:lnTo>
                  <a:lnTo>
                    <a:pt x="17682" y="104261"/>
                  </a:lnTo>
                  <a:lnTo>
                    <a:pt x="16562" y="103968"/>
                  </a:lnTo>
                  <a:lnTo>
                    <a:pt x="15442" y="103652"/>
                  </a:lnTo>
                  <a:lnTo>
                    <a:pt x="14346" y="103286"/>
                  </a:lnTo>
                  <a:lnTo>
                    <a:pt x="13274" y="102872"/>
                  </a:lnTo>
                  <a:lnTo>
                    <a:pt x="12202" y="102434"/>
                  </a:lnTo>
                  <a:lnTo>
                    <a:pt x="11155" y="101947"/>
                  </a:lnTo>
                  <a:lnTo>
                    <a:pt x="10132" y="101411"/>
                  </a:lnTo>
                  <a:lnTo>
                    <a:pt x="9134" y="100851"/>
                  </a:lnTo>
                  <a:lnTo>
                    <a:pt x="8184" y="100242"/>
                  </a:lnTo>
                  <a:lnTo>
                    <a:pt x="7234" y="99585"/>
                  </a:lnTo>
                  <a:lnTo>
                    <a:pt x="6333" y="98903"/>
                  </a:lnTo>
                  <a:lnTo>
                    <a:pt x="5456" y="98172"/>
                  </a:lnTo>
                  <a:lnTo>
                    <a:pt x="4628" y="97393"/>
                  </a:lnTo>
                  <a:lnTo>
                    <a:pt x="3825" y="96589"/>
                  </a:lnTo>
                  <a:lnTo>
                    <a:pt x="3459" y="96151"/>
                  </a:lnTo>
                  <a:lnTo>
                    <a:pt x="3070" y="95712"/>
                  </a:lnTo>
                  <a:lnTo>
                    <a:pt x="2729" y="95274"/>
                  </a:lnTo>
                  <a:lnTo>
                    <a:pt x="2363" y="94835"/>
                  </a:lnTo>
                  <a:lnTo>
                    <a:pt x="2022" y="94373"/>
                  </a:lnTo>
                  <a:lnTo>
                    <a:pt x="1706" y="93886"/>
                  </a:lnTo>
                  <a:lnTo>
                    <a:pt x="1389" y="93399"/>
                  </a:lnTo>
                  <a:lnTo>
                    <a:pt x="1097" y="92911"/>
                  </a:lnTo>
                  <a:lnTo>
                    <a:pt x="805" y="92400"/>
                  </a:lnTo>
                  <a:lnTo>
                    <a:pt x="512" y="91889"/>
                  </a:lnTo>
                  <a:lnTo>
                    <a:pt x="269" y="91353"/>
                  </a:lnTo>
                  <a:lnTo>
                    <a:pt x="1" y="90817"/>
                  </a:lnTo>
                  <a:lnTo>
                    <a:pt x="1" y="90817"/>
                  </a:lnTo>
                  <a:lnTo>
                    <a:pt x="464" y="91816"/>
                  </a:lnTo>
                  <a:lnTo>
                    <a:pt x="975" y="92790"/>
                  </a:lnTo>
                  <a:lnTo>
                    <a:pt x="1462" y="93764"/>
                  </a:lnTo>
                  <a:lnTo>
                    <a:pt x="1998" y="94689"/>
                  </a:lnTo>
                  <a:lnTo>
                    <a:pt x="2558" y="95590"/>
                  </a:lnTo>
                  <a:lnTo>
                    <a:pt x="3143" y="96467"/>
                  </a:lnTo>
                  <a:lnTo>
                    <a:pt x="3727" y="97320"/>
                  </a:lnTo>
                  <a:lnTo>
                    <a:pt x="4360" y="98148"/>
                  </a:lnTo>
                  <a:lnTo>
                    <a:pt x="4994" y="98951"/>
                  </a:lnTo>
                  <a:lnTo>
                    <a:pt x="5651" y="99731"/>
                  </a:lnTo>
                  <a:lnTo>
                    <a:pt x="6333" y="100461"/>
                  </a:lnTo>
                  <a:lnTo>
                    <a:pt x="7039" y="101192"/>
                  </a:lnTo>
                  <a:lnTo>
                    <a:pt x="7770" y="101874"/>
                  </a:lnTo>
                  <a:lnTo>
                    <a:pt x="8501" y="102531"/>
                  </a:lnTo>
                  <a:lnTo>
                    <a:pt x="9280" y="103165"/>
                  </a:lnTo>
                  <a:lnTo>
                    <a:pt x="10059" y="103773"/>
                  </a:lnTo>
                  <a:lnTo>
                    <a:pt x="10863" y="104358"/>
                  </a:lnTo>
                  <a:lnTo>
                    <a:pt x="11691" y="104894"/>
                  </a:lnTo>
                  <a:lnTo>
                    <a:pt x="12543" y="105405"/>
                  </a:lnTo>
                  <a:lnTo>
                    <a:pt x="13420" y="105892"/>
                  </a:lnTo>
                  <a:lnTo>
                    <a:pt x="14297" y="106355"/>
                  </a:lnTo>
                  <a:lnTo>
                    <a:pt x="15222" y="106769"/>
                  </a:lnTo>
                  <a:lnTo>
                    <a:pt x="16148" y="107159"/>
                  </a:lnTo>
                  <a:lnTo>
                    <a:pt x="17098" y="107524"/>
                  </a:lnTo>
                  <a:lnTo>
                    <a:pt x="18072" y="107841"/>
                  </a:lnTo>
                  <a:lnTo>
                    <a:pt x="19046" y="108133"/>
                  </a:lnTo>
                  <a:lnTo>
                    <a:pt x="20069" y="108401"/>
                  </a:lnTo>
                  <a:lnTo>
                    <a:pt x="21092" y="108620"/>
                  </a:lnTo>
                  <a:lnTo>
                    <a:pt x="22139" y="108815"/>
                  </a:lnTo>
                  <a:lnTo>
                    <a:pt x="23211" y="108961"/>
                  </a:lnTo>
                  <a:lnTo>
                    <a:pt x="24307" y="109083"/>
                  </a:lnTo>
                  <a:lnTo>
                    <a:pt x="25403" y="109156"/>
                  </a:lnTo>
                  <a:lnTo>
                    <a:pt x="26206" y="109204"/>
                  </a:lnTo>
                  <a:lnTo>
                    <a:pt x="27010" y="109229"/>
                  </a:lnTo>
                  <a:lnTo>
                    <a:pt x="28569" y="109229"/>
                  </a:lnTo>
                  <a:lnTo>
                    <a:pt x="29348" y="109204"/>
                  </a:lnTo>
                  <a:lnTo>
                    <a:pt x="30103" y="109180"/>
                  </a:lnTo>
                  <a:lnTo>
                    <a:pt x="30882" y="109131"/>
                  </a:lnTo>
                  <a:lnTo>
                    <a:pt x="31637" y="109058"/>
                  </a:lnTo>
                  <a:lnTo>
                    <a:pt x="33123" y="108888"/>
                  </a:lnTo>
                  <a:lnTo>
                    <a:pt x="34609" y="108669"/>
                  </a:lnTo>
                  <a:lnTo>
                    <a:pt x="36070" y="108401"/>
                  </a:lnTo>
                  <a:lnTo>
                    <a:pt x="37507" y="108060"/>
                  </a:lnTo>
                  <a:lnTo>
                    <a:pt x="38919" y="107694"/>
                  </a:lnTo>
                  <a:lnTo>
                    <a:pt x="40307" y="107256"/>
                  </a:lnTo>
                  <a:lnTo>
                    <a:pt x="41696" y="106769"/>
                  </a:lnTo>
                  <a:lnTo>
                    <a:pt x="43035" y="106258"/>
                  </a:lnTo>
                  <a:lnTo>
                    <a:pt x="44375" y="105697"/>
                  </a:lnTo>
                  <a:lnTo>
                    <a:pt x="45690" y="105089"/>
                  </a:lnTo>
                  <a:lnTo>
                    <a:pt x="47005" y="104431"/>
                  </a:lnTo>
                  <a:lnTo>
                    <a:pt x="48296" y="103749"/>
                  </a:lnTo>
                  <a:lnTo>
                    <a:pt x="49562" y="103018"/>
                  </a:lnTo>
                  <a:lnTo>
                    <a:pt x="50804" y="102239"/>
                  </a:lnTo>
                  <a:lnTo>
                    <a:pt x="52046" y="101435"/>
                  </a:lnTo>
                  <a:lnTo>
                    <a:pt x="53264" y="100607"/>
                  </a:lnTo>
                  <a:lnTo>
                    <a:pt x="54482" y="99755"/>
                  </a:lnTo>
                  <a:lnTo>
                    <a:pt x="55675" y="98854"/>
                  </a:lnTo>
                  <a:lnTo>
                    <a:pt x="56868" y="97928"/>
                  </a:lnTo>
                  <a:lnTo>
                    <a:pt x="58037" y="96979"/>
                  </a:lnTo>
                  <a:lnTo>
                    <a:pt x="59206" y="95980"/>
                  </a:lnTo>
                  <a:lnTo>
                    <a:pt x="60351" y="94982"/>
                  </a:lnTo>
                  <a:lnTo>
                    <a:pt x="61496" y="93959"/>
                  </a:lnTo>
                  <a:lnTo>
                    <a:pt x="62616" y="92911"/>
                  </a:lnTo>
                  <a:lnTo>
                    <a:pt x="63736" y="91840"/>
                  </a:lnTo>
                  <a:lnTo>
                    <a:pt x="64857" y="90768"/>
                  </a:lnTo>
                  <a:lnTo>
                    <a:pt x="65953" y="89672"/>
                  </a:lnTo>
                  <a:lnTo>
                    <a:pt x="67049" y="88552"/>
                  </a:lnTo>
                  <a:lnTo>
                    <a:pt x="69216" y="86263"/>
                  </a:lnTo>
                  <a:lnTo>
                    <a:pt x="71359" y="83949"/>
                  </a:lnTo>
                  <a:lnTo>
                    <a:pt x="73478" y="81611"/>
                  </a:lnTo>
                  <a:lnTo>
                    <a:pt x="75597" y="79249"/>
                  </a:lnTo>
                  <a:lnTo>
                    <a:pt x="79786" y="74500"/>
                  </a:lnTo>
                  <a:lnTo>
                    <a:pt x="81856" y="72162"/>
                  </a:lnTo>
                  <a:lnTo>
                    <a:pt x="83951" y="69848"/>
                  </a:lnTo>
                  <a:lnTo>
                    <a:pt x="86045" y="67559"/>
                  </a:lnTo>
                  <a:lnTo>
                    <a:pt x="88139" y="65342"/>
                  </a:lnTo>
                  <a:lnTo>
                    <a:pt x="89211" y="64271"/>
                  </a:lnTo>
                  <a:lnTo>
                    <a:pt x="90258" y="63199"/>
                  </a:lnTo>
                  <a:lnTo>
                    <a:pt x="91330" y="62152"/>
                  </a:lnTo>
                  <a:lnTo>
                    <a:pt x="92401" y="61129"/>
                  </a:lnTo>
                  <a:lnTo>
                    <a:pt x="93473" y="60131"/>
                  </a:lnTo>
                  <a:lnTo>
                    <a:pt x="94569" y="59132"/>
                  </a:lnTo>
                  <a:lnTo>
                    <a:pt x="95641" y="58182"/>
                  </a:lnTo>
                  <a:lnTo>
                    <a:pt x="96761" y="57257"/>
                  </a:lnTo>
                  <a:lnTo>
                    <a:pt x="97857" y="56380"/>
                  </a:lnTo>
                  <a:lnTo>
                    <a:pt x="98977" y="55503"/>
                  </a:lnTo>
                  <a:lnTo>
                    <a:pt x="100097" y="54675"/>
                  </a:lnTo>
                  <a:lnTo>
                    <a:pt x="101218" y="53872"/>
                  </a:lnTo>
                  <a:lnTo>
                    <a:pt x="102509" y="53019"/>
                  </a:lnTo>
                  <a:lnTo>
                    <a:pt x="103824" y="52167"/>
                  </a:lnTo>
                  <a:lnTo>
                    <a:pt x="105163" y="51363"/>
                  </a:lnTo>
                  <a:lnTo>
                    <a:pt x="106527" y="50608"/>
                  </a:lnTo>
                  <a:lnTo>
                    <a:pt x="107891" y="49853"/>
                  </a:lnTo>
                  <a:lnTo>
                    <a:pt x="109279" y="49171"/>
                  </a:lnTo>
                  <a:lnTo>
                    <a:pt x="110692" y="48514"/>
                  </a:lnTo>
                  <a:lnTo>
                    <a:pt x="112129" y="47880"/>
                  </a:lnTo>
                  <a:lnTo>
                    <a:pt x="113590" y="47320"/>
                  </a:lnTo>
                  <a:lnTo>
                    <a:pt x="115051" y="46785"/>
                  </a:lnTo>
                  <a:lnTo>
                    <a:pt x="116512" y="46297"/>
                  </a:lnTo>
                  <a:lnTo>
                    <a:pt x="118022" y="45859"/>
                  </a:lnTo>
                  <a:lnTo>
                    <a:pt x="119532" y="45494"/>
                  </a:lnTo>
                  <a:lnTo>
                    <a:pt x="121042" y="45153"/>
                  </a:lnTo>
                  <a:lnTo>
                    <a:pt x="121822" y="45007"/>
                  </a:lnTo>
                  <a:lnTo>
                    <a:pt x="122577" y="44885"/>
                  </a:lnTo>
                  <a:lnTo>
                    <a:pt x="123356" y="44763"/>
                  </a:lnTo>
                  <a:lnTo>
                    <a:pt x="124135" y="44666"/>
                  </a:lnTo>
                  <a:lnTo>
                    <a:pt x="125036" y="44593"/>
                  </a:lnTo>
                  <a:lnTo>
                    <a:pt x="125913" y="44520"/>
                  </a:lnTo>
                  <a:lnTo>
                    <a:pt x="126814" y="44495"/>
                  </a:lnTo>
                  <a:lnTo>
                    <a:pt x="127691" y="44471"/>
                  </a:lnTo>
                  <a:lnTo>
                    <a:pt x="128568" y="44495"/>
                  </a:lnTo>
                  <a:lnTo>
                    <a:pt x="129420" y="44544"/>
                  </a:lnTo>
                  <a:lnTo>
                    <a:pt x="130297" y="44593"/>
                  </a:lnTo>
                  <a:lnTo>
                    <a:pt x="131174" y="44666"/>
                  </a:lnTo>
                  <a:lnTo>
                    <a:pt x="132026" y="44787"/>
                  </a:lnTo>
                  <a:lnTo>
                    <a:pt x="132878" y="44885"/>
                  </a:lnTo>
                  <a:lnTo>
                    <a:pt x="133731" y="45031"/>
                  </a:lnTo>
                  <a:lnTo>
                    <a:pt x="134583" y="45177"/>
                  </a:lnTo>
                  <a:lnTo>
                    <a:pt x="136288" y="45542"/>
                  </a:lnTo>
                  <a:lnTo>
                    <a:pt x="137969" y="45932"/>
                  </a:lnTo>
                  <a:lnTo>
                    <a:pt x="139649" y="46370"/>
                  </a:lnTo>
                  <a:lnTo>
                    <a:pt x="141329" y="46809"/>
                  </a:lnTo>
                  <a:lnTo>
                    <a:pt x="144690" y="47783"/>
                  </a:lnTo>
                  <a:lnTo>
                    <a:pt x="146371" y="48246"/>
                  </a:lnTo>
                  <a:lnTo>
                    <a:pt x="148076" y="48709"/>
                  </a:lnTo>
                  <a:lnTo>
                    <a:pt x="149780" y="49147"/>
                  </a:lnTo>
                  <a:lnTo>
                    <a:pt x="151510" y="49561"/>
                  </a:lnTo>
                  <a:lnTo>
                    <a:pt x="152873" y="49829"/>
                  </a:lnTo>
                  <a:lnTo>
                    <a:pt x="154213" y="50048"/>
                  </a:lnTo>
                  <a:lnTo>
                    <a:pt x="155552" y="50194"/>
                  </a:lnTo>
                  <a:lnTo>
                    <a:pt x="156234" y="50267"/>
                  </a:lnTo>
                  <a:lnTo>
                    <a:pt x="156892" y="50292"/>
                  </a:lnTo>
                  <a:lnTo>
                    <a:pt x="157549" y="50316"/>
                  </a:lnTo>
                  <a:lnTo>
                    <a:pt x="158207" y="50340"/>
                  </a:lnTo>
                  <a:lnTo>
                    <a:pt x="158865" y="50316"/>
                  </a:lnTo>
                  <a:lnTo>
                    <a:pt x="159498" y="50292"/>
                  </a:lnTo>
                  <a:lnTo>
                    <a:pt x="160155" y="50267"/>
                  </a:lnTo>
                  <a:lnTo>
                    <a:pt x="160789" y="50218"/>
                  </a:lnTo>
                  <a:lnTo>
                    <a:pt x="161446" y="50145"/>
                  </a:lnTo>
                  <a:lnTo>
                    <a:pt x="162079" y="50048"/>
                  </a:lnTo>
                  <a:lnTo>
                    <a:pt x="162713" y="49951"/>
                  </a:lnTo>
                  <a:lnTo>
                    <a:pt x="163346" y="49829"/>
                  </a:lnTo>
                  <a:lnTo>
                    <a:pt x="163979" y="49683"/>
                  </a:lnTo>
                  <a:lnTo>
                    <a:pt x="164588" y="49512"/>
                  </a:lnTo>
                  <a:lnTo>
                    <a:pt x="165221" y="49342"/>
                  </a:lnTo>
                  <a:lnTo>
                    <a:pt x="165830" y="49147"/>
                  </a:lnTo>
                  <a:lnTo>
                    <a:pt x="166439" y="48952"/>
                  </a:lnTo>
                  <a:lnTo>
                    <a:pt x="167072" y="48709"/>
                  </a:lnTo>
                  <a:lnTo>
                    <a:pt x="167681" y="48465"/>
                  </a:lnTo>
                  <a:lnTo>
                    <a:pt x="168265" y="48197"/>
                  </a:lnTo>
                  <a:lnTo>
                    <a:pt x="168874" y="47929"/>
                  </a:lnTo>
                  <a:lnTo>
                    <a:pt x="169483" y="47613"/>
                  </a:lnTo>
                  <a:lnTo>
                    <a:pt x="170068" y="47296"/>
                  </a:lnTo>
                  <a:lnTo>
                    <a:pt x="170652" y="46955"/>
                  </a:lnTo>
                  <a:lnTo>
                    <a:pt x="171237" y="46614"/>
                  </a:lnTo>
                  <a:lnTo>
                    <a:pt x="171821" y="46224"/>
                  </a:lnTo>
                  <a:lnTo>
                    <a:pt x="172893" y="45469"/>
                  </a:lnTo>
                  <a:lnTo>
                    <a:pt x="173940" y="44690"/>
                  </a:lnTo>
                  <a:lnTo>
                    <a:pt x="174938" y="43862"/>
                  </a:lnTo>
                  <a:lnTo>
                    <a:pt x="175888" y="43010"/>
                  </a:lnTo>
                  <a:lnTo>
                    <a:pt x="176838" y="42133"/>
                  </a:lnTo>
                  <a:lnTo>
                    <a:pt x="177739" y="41232"/>
                  </a:lnTo>
                  <a:lnTo>
                    <a:pt x="178616" y="40306"/>
                  </a:lnTo>
                  <a:lnTo>
                    <a:pt x="179444" y="39332"/>
                  </a:lnTo>
                  <a:lnTo>
                    <a:pt x="180272" y="38358"/>
                  </a:lnTo>
                  <a:lnTo>
                    <a:pt x="181076" y="37359"/>
                  </a:lnTo>
                  <a:lnTo>
                    <a:pt x="181879" y="36337"/>
                  </a:lnTo>
                  <a:lnTo>
                    <a:pt x="182634" y="35314"/>
                  </a:lnTo>
                  <a:lnTo>
                    <a:pt x="183389" y="34266"/>
                  </a:lnTo>
                  <a:lnTo>
                    <a:pt x="184144" y="33219"/>
                  </a:lnTo>
                  <a:lnTo>
                    <a:pt x="185581" y="31076"/>
                  </a:lnTo>
                  <a:lnTo>
                    <a:pt x="188455" y="26741"/>
                  </a:lnTo>
                  <a:lnTo>
                    <a:pt x="189892" y="24573"/>
                  </a:lnTo>
                  <a:lnTo>
                    <a:pt x="191378" y="22455"/>
                  </a:lnTo>
                  <a:lnTo>
                    <a:pt x="192133" y="21407"/>
                  </a:lnTo>
                  <a:lnTo>
                    <a:pt x="192888" y="20360"/>
                  </a:lnTo>
                  <a:lnTo>
                    <a:pt x="193691" y="19362"/>
                  </a:lnTo>
                  <a:lnTo>
                    <a:pt x="194495" y="18339"/>
                  </a:lnTo>
                  <a:lnTo>
                    <a:pt x="195323" y="17365"/>
                  </a:lnTo>
                  <a:lnTo>
                    <a:pt x="196151" y="16415"/>
                  </a:lnTo>
                  <a:lnTo>
                    <a:pt x="197028" y="15465"/>
                  </a:lnTo>
                  <a:lnTo>
                    <a:pt x="197929" y="14540"/>
                  </a:lnTo>
                  <a:lnTo>
                    <a:pt x="198562" y="13955"/>
                  </a:lnTo>
                  <a:lnTo>
                    <a:pt x="199195" y="13371"/>
                  </a:lnTo>
                  <a:lnTo>
                    <a:pt x="199853" y="12810"/>
                  </a:lnTo>
                  <a:lnTo>
                    <a:pt x="200511" y="12275"/>
                  </a:lnTo>
                  <a:lnTo>
                    <a:pt x="201168" y="11739"/>
                  </a:lnTo>
                  <a:lnTo>
                    <a:pt x="201850" y="11227"/>
                  </a:lnTo>
                  <a:lnTo>
                    <a:pt x="202532" y="10740"/>
                  </a:lnTo>
                  <a:lnTo>
                    <a:pt x="203238" y="10278"/>
                  </a:lnTo>
                  <a:lnTo>
                    <a:pt x="203945" y="9815"/>
                  </a:lnTo>
                  <a:lnTo>
                    <a:pt x="204675" y="9376"/>
                  </a:lnTo>
                  <a:lnTo>
                    <a:pt x="205406" y="8962"/>
                  </a:lnTo>
                  <a:lnTo>
                    <a:pt x="206136" y="8573"/>
                  </a:lnTo>
                  <a:lnTo>
                    <a:pt x="206891" y="8183"/>
                  </a:lnTo>
                  <a:lnTo>
                    <a:pt x="207646" y="7818"/>
                  </a:lnTo>
                  <a:lnTo>
                    <a:pt x="208401" y="7452"/>
                  </a:lnTo>
                  <a:lnTo>
                    <a:pt x="209181" y="7136"/>
                  </a:lnTo>
                  <a:lnTo>
                    <a:pt x="209960" y="6819"/>
                  </a:lnTo>
                  <a:lnTo>
                    <a:pt x="210739" y="6503"/>
                  </a:lnTo>
                  <a:lnTo>
                    <a:pt x="211519" y="6235"/>
                  </a:lnTo>
                  <a:lnTo>
                    <a:pt x="212322" y="5967"/>
                  </a:lnTo>
                  <a:lnTo>
                    <a:pt x="213126" y="5723"/>
                  </a:lnTo>
                  <a:lnTo>
                    <a:pt x="213954" y="5480"/>
                  </a:lnTo>
                  <a:lnTo>
                    <a:pt x="214758" y="5261"/>
                  </a:lnTo>
                  <a:lnTo>
                    <a:pt x="215586" y="5066"/>
                  </a:lnTo>
                  <a:lnTo>
                    <a:pt x="216414" y="4895"/>
                  </a:lnTo>
                  <a:lnTo>
                    <a:pt x="217242" y="4725"/>
                  </a:lnTo>
                  <a:lnTo>
                    <a:pt x="218094" y="4579"/>
                  </a:lnTo>
                  <a:lnTo>
                    <a:pt x="218923" y="4432"/>
                  </a:lnTo>
                  <a:lnTo>
                    <a:pt x="219775" y="4311"/>
                  </a:lnTo>
                  <a:lnTo>
                    <a:pt x="220627" y="4213"/>
                  </a:lnTo>
                  <a:lnTo>
                    <a:pt x="221480" y="4140"/>
                  </a:lnTo>
                  <a:lnTo>
                    <a:pt x="222332" y="4067"/>
                  </a:lnTo>
                  <a:lnTo>
                    <a:pt x="223404" y="3994"/>
                  </a:lnTo>
                  <a:lnTo>
                    <a:pt x="224451" y="3970"/>
                  </a:lnTo>
                  <a:lnTo>
                    <a:pt x="225498" y="3945"/>
                  </a:lnTo>
                  <a:lnTo>
                    <a:pt x="226545" y="3945"/>
                  </a:lnTo>
                  <a:lnTo>
                    <a:pt x="227593" y="3994"/>
                  </a:lnTo>
                  <a:lnTo>
                    <a:pt x="228616" y="4043"/>
                  </a:lnTo>
                  <a:lnTo>
                    <a:pt x="229638" y="4116"/>
                  </a:lnTo>
                  <a:lnTo>
                    <a:pt x="230661" y="4213"/>
                  </a:lnTo>
                  <a:lnTo>
                    <a:pt x="231684" y="4311"/>
                  </a:lnTo>
                  <a:lnTo>
                    <a:pt x="232707" y="4457"/>
                  </a:lnTo>
                  <a:lnTo>
                    <a:pt x="233706" y="4627"/>
                  </a:lnTo>
                  <a:lnTo>
                    <a:pt x="234704" y="4798"/>
                  </a:lnTo>
                  <a:lnTo>
                    <a:pt x="235703" y="4993"/>
                  </a:lnTo>
                  <a:lnTo>
                    <a:pt x="236677" y="5212"/>
                  </a:lnTo>
                  <a:lnTo>
                    <a:pt x="237651" y="5455"/>
                  </a:lnTo>
                  <a:lnTo>
                    <a:pt x="238625" y="5699"/>
                  </a:lnTo>
                  <a:lnTo>
                    <a:pt x="239599" y="5967"/>
                  </a:lnTo>
                  <a:lnTo>
                    <a:pt x="240574" y="6259"/>
                  </a:lnTo>
                  <a:lnTo>
                    <a:pt x="241523" y="6576"/>
                  </a:lnTo>
                  <a:lnTo>
                    <a:pt x="242473" y="6892"/>
                  </a:lnTo>
                  <a:lnTo>
                    <a:pt x="243423" y="7233"/>
                  </a:lnTo>
                  <a:lnTo>
                    <a:pt x="244373" y="7599"/>
                  </a:lnTo>
                  <a:lnTo>
                    <a:pt x="245298" y="7964"/>
                  </a:lnTo>
                  <a:lnTo>
                    <a:pt x="246224" y="8354"/>
                  </a:lnTo>
                  <a:lnTo>
                    <a:pt x="247149" y="8768"/>
                  </a:lnTo>
                  <a:lnTo>
                    <a:pt x="248075" y="9182"/>
                  </a:lnTo>
                  <a:lnTo>
                    <a:pt x="249000" y="9620"/>
                  </a:lnTo>
                  <a:lnTo>
                    <a:pt x="249901" y="10058"/>
                  </a:lnTo>
                  <a:lnTo>
                    <a:pt x="251704" y="11008"/>
                  </a:lnTo>
                  <a:lnTo>
                    <a:pt x="253481" y="11982"/>
                  </a:lnTo>
                  <a:lnTo>
                    <a:pt x="255235" y="13030"/>
                  </a:lnTo>
                  <a:lnTo>
                    <a:pt x="256964" y="14101"/>
                  </a:lnTo>
                  <a:lnTo>
                    <a:pt x="258693" y="15221"/>
                  </a:lnTo>
                  <a:lnTo>
                    <a:pt x="260374" y="16390"/>
                  </a:lnTo>
                  <a:lnTo>
                    <a:pt x="262054" y="17584"/>
                  </a:lnTo>
                  <a:lnTo>
                    <a:pt x="263710" y="18826"/>
                  </a:lnTo>
                  <a:lnTo>
                    <a:pt x="265342" y="20092"/>
                  </a:lnTo>
                  <a:lnTo>
                    <a:pt x="266949" y="21383"/>
                  </a:lnTo>
                  <a:lnTo>
                    <a:pt x="268557" y="22698"/>
                  </a:lnTo>
                  <a:lnTo>
                    <a:pt x="270115" y="24013"/>
                  </a:lnTo>
                  <a:lnTo>
                    <a:pt x="271674" y="25377"/>
                  </a:lnTo>
                  <a:lnTo>
                    <a:pt x="273208" y="26741"/>
                  </a:lnTo>
                  <a:lnTo>
                    <a:pt x="274718" y="28129"/>
                  </a:lnTo>
                  <a:lnTo>
                    <a:pt x="276204" y="29517"/>
                  </a:lnTo>
                  <a:lnTo>
                    <a:pt x="277690" y="30906"/>
                  </a:lnTo>
                  <a:lnTo>
                    <a:pt x="279151" y="32294"/>
                  </a:lnTo>
                  <a:lnTo>
                    <a:pt x="278907" y="31782"/>
                  </a:lnTo>
                  <a:lnTo>
                    <a:pt x="278664" y="31295"/>
                  </a:lnTo>
                  <a:lnTo>
                    <a:pt x="278128" y="30321"/>
                  </a:lnTo>
                  <a:lnTo>
                    <a:pt x="277568" y="29396"/>
                  </a:lnTo>
                  <a:lnTo>
                    <a:pt x="276959" y="28519"/>
                  </a:lnTo>
                  <a:lnTo>
                    <a:pt x="276301" y="27666"/>
                  </a:lnTo>
                  <a:lnTo>
                    <a:pt x="275620" y="26838"/>
                  </a:lnTo>
                  <a:lnTo>
                    <a:pt x="274913" y="26035"/>
                  </a:lnTo>
                  <a:lnTo>
                    <a:pt x="274183" y="25255"/>
                  </a:lnTo>
                  <a:lnTo>
                    <a:pt x="273428" y="24500"/>
                  </a:lnTo>
                  <a:lnTo>
                    <a:pt x="272624" y="23745"/>
                  </a:lnTo>
                  <a:lnTo>
                    <a:pt x="271820" y="23015"/>
                  </a:lnTo>
                  <a:lnTo>
                    <a:pt x="271017" y="22284"/>
                  </a:lnTo>
                  <a:lnTo>
                    <a:pt x="269336" y="20847"/>
                  </a:lnTo>
                  <a:lnTo>
                    <a:pt x="267631" y="19386"/>
                  </a:lnTo>
                  <a:lnTo>
                    <a:pt x="266414" y="18363"/>
                  </a:lnTo>
                  <a:lnTo>
                    <a:pt x="265196" y="17365"/>
                  </a:lnTo>
                  <a:lnTo>
                    <a:pt x="263978" y="16366"/>
                  </a:lnTo>
                  <a:lnTo>
                    <a:pt x="262736" y="15368"/>
                  </a:lnTo>
                  <a:lnTo>
                    <a:pt x="261470" y="14418"/>
                  </a:lnTo>
                  <a:lnTo>
                    <a:pt x="260203" y="13468"/>
                  </a:lnTo>
                  <a:lnTo>
                    <a:pt x="258912" y="12542"/>
                  </a:lnTo>
                  <a:lnTo>
                    <a:pt x="257622" y="11617"/>
                  </a:lnTo>
                  <a:lnTo>
                    <a:pt x="256307" y="10740"/>
                  </a:lnTo>
                  <a:lnTo>
                    <a:pt x="254967" y="9888"/>
                  </a:lnTo>
                  <a:lnTo>
                    <a:pt x="253628" y="9035"/>
                  </a:lnTo>
                  <a:lnTo>
                    <a:pt x="252264" y="8232"/>
                  </a:lnTo>
                  <a:lnTo>
                    <a:pt x="250900" y="7452"/>
                  </a:lnTo>
                  <a:lnTo>
                    <a:pt x="249512" y="6697"/>
                  </a:lnTo>
                  <a:lnTo>
                    <a:pt x="248099" y="5967"/>
                  </a:lnTo>
                  <a:lnTo>
                    <a:pt x="246662" y="5285"/>
                  </a:lnTo>
                  <a:lnTo>
                    <a:pt x="245030" y="4530"/>
                  </a:lnTo>
                  <a:lnTo>
                    <a:pt x="243374" y="3848"/>
                  </a:lnTo>
                  <a:lnTo>
                    <a:pt x="241670" y="3190"/>
                  </a:lnTo>
                  <a:lnTo>
                    <a:pt x="239965" y="2606"/>
                  </a:lnTo>
                  <a:lnTo>
                    <a:pt x="238260" y="2094"/>
                  </a:lnTo>
                  <a:lnTo>
                    <a:pt x="237383" y="1851"/>
                  </a:lnTo>
                  <a:lnTo>
                    <a:pt x="236531" y="1607"/>
                  </a:lnTo>
                  <a:lnTo>
                    <a:pt x="235654" y="1388"/>
                  </a:lnTo>
                  <a:lnTo>
                    <a:pt x="234777" y="1193"/>
                  </a:lnTo>
                  <a:lnTo>
                    <a:pt x="233900" y="1023"/>
                  </a:lnTo>
                  <a:lnTo>
                    <a:pt x="232999" y="852"/>
                  </a:lnTo>
                  <a:lnTo>
                    <a:pt x="232123" y="682"/>
                  </a:lnTo>
                  <a:lnTo>
                    <a:pt x="231246" y="536"/>
                  </a:lnTo>
                  <a:lnTo>
                    <a:pt x="230345" y="414"/>
                  </a:lnTo>
                  <a:lnTo>
                    <a:pt x="229468" y="317"/>
                  </a:lnTo>
                  <a:lnTo>
                    <a:pt x="228567" y="219"/>
                  </a:lnTo>
                  <a:lnTo>
                    <a:pt x="227666" y="146"/>
                  </a:lnTo>
                  <a:lnTo>
                    <a:pt x="226765" y="73"/>
                  </a:lnTo>
                  <a:lnTo>
                    <a:pt x="225864" y="24"/>
                  </a:lnTo>
                  <a:lnTo>
                    <a:pt x="224987" y="0"/>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5" name="Google Shape;205;p19"/>
            <p:cNvSpPr/>
            <p:nvPr/>
          </p:nvSpPr>
          <p:spPr>
            <a:xfrm>
              <a:off x="238125" y="1284825"/>
              <a:ext cx="6978150" cy="2731350"/>
            </a:xfrm>
            <a:custGeom>
              <a:rect b="b" l="l" r="r" t="t"/>
              <a:pathLst>
                <a:path extrusionOk="0" h="109254" w="279126">
                  <a:moveTo>
                    <a:pt x="0" y="90841"/>
                  </a:moveTo>
                  <a:lnTo>
                    <a:pt x="244" y="91377"/>
                  </a:lnTo>
                  <a:lnTo>
                    <a:pt x="308" y="91507"/>
                  </a:lnTo>
                  <a:lnTo>
                    <a:pt x="308" y="91507"/>
                  </a:lnTo>
                  <a:lnTo>
                    <a:pt x="0" y="90841"/>
                  </a:lnTo>
                  <a:close/>
                  <a:moveTo>
                    <a:pt x="224060" y="0"/>
                  </a:moveTo>
                  <a:lnTo>
                    <a:pt x="223159" y="24"/>
                  </a:lnTo>
                  <a:lnTo>
                    <a:pt x="222258" y="24"/>
                  </a:lnTo>
                  <a:lnTo>
                    <a:pt x="221357" y="73"/>
                  </a:lnTo>
                  <a:lnTo>
                    <a:pt x="220456" y="122"/>
                  </a:lnTo>
                  <a:lnTo>
                    <a:pt x="219555" y="195"/>
                  </a:lnTo>
                  <a:lnTo>
                    <a:pt x="218654" y="292"/>
                  </a:lnTo>
                  <a:lnTo>
                    <a:pt x="217850" y="390"/>
                  </a:lnTo>
                  <a:lnTo>
                    <a:pt x="217046" y="511"/>
                  </a:lnTo>
                  <a:lnTo>
                    <a:pt x="216243" y="633"/>
                  </a:lnTo>
                  <a:lnTo>
                    <a:pt x="215439" y="779"/>
                  </a:lnTo>
                  <a:lnTo>
                    <a:pt x="214635" y="925"/>
                  </a:lnTo>
                  <a:lnTo>
                    <a:pt x="213856" y="1120"/>
                  </a:lnTo>
                  <a:lnTo>
                    <a:pt x="213077" y="1291"/>
                  </a:lnTo>
                  <a:lnTo>
                    <a:pt x="212297" y="1510"/>
                  </a:lnTo>
                  <a:lnTo>
                    <a:pt x="211518" y="1729"/>
                  </a:lnTo>
                  <a:lnTo>
                    <a:pt x="210739" y="1948"/>
                  </a:lnTo>
                  <a:lnTo>
                    <a:pt x="209984" y="2192"/>
                  </a:lnTo>
                  <a:lnTo>
                    <a:pt x="209229" y="2460"/>
                  </a:lnTo>
                  <a:lnTo>
                    <a:pt x="208474" y="2752"/>
                  </a:lnTo>
                  <a:lnTo>
                    <a:pt x="207743" y="3044"/>
                  </a:lnTo>
                  <a:lnTo>
                    <a:pt x="206988" y="3337"/>
                  </a:lnTo>
                  <a:lnTo>
                    <a:pt x="206257" y="3677"/>
                  </a:lnTo>
                  <a:lnTo>
                    <a:pt x="205551" y="4018"/>
                  </a:lnTo>
                  <a:lnTo>
                    <a:pt x="204845" y="4359"/>
                  </a:lnTo>
                  <a:lnTo>
                    <a:pt x="204138" y="4749"/>
                  </a:lnTo>
                  <a:lnTo>
                    <a:pt x="203432" y="5114"/>
                  </a:lnTo>
                  <a:lnTo>
                    <a:pt x="202750" y="5528"/>
                  </a:lnTo>
                  <a:lnTo>
                    <a:pt x="202068" y="5942"/>
                  </a:lnTo>
                  <a:lnTo>
                    <a:pt x="201386" y="6381"/>
                  </a:lnTo>
                  <a:lnTo>
                    <a:pt x="200729" y="6819"/>
                  </a:lnTo>
                  <a:lnTo>
                    <a:pt x="200071" y="7306"/>
                  </a:lnTo>
                  <a:lnTo>
                    <a:pt x="199414" y="7769"/>
                  </a:lnTo>
                  <a:lnTo>
                    <a:pt x="198780" y="8280"/>
                  </a:lnTo>
                  <a:lnTo>
                    <a:pt x="198172" y="8792"/>
                  </a:lnTo>
                  <a:lnTo>
                    <a:pt x="197538" y="9303"/>
                  </a:lnTo>
                  <a:lnTo>
                    <a:pt x="196954" y="9863"/>
                  </a:lnTo>
                  <a:lnTo>
                    <a:pt x="196345" y="10424"/>
                  </a:lnTo>
                  <a:lnTo>
                    <a:pt x="195761" y="11008"/>
                  </a:lnTo>
                  <a:lnTo>
                    <a:pt x="194811" y="11982"/>
                  </a:lnTo>
                  <a:lnTo>
                    <a:pt x="193885" y="13005"/>
                  </a:lnTo>
                  <a:lnTo>
                    <a:pt x="193009" y="14052"/>
                  </a:lnTo>
                  <a:lnTo>
                    <a:pt x="192132" y="15124"/>
                  </a:lnTo>
                  <a:lnTo>
                    <a:pt x="191279" y="16244"/>
                  </a:lnTo>
                  <a:lnTo>
                    <a:pt x="190451" y="17365"/>
                  </a:lnTo>
                  <a:lnTo>
                    <a:pt x="189623" y="18485"/>
                  </a:lnTo>
                  <a:lnTo>
                    <a:pt x="188820" y="19654"/>
                  </a:lnTo>
                  <a:lnTo>
                    <a:pt x="187237" y="21992"/>
                  </a:lnTo>
                  <a:lnTo>
                    <a:pt x="185678" y="24354"/>
                  </a:lnTo>
                  <a:lnTo>
                    <a:pt x="184119" y="26717"/>
                  </a:lnTo>
                  <a:lnTo>
                    <a:pt x="182536" y="29055"/>
                  </a:lnTo>
                  <a:lnTo>
                    <a:pt x="181732" y="30224"/>
                  </a:lnTo>
                  <a:lnTo>
                    <a:pt x="180904" y="31368"/>
                  </a:lnTo>
                  <a:lnTo>
                    <a:pt x="180076" y="32489"/>
                  </a:lnTo>
                  <a:lnTo>
                    <a:pt x="179224" y="33609"/>
                  </a:lnTo>
                  <a:lnTo>
                    <a:pt x="178347" y="34680"/>
                  </a:lnTo>
                  <a:lnTo>
                    <a:pt x="177446" y="35752"/>
                  </a:lnTo>
                  <a:lnTo>
                    <a:pt x="176521" y="36775"/>
                  </a:lnTo>
                  <a:lnTo>
                    <a:pt x="175546" y="37773"/>
                  </a:lnTo>
                  <a:lnTo>
                    <a:pt x="174572" y="38723"/>
                  </a:lnTo>
                  <a:lnTo>
                    <a:pt x="173549" y="39649"/>
                  </a:lnTo>
                  <a:lnTo>
                    <a:pt x="172502" y="40550"/>
                  </a:lnTo>
                  <a:lnTo>
                    <a:pt x="171942" y="40964"/>
                  </a:lnTo>
                  <a:lnTo>
                    <a:pt x="171406" y="41378"/>
                  </a:lnTo>
                  <a:lnTo>
                    <a:pt x="170846" y="41792"/>
                  </a:lnTo>
                  <a:lnTo>
                    <a:pt x="170262" y="42182"/>
                  </a:lnTo>
                  <a:lnTo>
                    <a:pt x="169677" y="42571"/>
                  </a:lnTo>
                  <a:lnTo>
                    <a:pt x="169093" y="42937"/>
                  </a:lnTo>
                  <a:lnTo>
                    <a:pt x="168484" y="43302"/>
                  </a:lnTo>
                  <a:lnTo>
                    <a:pt x="167850" y="43643"/>
                  </a:lnTo>
                  <a:lnTo>
                    <a:pt x="167217" y="43959"/>
                  </a:lnTo>
                  <a:lnTo>
                    <a:pt x="166584" y="44276"/>
                  </a:lnTo>
                  <a:lnTo>
                    <a:pt x="165975" y="44544"/>
                  </a:lnTo>
                  <a:lnTo>
                    <a:pt x="165366" y="44812"/>
                  </a:lnTo>
                  <a:lnTo>
                    <a:pt x="164757" y="45031"/>
                  </a:lnTo>
                  <a:lnTo>
                    <a:pt x="164149" y="45250"/>
                  </a:lnTo>
                  <a:lnTo>
                    <a:pt x="163540" y="45445"/>
                  </a:lnTo>
                  <a:lnTo>
                    <a:pt x="162931" y="45615"/>
                  </a:lnTo>
                  <a:lnTo>
                    <a:pt x="162322" y="45762"/>
                  </a:lnTo>
                  <a:lnTo>
                    <a:pt x="161713" y="45883"/>
                  </a:lnTo>
                  <a:lnTo>
                    <a:pt x="161104" y="46005"/>
                  </a:lnTo>
                  <a:lnTo>
                    <a:pt x="160495" y="46103"/>
                  </a:lnTo>
                  <a:lnTo>
                    <a:pt x="159887" y="46176"/>
                  </a:lnTo>
                  <a:lnTo>
                    <a:pt x="159278" y="46249"/>
                  </a:lnTo>
                  <a:lnTo>
                    <a:pt x="158669" y="46297"/>
                  </a:lnTo>
                  <a:lnTo>
                    <a:pt x="158084" y="46322"/>
                  </a:lnTo>
                  <a:lnTo>
                    <a:pt x="156867" y="46322"/>
                  </a:lnTo>
                  <a:lnTo>
                    <a:pt x="155649" y="46297"/>
                  </a:lnTo>
                  <a:lnTo>
                    <a:pt x="154456" y="46200"/>
                  </a:lnTo>
                  <a:lnTo>
                    <a:pt x="153238" y="46054"/>
                  </a:lnTo>
                  <a:lnTo>
                    <a:pt x="152044" y="45883"/>
                  </a:lnTo>
                  <a:lnTo>
                    <a:pt x="150827" y="45664"/>
                  </a:lnTo>
                  <a:lnTo>
                    <a:pt x="149633" y="45421"/>
                  </a:lnTo>
                  <a:lnTo>
                    <a:pt x="148416" y="45128"/>
                  </a:lnTo>
                  <a:lnTo>
                    <a:pt x="147222" y="44836"/>
                  </a:lnTo>
                  <a:lnTo>
                    <a:pt x="146005" y="44495"/>
                  </a:lnTo>
                  <a:lnTo>
                    <a:pt x="144811" y="44179"/>
                  </a:lnTo>
                  <a:lnTo>
                    <a:pt x="142376" y="43472"/>
                  </a:lnTo>
                  <a:lnTo>
                    <a:pt x="139965" y="42766"/>
                  </a:lnTo>
                  <a:lnTo>
                    <a:pt x="137554" y="42108"/>
                  </a:lnTo>
                  <a:lnTo>
                    <a:pt x="136336" y="41792"/>
                  </a:lnTo>
                  <a:lnTo>
                    <a:pt x="135118" y="41500"/>
                  </a:lnTo>
                  <a:lnTo>
                    <a:pt x="133900" y="41232"/>
                  </a:lnTo>
                  <a:lnTo>
                    <a:pt x="132683" y="41013"/>
                  </a:lnTo>
                  <a:lnTo>
                    <a:pt x="131465" y="40818"/>
                  </a:lnTo>
                  <a:lnTo>
                    <a:pt x="130247" y="40647"/>
                  </a:lnTo>
                  <a:lnTo>
                    <a:pt x="129030" y="40550"/>
                  </a:lnTo>
                  <a:lnTo>
                    <a:pt x="127787" y="40477"/>
                  </a:lnTo>
                  <a:lnTo>
                    <a:pt x="125742" y="40477"/>
                  </a:lnTo>
                  <a:lnTo>
                    <a:pt x="124719" y="40501"/>
                  </a:lnTo>
                  <a:lnTo>
                    <a:pt x="123696" y="40574"/>
                  </a:lnTo>
                  <a:lnTo>
                    <a:pt x="122697" y="40672"/>
                  </a:lnTo>
                  <a:lnTo>
                    <a:pt x="121699" y="40769"/>
                  </a:lnTo>
                  <a:lnTo>
                    <a:pt x="120700" y="40915"/>
                  </a:lnTo>
                  <a:lnTo>
                    <a:pt x="119726" y="41061"/>
                  </a:lnTo>
                  <a:lnTo>
                    <a:pt x="118752" y="41256"/>
                  </a:lnTo>
                  <a:lnTo>
                    <a:pt x="117802" y="41451"/>
                  </a:lnTo>
                  <a:lnTo>
                    <a:pt x="116828" y="41670"/>
                  </a:lnTo>
                  <a:lnTo>
                    <a:pt x="115878" y="41938"/>
                  </a:lnTo>
                  <a:lnTo>
                    <a:pt x="114953" y="42206"/>
                  </a:lnTo>
                  <a:lnTo>
                    <a:pt x="114003" y="42498"/>
                  </a:lnTo>
                  <a:lnTo>
                    <a:pt x="113077" y="42815"/>
                  </a:lnTo>
                  <a:lnTo>
                    <a:pt x="112152" y="43131"/>
                  </a:lnTo>
                  <a:lnTo>
                    <a:pt x="111251" y="43497"/>
                  </a:lnTo>
                  <a:lnTo>
                    <a:pt x="110350" y="43862"/>
                  </a:lnTo>
                  <a:lnTo>
                    <a:pt x="109449" y="44252"/>
                  </a:lnTo>
                  <a:lnTo>
                    <a:pt x="108547" y="44666"/>
                  </a:lnTo>
                  <a:lnTo>
                    <a:pt x="107671" y="45080"/>
                  </a:lnTo>
                  <a:lnTo>
                    <a:pt x="106794" y="45518"/>
                  </a:lnTo>
                  <a:lnTo>
                    <a:pt x="105917" y="45981"/>
                  </a:lnTo>
                  <a:lnTo>
                    <a:pt x="105040" y="46444"/>
                  </a:lnTo>
                  <a:lnTo>
                    <a:pt x="104188" y="46955"/>
                  </a:lnTo>
                  <a:lnTo>
                    <a:pt x="103336" y="47442"/>
                  </a:lnTo>
                  <a:lnTo>
                    <a:pt x="102508" y="47978"/>
                  </a:lnTo>
                  <a:lnTo>
                    <a:pt x="101655" y="48489"/>
                  </a:lnTo>
                  <a:lnTo>
                    <a:pt x="100827" y="49049"/>
                  </a:lnTo>
                  <a:lnTo>
                    <a:pt x="100023" y="49610"/>
                  </a:lnTo>
                  <a:lnTo>
                    <a:pt x="98392" y="50754"/>
                  </a:lnTo>
                  <a:lnTo>
                    <a:pt x="96784" y="51972"/>
                  </a:lnTo>
                  <a:lnTo>
                    <a:pt x="95201" y="53214"/>
                  </a:lnTo>
                  <a:lnTo>
                    <a:pt x="93643" y="54505"/>
                  </a:lnTo>
                  <a:lnTo>
                    <a:pt x="92133" y="55820"/>
                  </a:lnTo>
                  <a:lnTo>
                    <a:pt x="90623" y="57159"/>
                  </a:lnTo>
                  <a:lnTo>
                    <a:pt x="89137" y="58548"/>
                  </a:lnTo>
                  <a:lnTo>
                    <a:pt x="87676" y="59936"/>
                  </a:lnTo>
                  <a:lnTo>
                    <a:pt x="86263" y="61373"/>
                  </a:lnTo>
                  <a:lnTo>
                    <a:pt x="84851" y="62810"/>
                  </a:lnTo>
                  <a:lnTo>
                    <a:pt x="83438" y="64246"/>
                  </a:lnTo>
                  <a:lnTo>
                    <a:pt x="82074" y="65708"/>
                  </a:lnTo>
                  <a:lnTo>
                    <a:pt x="80735" y="67169"/>
                  </a:lnTo>
                  <a:lnTo>
                    <a:pt x="78080" y="70067"/>
                  </a:lnTo>
                  <a:lnTo>
                    <a:pt x="75523" y="72965"/>
                  </a:lnTo>
                  <a:lnTo>
                    <a:pt x="73282" y="75498"/>
                  </a:lnTo>
                  <a:lnTo>
                    <a:pt x="70993" y="78055"/>
                  </a:lnTo>
                  <a:lnTo>
                    <a:pt x="68631" y="80613"/>
                  </a:lnTo>
                  <a:lnTo>
                    <a:pt x="67437" y="81903"/>
                  </a:lnTo>
                  <a:lnTo>
                    <a:pt x="66244" y="83170"/>
                  </a:lnTo>
                  <a:lnTo>
                    <a:pt x="65002" y="84412"/>
                  </a:lnTo>
                  <a:lnTo>
                    <a:pt x="63784" y="85654"/>
                  </a:lnTo>
                  <a:lnTo>
                    <a:pt x="62518" y="86872"/>
                  </a:lnTo>
                  <a:lnTo>
                    <a:pt x="61251" y="88089"/>
                  </a:lnTo>
                  <a:lnTo>
                    <a:pt x="59960" y="89283"/>
                  </a:lnTo>
                  <a:lnTo>
                    <a:pt x="58645" y="90427"/>
                  </a:lnTo>
                  <a:lnTo>
                    <a:pt x="57330" y="91572"/>
                  </a:lnTo>
                  <a:lnTo>
                    <a:pt x="55991" y="92692"/>
                  </a:lnTo>
                  <a:lnTo>
                    <a:pt x="54627" y="93764"/>
                  </a:lnTo>
                  <a:lnTo>
                    <a:pt x="53239" y="94811"/>
                  </a:lnTo>
                  <a:lnTo>
                    <a:pt x="51826" y="95834"/>
                  </a:lnTo>
                  <a:lnTo>
                    <a:pt x="50414" y="96808"/>
                  </a:lnTo>
                  <a:lnTo>
                    <a:pt x="48952" y="97734"/>
                  </a:lnTo>
                  <a:lnTo>
                    <a:pt x="47491" y="98635"/>
                  </a:lnTo>
                  <a:lnTo>
                    <a:pt x="45981" y="99487"/>
                  </a:lnTo>
                  <a:lnTo>
                    <a:pt x="44471" y="100291"/>
                  </a:lnTo>
                  <a:lnTo>
                    <a:pt x="42912" y="101046"/>
                  </a:lnTo>
                  <a:lnTo>
                    <a:pt x="42133" y="101411"/>
                  </a:lnTo>
                  <a:lnTo>
                    <a:pt x="41354" y="101752"/>
                  </a:lnTo>
                  <a:lnTo>
                    <a:pt x="40550" y="102069"/>
                  </a:lnTo>
                  <a:lnTo>
                    <a:pt x="39746" y="102385"/>
                  </a:lnTo>
                  <a:lnTo>
                    <a:pt x="38943" y="102702"/>
                  </a:lnTo>
                  <a:lnTo>
                    <a:pt x="38139" y="102994"/>
                  </a:lnTo>
                  <a:lnTo>
                    <a:pt x="37311" y="103262"/>
                  </a:lnTo>
                  <a:lnTo>
                    <a:pt x="36483" y="103506"/>
                  </a:lnTo>
                  <a:lnTo>
                    <a:pt x="35655" y="103749"/>
                  </a:lnTo>
                  <a:lnTo>
                    <a:pt x="34802" y="103993"/>
                  </a:lnTo>
                  <a:lnTo>
                    <a:pt x="33950" y="104187"/>
                  </a:lnTo>
                  <a:lnTo>
                    <a:pt x="33098" y="104382"/>
                  </a:lnTo>
                  <a:lnTo>
                    <a:pt x="32221" y="104577"/>
                  </a:lnTo>
                  <a:lnTo>
                    <a:pt x="31368" y="104723"/>
                  </a:lnTo>
                  <a:lnTo>
                    <a:pt x="30248" y="104894"/>
                  </a:lnTo>
                  <a:lnTo>
                    <a:pt x="29152" y="105040"/>
                  </a:lnTo>
                  <a:lnTo>
                    <a:pt x="28008" y="105137"/>
                  </a:lnTo>
                  <a:lnTo>
                    <a:pt x="26863" y="105186"/>
                  </a:lnTo>
                  <a:lnTo>
                    <a:pt x="25718" y="105210"/>
                  </a:lnTo>
                  <a:lnTo>
                    <a:pt x="24574" y="105186"/>
                  </a:lnTo>
                  <a:lnTo>
                    <a:pt x="23429" y="105137"/>
                  </a:lnTo>
                  <a:lnTo>
                    <a:pt x="22260" y="105040"/>
                  </a:lnTo>
                  <a:lnTo>
                    <a:pt x="21115" y="104918"/>
                  </a:lnTo>
                  <a:lnTo>
                    <a:pt x="19971" y="104748"/>
                  </a:lnTo>
                  <a:lnTo>
                    <a:pt x="18826" y="104528"/>
                  </a:lnTo>
                  <a:lnTo>
                    <a:pt x="17681" y="104285"/>
                  </a:lnTo>
                  <a:lnTo>
                    <a:pt x="16561" y="103993"/>
                  </a:lnTo>
                  <a:lnTo>
                    <a:pt x="15441" y="103676"/>
                  </a:lnTo>
                  <a:lnTo>
                    <a:pt x="14345" y="103286"/>
                  </a:lnTo>
                  <a:lnTo>
                    <a:pt x="13249" y="102897"/>
                  </a:lnTo>
                  <a:lnTo>
                    <a:pt x="12177" y="102434"/>
                  </a:lnTo>
                  <a:lnTo>
                    <a:pt x="11154" y="101947"/>
                  </a:lnTo>
                  <a:lnTo>
                    <a:pt x="10131" y="101435"/>
                  </a:lnTo>
                  <a:lnTo>
                    <a:pt x="9133" y="100851"/>
                  </a:lnTo>
                  <a:lnTo>
                    <a:pt x="8159" y="100242"/>
                  </a:lnTo>
                  <a:lnTo>
                    <a:pt x="7233" y="99609"/>
                  </a:lnTo>
                  <a:lnTo>
                    <a:pt x="6308" y="98903"/>
                  </a:lnTo>
                  <a:lnTo>
                    <a:pt x="5455" y="98172"/>
                  </a:lnTo>
                  <a:lnTo>
                    <a:pt x="4603" y="97417"/>
                  </a:lnTo>
                  <a:lnTo>
                    <a:pt x="3824" y="96589"/>
                  </a:lnTo>
                  <a:lnTo>
                    <a:pt x="3434" y="96175"/>
                  </a:lnTo>
                  <a:lnTo>
                    <a:pt x="3069" y="95737"/>
                  </a:lnTo>
                  <a:lnTo>
                    <a:pt x="2703" y="95298"/>
                  </a:lnTo>
                  <a:lnTo>
                    <a:pt x="2362" y="94835"/>
                  </a:lnTo>
                  <a:lnTo>
                    <a:pt x="2021" y="94373"/>
                  </a:lnTo>
                  <a:lnTo>
                    <a:pt x="1680" y="93910"/>
                  </a:lnTo>
                  <a:lnTo>
                    <a:pt x="1388" y="93423"/>
                  </a:lnTo>
                  <a:lnTo>
                    <a:pt x="1072" y="92936"/>
                  </a:lnTo>
                  <a:lnTo>
                    <a:pt x="779" y="92424"/>
                  </a:lnTo>
                  <a:lnTo>
                    <a:pt x="511" y="91913"/>
                  </a:lnTo>
                  <a:lnTo>
                    <a:pt x="308" y="91507"/>
                  </a:lnTo>
                  <a:lnTo>
                    <a:pt x="308" y="91507"/>
                  </a:lnTo>
                  <a:lnTo>
                    <a:pt x="463" y="91840"/>
                  </a:lnTo>
                  <a:lnTo>
                    <a:pt x="950" y="92814"/>
                  </a:lnTo>
                  <a:lnTo>
                    <a:pt x="1461" y="93764"/>
                  </a:lnTo>
                  <a:lnTo>
                    <a:pt x="1997" y="94714"/>
                  </a:lnTo>
                  <a:lnTo>
                    <a:pt x="2557" y="95615"/>
                  </a:lnTo>
                  <a:lnTo>
                    <a:pt x="3117" y="96492"/>
                  </a:lnTo>
                  <a:lnTo>
                    <a:pt x="3726" y="97344"/>
                  </a:lnTo>
                  <a:lnTo>
                    <a:pt x="4335" y="98172"/>
                  </a:lnTo>
                  <a:lnTo>
                    <a:pt x="4968" y="98976"/>
                  </a:lnTo>
                  <a:lnTo>
                    <a:pt x="5650" y="99731"/>
                  </a:lnTo>
                  <a:lnTo>
                    <a:pt x="6332" y="100486"/>
                  </a:lnTo>
                  <a:lnTo>
                    <a:pt x="7014" y="101216"/>
                  </a:lnTo>
                  <a:lnTo>
                    <a:pt x="7745" y="101898"/>
                  </a:lnTo>
                  <a:lnTo>
                    <a:pt x="8500" y="102556"/>
                  </a:lnTo>
                  <a:lnTo>
                    <a:pt x="9255" y="103189"/>
                  </a:lnTo>
                  <a:lnTo>
                    <a:pt x="10058" y="103798"/>
                  </a:lnTo>
                  <a:lnTo>
                    <a:pt x="10862" y="104382"/>
                  </a:lnTo>
                  <a:lnTo>
                    <a:pt x="11690" y="104918"/>
                  </a:lnTo>
                  <a:lnTo>
                    <a:pt x="12543" y="105430"/>
                  </a:lnTo>
                  <a:lnTo>
                    <a:pt x="13395" y="105917"/>
                  </a:lnTo>
                  <a:lnTo>
                    <a:pt x="14296" y="106379"/>
                  </a:lnTo>
                  <a:lnTo>
                    <a:pt x="15197" y="106793"/>
                  </a:lnTo>
                  <a:lnTo>
                    <a:pt x="16123" y="107183"/>
                  </a:lnTo>
                  <a:lnTo>
                    <a:pt x="17072" y="107524"/>
                  </a:lnTo>
                  <a:lnTo>
                    <a:pt x="18047" y="107865"/>
                  </a:lnTo>
                  <a:lnTo>
                    <a:pt x="19045" y="108157"/>
                  </a:lnTo>
                  <a:lnTo>
                    <a:pt x="20044" y="108401"/>
                  </a:lnTo>
                  <a:lnTo>
                    <a:pt x="21091" y="108620"/>
                  </a:lnTo>
                  <a:lnTo>
                    <a:pt x="22138" y="108815"/>
                  </a:lnTo>
                  <a:lnTo>
                    <a:pt x="23210" y="108985"/>
                  </a:lnTo>
                  <a:lnTo>
                    <a:pt x="24281" y="109107"/>
                  </a:lnTo>
                  <a:lnTo>
                    <a:pt x="25402" y="109180"/>
                  </a:lnTo>
                  <a:lnTo>
                    <a:pt x="26181" y="109229"/>
                  </a:lnTo>
                  <a:lnTo>
                    <a:pt x="26985" y="109253"/>
                  </a:lnTo>
                  <a:lnTo>
                    <a:pt x="28543" y="109253"/>
                  </a:lnTo>
                  <a:lnTo>
                    <a:pt x="29298" y="109229"/>
                  </a:lnTo>
                  <a:lnTo>
                    <a:pt x="30078" y="109204"/>
                  </a:lnTo>
                  <a:lnTo>
                    <a:pt x="31588" y="109083"/>
                  </a:lnTo>
                  <a:lnTo>
                    <a:pt x="33073" y="108912"/>
                  </a:lnTo>
                  <a:lnTo>
                    <a:pt x="34535" y="108693"/>
                  </a:lnTo>
                  <a:lnTo>
                    <a:pt x="35971" y="108425"/>
                  </a:lnTo>
                  <a:lnTo>
                    <a:pt x="37408" y="108108"/>
                  </a:lnTo>
                  <a:lnTo>
                    <a:pt x="38821" y="107719"/>
                  </a:lnTo>
                  <a:lnTo>
                    <a:pt x="40185" y="107305"/>
                  </a:lnTo>
                  <a:lnTo>
                    <a:pt x="41573" y="106818"/>
                  </a:lnTo>
                  <a:lnTo>
                    <a:pt x="42912" y="106306"/>
                  </a:lnTo>
                  <a:lnTo>
                    <a:pt x="44228" y="105746"/>
                  </a:lnTo>
                  <a:lnTo>
                    <a:pt x="45543" y="105162"/>
                  </a:lnTo>
                  <a:lnTo>
                    <a:pt x="46858" y="104504"/>
                  </a:lnTo>
                  <a:lnTo>
                    <a:pt x="48124" y="103822"/>
                  </a:lnTo>
                  <a:lnTo>
                    <a:pt x="49391" y="103116"/>
                  </a:lnTo>
                  <a:lnTo>
                    <a:pt x="50633" y="102361"/>
                  </a:lnTo>
                  <a:lnTo>
                    <a:pt x="51875" y="101557"/>
                  </a:lnTo>
                  <a:lnTo>
                    <a:pt x="53093" y="100729"/>
                  </a:lnTo>
                  <a:lnTo>
                    <a:pt x="54286" y="99877"/>
                  </a:lnTo>
                  <a:lnTo>
                    <a:pt x="55479" y="99000"/>
                  </a:lnTo>
                  <a:lnTo>
                    <a:pt x="56673" y="98075"/>
                  </a:lnTo>
                  <a:lnTo>
                    <a:pt x="57842" y="97125"/>
                  </a:lnTo>
                  <a:lnTo>
                    <a:pt x="58986" y="96175"/>
                  </a:lnTo>
                  <a:lnTo>
                    <a:pt x="60131" y="95176"/>
                  </a:lnTo>
                  <a:lnTo>
                    <a:pt x="61251" y="94153"/>
                  </a:lnTo>
                  <a:lnTo>
                    <a:pt x="62396" y="93131"/>
                  </a:lnTo>
                  <a:lnTo>
                    <a:pt x="63492" y="92059"/>
                  </a:lnTo>
                  <a:lnTo>
                    <a:pt x="64612" y="90987"/>
                  </a:lnTo>
                  <a:lnTo>
                    <a:pt x="65708" y="89892"/>
                  </a:lnTo>
                  <a:lnTo>
                    <a:pt x="66780" y="88796"/>
                  </a:lnTo>
                  <a:lnTo>
                    <a:pt x="68947" y="86531"/>
                  </a:lnTo>
                  <a:lnTo>
                    <a:pt x="71066" y="84241"/>
                  </a:lnTo>
                  <a:lnTo>
                    <a:pt x="73185" y="81903"/>
                  </a:lnTo>
                  <a:lnTo>
                    <a:pt x="75279" y="79565"/>
                  </a:lnTo>
                  <a:lnTo>
                    <a:pt x="79420" y="74865"/>
                  </a:lnTo>
                  <a:lnTo>
                    <a:pt x="81490" y="72527"/>
                  </a:lnTo>
                  <a:lnTo>
                    <a:pt x="83560" y="70238"/>
                  </a:lnTo>
                  <a:lnTo>
                    <a:pt x="85630" y="67973"/>
                  </a:lnTo>
                  <a:lnTo>
                    <a:pt x="87724" y="65756"/>
                  </a:lnTo>
                  <a:lnTo>
                    <a:pt x="88772" y="64685"/>
                  </a:lnTo>
                  <a:lnTo>
                    <a:pt x="89819" y="63613"/>
                  </a:lnTo>
                  <a:lnTo>
                    <a:pt x="90866" y="62566"/>
                  </a:lnTo>
                  <a:lnTo>
                    <a:pt x="91938" y="61543"/>
                  </a:lnTo>
                  <a:lnTo>
                    <a:pt x="92985" y="60545"/>
                  </a:lnTo>
                  <a:lnTo>
                    <a:pt x="94057" y="59570"/>
                  </a:lnTo>
                  <a:lnTo>
                    <a:pt x="95128" y="58621"/>
                  </a:lnTo>
                  <a:lnTo>
                    <a:pt x="96224" y="57695"/>
                  </a:lnTo>
                  <a:lnTo>
                    <a:pt x="97320" y="56794"/>
                  </a:lnTo>
                  <a:lnTo>
                    <a:pt x="98416" y="55942"/>
                  </a:lnTo>
                  <a:lnTo>
                    <a:pt x="99512" y="55089"/>
                  </a:lnTo>
                  <a:lnTo>
                    <a:pt x="100632" y="54286"/>
                  </a:lnTo>
                  <a:lnTo>
                    <a:pt x="101947" y="53409"/>
                  </a:lnTo>
                  <a:lnTo>
                    <a:pt x="103263" y="52532"/>
                  </a:lnTo>
                  <a:lnTo>
                    <a:pt x="104626" y="51704"/>
                  </a:lnTo>
                  <a:lnTo>
                    <a:pt x="106015" y="50900"/>
                  </a:lnTo>
                  <a:lnTo>
                    <a:pt x="107403" y="50145"/>
                  </a:lnTo>
                  <a:lnTo>
                    <a:pt x="108815" y="49415"/>
                  </a:lnTo>
                  <a:lnTo>
                    <a:pt x="110252" y="48733"/>
                  </a:lnTo>
                  <a:lnTo>
                    <a:pt x="111714" y="48075"/>
                  </a:lnTo>
                  <a:lnTo>
                    <a:pt x="113175" y="47491"/>
                  </a:lnTo>
                  <a:lnTo>
                    <a:pt x="114660" y="46931"/>
                  </a:lnTo>
                  <a:lnTo>
                    <a:pt x="116170" y="46419"/>
                  </a:lnTo>
                  <a:lnTo>
                    <a:pt x="117680" y="45981"/>
                  </a:lnTo>
                  <a:lnTo>
                    <a:pt x="119215" y="45567"/>
                  </a:lnTo>
                  <a:lnTo>
                    <a:pt x="119994" y="45396"/>
                  </a:lnTo>
                  <a:lnTo>
                    <a:pt x="120773" y="45226"/>
                  </a:lnTo>
                  <a:lnTo>
                    <a:pt x="121553" y="45080"/>
                  </a:lnTo>
                  <a:lnTo>
                    <a:pt x="122332" y="44934"/>
                  </a:lnTo>
                  <a:lnTo>
                    <a:pt x="123136" y="44812"/>
                  </a:lnTo>
                  <a:lnTo>
                    <a:pt x="123915" y="44714"/>
                  </a:lnTo>
                  <a:lnTo>
                    <a:pt x="124816" y="44617"/>
                  </a:lnTo>
                  <a:lnTo>
                    <a:pt x="125693" y="44568"/>
                  </a:lnTo>
                  <a:lnTo>
                    <a:pt x="126570" y="44520"/>
                  </a:lnTo>
                  <a:lnTo>
                    <a:pt x="127422" y="44495"/>
                  </a:lnTo>
                  <a:lnTo>
                    <a:pt x="128299" y="44520"/>
                  </a:lnTo>
                  <a:lnTo>
                    <a:pt x="129151" y="44544"/>
                  </a:lnTo>
                  <a:lnTo>
                    <a:pt x="130028" y="44593"/>
                  </a:lnTo>
                  <a:lnTo>
                    <a:pt x="130880" y="44666"/>
                  </a:lnTo>
                  <a:lnTo>
                    <a:pt x="131709" y="44763"/>
                  </a:lnTo>
                  <a:lnTo>
                    <a:pt x="132561" y="44861"/>
                  </a:lnTo>
                  <a:lnTo>
                    <a:pt x="133413" y="45007"/>
                  </a:lnTo>
                  <a:lnTo>
                    <a:pt x="134241" y="45153"/>
                  </a:lnTo>
                  <a:lnTo>
                    <a:pt x="135922" y="45469"/>
                  </a:lnTo>
                  <a:lnTo>
                    <a:pt x="137602" y="45859"/>
                  </a:lnTo>
                  <a:lnTo>
                    <a:pt x="139258" y="46273"/>
                  </a:lnTo>
                  <a:lnTo>
                    <a:pt x="140914" y="46711"/>
                  </a:lnTo>
                  <a:lnTo>
                    <a:pt x="144251" y="47661"/>
                  </a:lnTo>
                  <a:lnTo>
                    <a:pt x="145907" y="48124"/>
                  </a:lnTo>
                  <a:lnTo>
                    <a:pt x="147588" y="48587"/>
                  </a:lnTo>
                  <a:lnTo>
                    <a:pt x="149268" y="49025"/>
                  </a:lnTo>
                  <a:lnTo>
                    <a:pt x="150973" y="49439"/>
                  </a:lnTo>
                  <a:lnTo>
                    <a:pt x="152361" y="49756"/>
                  </a:lnTo>
                  <a:lnTo>
                    <a:pt x="153749" y="49999"/>
                  </a:lnTo>
                  <a:lnTo>
                    <a:pt x="154456" y="50097"/>
                  </a:lnTo>
                  <a:lnTo>
                    <a:pt x="155137" y="50170"/>
                  </a:lnTo>
                  <a:lnTo>
                    <a:pt x="155819" y="50243"/>
                  </a:lnTo>
                  <a:lnTo>
                    <a:pt x="156501" y="50292"/>
                  </a:lnTo>
                  <a:lnTo>
                    <a:pt x="157183" y="50316"/>
                  </a:lnTo>
                  <a:lnTo>
                    <a:pt x="157865" y="50340"/>
                  </a:lnTo>
                  <a:lnTo>
                    <a:pt x="158523" y="50340"/>
                  </a:lnTo>
                  <a:lnTo>
                    <a:pt x="159205" y="50316"/>
                  </a:lnTo>
                  <a:lnTo>
                    <a:pt x="159862" y="50292"/>
                  </a:lnTo>
                  <a:lnTo>
                    <a:pt x="160520" y="50243"/>
                  </a:lnTo>
                  <a:lnTo>
                    <a:pt x="161177" y="50170"/>
                  </a:lnTo>
                  <a:lnTo>
                    <a:pt x="161835" y="50097"/>
                  </a:lnTo>
                  <a:lnTo>
                    <a:pt x="162492" y="49999"/>
                  </a:lnTo>
                  <a:lnTo>
                    <a:pt x="163150" y="49877"/>
                  </a:lnTo>
                  <a:lnTo>
                    <a:pt x="163783" y="49731"/>
                  </a:lnTo>
                  <a:lnTo>
                    <a:pt x="164416" y="49585"/>
                  </a:lnTo>
                  <a:lnTo>
                    <a:pt x="165074" y="49390"/>
                  </a:lnTo>
                  <a:lnTo>
                    <a:pt x="165707" y="49196"/>
                  </a:lnTo>
                  <a:lnTo>
                    <a:pt x="166340" y="49001"/>
                  </a:lnTo>
                  <a:lnTo>
                    <a:pt x="166974" y="48757"/>
                  </a:lnTo>
                  <a:lnTo>
                    <a:pt x="167583" y="48514"/>
                  </a:lnTo>
                  <a:lnTo>
                    <a:pt x="168216" y="48246"/>
                  </a:lnTo>
                  <a:lnTo>
                    <a:pt x="168825" y="47954"/>
                  </a:lnTo>
                  <a:lnTo>
                    <a:pt x="169458" y="47637"/>
                  </a:lnTo>
                  <a:lnTo>
                    <a:pt x="170067" y="47320"/>
                  </a:lnTo>
                  <a:lnTo>
                    <a:pt x="170676" y="46955"/>
                  </a:lnTo>
                  <a:lnTo>
                    <a:pt x="171260" y="46590"/>
                  </a:lnTo>
                  <a:lnTo>
                    <a:pt x="171869" y="46200"/>
                  </a:lnTo>
                  <a:lnTo>
                    <a:pt x="172940" y="45445"/>
                  </a:lnTo>
                  <a:lnTo>
                    <a:pt x="173988" y="44666"/>
                  </a:lnTo>
                  <a:lnTo>
                    <a:pt x="174962" y="43838"/>
                  </a:lnTo>
                  <a:lnTo>
                    <a:pt x="175936" y="42985"/>
                  </a:lnTo>
                  <a:lnTo>
                    <a:pt x="176862" y="42108"/>
                  </a:lnTo>
                  <a:lnTo>
                    <a:pt x="177763" y="41207"/>
                  </a:lnTo>
                  <a:lnTo>
                    <a:pt x="178639" y="40258"/>
                  </a:lnTo>
                  <a:lnTo>
                    <a:pt x="179492" y="39308"/>
                  </a:lnTo>
                  <a:lnTo>
                    <a:pt x="180320" y="38334"/>
                  </a:lnTo>
                  <a:lnTo>
                    <a:pt x="181124" y="37335"/>
                  </a:lnTo>
                  <a:lnTo>
                    <a:pt x="181903" y="36312"/>
                  </a:lnTo>
                  <a:lnTo>
                    <a:pt x="182658" y="35265"/>
                  </a:lnTo>
                  <a:lnTo>
                    <a:pt x="183413" y="34218"/>
                  </a:lnTo>
                  <a:lnTo>
                    <a:pt x="184168" y="33170"/>
                  </a:lnTo>
                  <a:lnTo>
                    <a:pt x="185629" y="31027"/>
                  </a:lnTo>
                  <a:lnTo>
                    <a:pt x="188479" y="26692"/>
                  </a:lnTo>
                  <a:lnTo>
                    <a:pt x="189940" y="24549"/>
                  </a:lnTo>
                  <a:lnTo>
                    <a:pt x="191401" y="22406"/>
                  </a:lnTo>
                  <a:lnTo>
                    <a:pt x="192156" y="21359"/>
                  </a:lnTo>
                  <a:lnTo>
                    <a:pt x="192935" y="20336"/>
                  </a:lnTo>
                  <a:lnTo>
                    <a:pt x="193715" y="19313"/>
                  </a:lnTo>
                  <a:lnTo>
                    <a:pt x="194518" y="18314"/>
                  </a:lnTo>
                  <a:lnTo>
                    <a:pt x="195347" y="17340"/>
                  </a:lnTo>
                  <a:lnTo>
                    <a:pt x="196199" y="16366"/>
                  </a:lnTo>
                  <a:lnTo>
                    <a:pt x="197076" y="15441"/>
                  </a:lnTo>
                  <a:lnTo>
                    <a:pt x="197977" y="14515"/>
                  </a:lnTo>
                  <a:lnTo>
                    <a:pt x="198610" y="13931"/>
                  </a:lnTo>
                  <a:lnTo>
                    <a:pt x="199243" y="13346"/>
                  </a:lnTo>
                  <a:lnTo>
                    <a:pt x="199876" y="12786"/>
                  </a:lnTo>
                  <a:lnTo>
                    <a:pt x="200534" y="12250"/>
                  </a:lnTo>
                  <a:lnTo>
                    <a:pt x="201216" y="11714"/>
                  </a:lnTo>
                  <a:lnTo>
                    <a:pt x="201874" y="11227"/>
                  </a:lnTo>
                  <a:lnTo>
                    <a:pt x="202580" y="10740"/>
                  </a:lnTo>
                  <a:lnTo>
                    <a:pt x="203262" y="10253"/>
                  </a:lnTo>
                  <a:lnTo>
                    <a:pt x="203992" y="9815"/>
                  </a:lnTo>
                  <a:lnTo>
                    <a:pt x="204699" y="9376"/>
                  </a:lnTo>
                  <a:lnTo>
                    <a:pt x="205429" y="8962"/>
                  </a:lnTo>
                  <a:lnTo>
                    <a:pt x="206160" y="8548"/>
                  </a:lnTo>
                  <a:lnTo>
                    <a:pt x="206915" y="8183"/>
                  </a:lnTo>
                  <a:lnTo>
                    <a:pt x="207670" y="7818"/>
                  </a:lnTo>
                  <a:lnTo>
                    <a:pt x="208425" y="7452"/>
                  </a:lnTo>
                  <a:lnTo>
                    <a:pt x="209180" y="7136"/>
                  </a:lnTo>
                  <a:lnTo>
                    <a:pt x="209959" y="6819"/>
                  </a:lnTo>
                  <a:lnTo>
                    <a:pt x="210763" y="6503"/>
                  </a:lnTo>
                  <a:lnTo>
                    <a:pt x="211542" y="6235"/>
                  </a:lnTo>
                  <a:lnTo>
                    <a:pt x="212346" y="5967"/>
                  </a:lnTo>
                  <a:lnTo>
                    <a:pt x="213150" y="5723"/>
                  </a:lnTo>
                  <a:lnTo>
                    <a:pt x="213953" y="5480"/>
                  </a:lnTo>
                  <a:lnTo>
                    <a:pt x="214757" y="5285"/>
                  </a:lnTo>
                  <a:lnTo>
                    <a:pt x="215585" y="5090"/>
                  </a:lnTo>
                  <a:lnTo>
                    <a:pt x="216413" y="4895"/>
                  </a:lnTo>
                  <a:lnTo>
                    <a:pt x="217241" y="4725"/>
                  </a:lnTo>
                  <a:lnTo>
                    <a:pt x="218069" y="4579"/>
                  </a:lnTo>
                  <a:lnTo>
                    <a:pt x="218922" y="4457"/>
                  </a:lnTo>
                  <a:lnTo>
                    <a:pt x="219774" y="4335"/>
                  </a:lnTo>
                  <a:lnTo>
                    <a:pt x="220602" y="4238"/>
                  </a:lnTo>
                  <a:lnTo>
                    <a:pt x="221454" y="4140"/>
                  </a:lnTo>
                  <a:lnTo>
                    <a:pt x="222307" y="4092"/>
                  </a:lnTo>
                  <a:lnTo>
                    <a:pt x="223378" y="4018"/>
                  </a:lnTo>
                  <a:lnTo>
                    <a:pt x="224426" y="3970"/>
                  </a:lnTo>
                  <a:lnTo>
                    <a:pt x="226544" y="3970"/>
                  </a:lnTo>
                  <a:lnTo>
                    <a:pt x="227567" y="3994"/>
                  </a:lnTo>
                  <a:lnTo>
                    <a:pt x="228615" y="4043"/>
                  </a:lnTo>
                  <a:lnTo>
                    <a:pt x="229638" y="4116"/>
                  </a:lnTo>
                  <a:lnTo>
                    <a:pt x="230660" y="4213"/>
                  </a:lnTo>
                  <a:lnTo>
                    <a:pt x="231683" y="4335"/>
                  </a:lnTo>
                  <a:lnTo>
                    <a:pt x="232682" y="4481"/>
                  </a:lnTo>
                  <a:lnTo>
                    <a:pt x="233680" y="4627"/>
                  </a:lnTo>
                  <a:lnTo>
                    <a:pt x="234679" y="4822"/>
                  </a:lnTo>
                  <a:lnTo>
                    <a:pt x="235677" y="5017"/>
                  </a:lnTo>
                  <a:lnTo>
                    <a:pt x="236652" y="5236"/>
                  </a:lnTo>
                  <a:lnTo>
                    <a:pt x="237650" y="5455"/>
                  </a:lnTo>
                  <a:lnTo>
                    <a:pt x="238624" y="5723"/>
                  </a:lnTo>
                  <a:lnTo>
                    <a:pt x="239598" y="5991"/>
                  </a:lnTo>
                  <a:lnTo>
                    <a:pt x="240548" y="6283"/>
                  </a:lnTo>
                  <a:lnTo>
                    <a:pt x="241522" y="6600"/>
                  </a:lnTo>
                  <a:lnTo>
                    <a:pt x="242472" y="6917"/>
                  </a:lnTo>
                  <a:lnTo>
                    <a:pt x="243422" y="7258"/>
                  </a:lnTo>
                  <a:lnTo>
                    <a:pt x="244348" y="7623"/>
                  </a:lnTo>
                  <a:lnTo>
                    <a:pt x="245297" y="7988"/>
                  </a:lnTo>
                  <a:lnTo>
                    <a:pt x="246223" y="8378"/>
                  </a:lnTo>
                  <a:lnTo>
                    <a:pt x="247148" y="8792"/>
                  </a:lnTo>
                  <a:lnTo>
                    <a:pt x="248074" y="9206"/>
                  </a:lnTo>
                  <a:lnTo>
                    <a:pt x="248975" y="9644"/>
                  </a:lnTo>
                  <a:lnTo>
                    <a:pt x="249876" y="10083"/>
                  </a:lnTo>
                  <a:lnTo>
                    <a:pt x="251678" y="11008"/>
                  </a:lnTo>
                  <a:lnTo>
                    <a:pt x="253456" y="12007"/>
                  </a:lnTo>
                  <a:lnTo>
                    <a:pt x="255210" y="13030"/>
                  </a:lnTo>
                  <a:lnTo>
                    <a:pt x="256963" y="14125"/>
                  </a:lnTo>
                  <a:lnTo>
                    <a:pt x="258668" y="15246"/>
                  </a:lnTo>
                  <a:lnTo>
                    <a:pt x="260373" y="16415"/>
                  </a:lnTo>
                  <a:lnTo>
                    <a:pt x="262029" y="17608"/>
                  </a:lnTo>
                  <a:lnTo>
                    <a:pt x="263685" y="18850"/>
                  </a:lnTo>
                  <a:lnTo>
                    <a:pt x="265317" y="20092"/>
                  </a:lnTo>
                  <a:lnTo>
                    <a:pt x="266948" y="21383"/>
                  </a:lnTo>
                  <a:lnTo>
                    <a:pt x="268531" y="22698"/>
                  </a:lnTo>
                  <a:lnTo>
                    <a:pt x="270115" y="24038"/>
                  </a:lnTo>
                  <a:lnTo>
                    <a:pt x="271649" y="25401"/>
                  </a:lnTo>
                  <a:lnTo>
                    <a:pt x="273183" y="26765"/>
                  </a:lnTo>
                  <a:lnTo>
                    <a:pt x="274693" y="28154"/>
                  </a:lnTo>
                  <a:lnTo>
                    <a:pt x="276203" y="29542"/>
                  </a:lnTo>
                  <a:lnTo>
                    <a:pt x="277689" y="30930"/>
                  </a:lnTo>
                  <a:lnTo>
                    <a:pt x="279126" y="32318"/>
                  </a:lnTo>
                  <a:lnTo>
                    <a:pt x="278882" y="31782"/>
                  </a:lnTo>
                  <a:lnTo>
                    <a:pt x="278614" y="31246"/>
                  </a:lnTo>
                  <a:lnTo>
                    <a:pt x="278030" y="30151"/>
                  </a:lnTo>
                  <a:lnTo>
                    <a:pt x="277396" y="29103"/>
                  </a:lnTo>
                  <a:lnTo>
                    <a:pt x="276690" y="28032"/>
                  </a:lnTo>
                  <a:lnTo>
                    <a:pt x="275960" y="26985"/>
                  </a:lnTo>
                  <a:lnTo>
                    <a:pt x="275156" y="25962"/>
                  </a:lnTo>
                  <a:lnTo>
                    <a:pt x="274328" y="24939"/>
                  </a:lnTo>
                  <a:lnTo>
                    <a:pt x="273427" y="23940"/>
                  </a:lnTo>
                  <a:lnTo>
                    <a:pt x="272526" y="22942"/>
                  </a:lnTo>
                  <a:lnTo>
                    <a:pt x="271551" y="21968"/>
                  </a:lnTo>
                  <a:lnTo>
                    <a:pt x="270553" y="20993"/>
                  </a:lnTo>
                  <a:lnTo>
                    <a:pt x="269530" y="20044"/>
                  </a:lnTo>
                  <a:lnTo>
                    <a:pt x="268458" y="19118"/>
                  </a:lnTo>
                  <a:lnTo>
                    <a:pt x="267387" y="18193"/>
                  </a:lnTo>
                  <a:lnTo>
                    <a:pt x="266267" y="17292"/>
                  </a:lnTo>
                  <a:lnTo>
                    <a:pt x="265146" y="16415"/>
                  </a:lnTo>
                  <a:lnTo>
                    <a:pt x="264002" y="15562"/>
                  </a:lnTo>
                  <a:lnTo>
                    <a:pt x="262857" y="14710"/>
                  </a:lnTo>
                  <a:lnTo>
                    <a:pt x="261664" y="13906"/>
                  </a:lnTo>
                  <a:lnTo>
                    <a:pt x="260495" y="13103"/>
                  </a:lnTo>
                  <a:lnTo>
                    <a:pt x="259301" y="12323"/>
                  </a:lnTo>
                  <a:lnTo>
                    <a:pt x="258108" y="11544"/>
                  </a:lnTo>
                  <a:lnTo>
                    <a:pt x="256914" y="10813"/>
                  </a:lnTo>
                  <a:lnTo>
                    <a:pt x="255745" y="10107"/>
                  </a:lnTo>
                  <a:lnTo>
                    <a:pt x="254552" y="9401"/>
                  </a:lnTo>
                  <a:lnTo>
                    <a:pt x="253383" y="8743"/>
                  </a:lnTo>
                  <a:lnTo>
                    <a:pt x="252214" y="8110"/>
                  </a:lnTo>
                  <a:lnTo>
                    <a:pt x="251069" y="7477"/>
                  </a:lnTo>
                  <a:lnTo>
                    <a:pt x="249925" y="6892"/>
                  </a:lnTo>
                  <a:lnTo>
                    <a:pt x="248804" y="6332"/>
                  </a:lnTo>
                  <a:lnTo>
                    <a:pt x="246661" y="5285"/>
                  </a:lnTo>
                  <a:lnTo>
                    <a:pt x="245005" y="4554"/>
                  </a:lnTo>
                  <a:lnTo>
                    <a:pt x="243349" y="3872"/>
                  </a:lnTo>
                  <a:lnTo>
                    <a:pt x="241669" y="3215"/>
                  </a:lnTo>
                  <a:lnTo>
                    <a:pt x="239964" y="2630"/>
                  </a:lnTo>
                  <a:lnTo>
                    <a:pt x="238235" y="2119"/>
                  </a:lnTo>
                  <a:lnTo>
                    <a:pt x="237358" y="1875"/>
                  </a:lnTo>
                  <a:lnTo>
                    <a:pt x="236505" y="1632"/>
                  </a:lnTo>
                  <a:lnTo>
                    <a:pt x="235629" y="1413"/>
                  </a:lnTo>
                  <a:lnTo>
                    <a:pt x="234752" y="1218"/>
                  </a:lnTo>
                  <a:lnTo>
                    <a:pt x="233875" y="1023"/>
                  </a:lnTo>
                  <a:lnTo>
                    <a:pt x="232998" y="852"/>
                  </a:lnTo>
                  <a:lnTo>
                    <a:pt x="232097" y="706"/>
                  </a:lnTo>
                  <a:lnTo>
                    <a:pt x="231221" y="560"/>
                  </a:lnTo>
                  <a:lnTo>
                    <a:pt x="230344" y="438"/>
                  </a:lnTo>
                  <a:lnTo>
                    <a:pt x="229443" y="341"/>
                  </a:lnTo>
                  <a:lnTo>
                    <a:pt x="228542" y="244"/>
                  </a:lnTo>
                  <a:lnTo>
                    <a:pt x="227665" y="170"/>
                  </a:lnTo>
                  <a:lnTo>
                    <a:pt x="226764" y="97"/>
                  </a:lnTo>
                  <a:lnTo>
                    <a:pt x="225863" y="49"/>
                  </a:lnTo>
                  <a:lnTo>
                    <a:pt x="224961" y="24"/>
                  </a:lnTo>
                  <a:lnTo>
                    <a:pt x="224060" y="0"/>
                  </a:lnTo>
                  <a:close/>
                </a:path>
              </a:pathLst>
            </a:cu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206" name="Google Shape;206;p19"/>
          <p:cNvGrpSpPr/>
          <p:nvPr/>
        </p:nvGrpSpPr>
        <p:grpSpPr>
          <a:xfrm rot="-1824645">
            <a:off x="6254773" y="3846765"/>
            <a:ext cx="4582387" cy="2176971"/>
            <a:chOff x="238125" y="1284825"/>
            <a:chExt cx="7143775" cy="3134400"/>
          </a:xfrm>
        </p:grpSpPr>
        <p:sp>
          <p:nvSpPr>
            <p:cNvPr id="207" name="Google Shape;207;p19"/>
            <p:cNvSpPr/>
            <p:nvPr/>
          </p:nvSpPr>
          <p:spPr>
            <a:xfrm>
              <a:off x="403125" y="1688475"/>
              <a:ext cx="6978775" cy="2730750"/>
            </a:xfrm>
            <a:custGeom>
              <a:rect b="b" l="l" r="r" t="t"/>
              <a:pathLst>
                <a:path extrusionOk="0" h="109230" w="279151">
                  <a:moveTo>
                    <a:pt x="223184" y="1"/>
                  </a:moveTo>
                  <a:lnTo>
                    <a:pt x="222283" y="25"/>
                  </a:lnTo>
                  <a:lnTo>
                    <a:pt x="221381" y="50"/>
                  </a:lnTo>
                  <a:lnTo>
                    <a:pt x="220480" y="98"/>
                  </a:lnTo>
                  <a:lnTo>
                    <a:pt x="219579" y="171"/>
                  </a:lnTo>
                  <a:lnTo>
                    <a:pt x="218678" y="269"/>
                  </a:lnTo>
                  <a:lnTo>
                    <a:pt x="217874" y="366"/>
                  </a:lnTo>
                  <a:lnTo>
                    <a:pt x="217046" y="488"/>
                  </a:lnTo>
                  <a:lnTo>
                    <a:pt x="216267" y="610"/>
                  </a:lnTo>
                  <a:lnTo>
                    <a:pt x="215463" y="756"/>
                  </a:lnTo>
                  <a:lnTo>
                    <a:pt x="214660" y="902"/>
                  </a:lnTo>
                  <a:lnTo>
                    <a:pt x="213880" y="1072"/>
                  </a:lnTo>
                  <a:lnTo>
                    <a:pt x="213101" y="1267"/>
                  </a:lnTo>
                  <a:lnTo>
                    <a:pt x="212322" y="1462"/>
                  </a:lnTo>
                  <a:lnTo>
                    <a:pt x="211542" y="1681"/>
                  </a:lnTo>
                  <a:lnTo>
                    <a:pt x="210763" y="1925"/>
                  </a:lnTo>
                  <a:lnTo>
                    <a:pt x="210008" y="2168"/>
                  </a:lnTo>
                  <a:lnTo>
                    <a:pt x="209253" y="2436"/>
                  </a:lnTo>
                  <a:lnTo>
                    <a:pt x="208498" y="2704"/>
                  </a:lnTo>
                  <a:lnTo>
                    <a:pt x="207767" y="2996"/>
                  </a:lnTo>
                  <a:lnTo>
                    <a:pt x="207037" y="3313"/>
                  </a:lnTo>
                  <a:lnTo>
                    <a:pt x="206306" y="3630"/>
                  </a:lnTo>
                  <a:lnTo>
                    <a:pt x="205575" y="3971"/>
                  </a:lnTo>
                  <a:lnTo>
                    <a:pt x="204869" y="4336"/>
                  </a:lnTo>
                  <a:lnTo>
                    <a:pt x="204163" y="4701"/>
                  </a:lnTo>
                  <a:lnTo>
                    <a:pt x="203481" y="5091"/>
                  </a:lnTo>
                  <a:lnTo>
                    <a:pt x="202775" y="5481"/>
                  </a:lnTo>
                  <a:lnTo>
                    <a:pt x="202093" y="5895"/>
                  </a:lnTo>
                  <a:lnTo>
                    <a:pt x="201435" y="6333"/>
                  </a:lnTo>
                  <a:lnTo>
                    <a:pt x="200778" y="6796"/>
                  </a:lnTo>
                  <a:lnTo>
                    <a:pt x="200120" y="7258"/>
                  </a:lnTo>
                  <a:lnTo>
                    <a:pt x="199462" y="7721"/>
                  </a:lnTo>
                  <a:lnTo>
                    <a:pt x="198829" y="8233"/>
                  </a:lnTo>
                  <a:lnTo>
                    <a:pt x="198220" y="8744"/>
                  </a:lnTo>
                  <a:lnTo>
                    <a:pt x="197587" y="9255"/>
                  </a:lnTo>
                  <a:lnTo>
                    <a:pt x="196978" y="9791"/>
                  </a:lnTo>
                  <a:lnTo>
                    <a:pt x="196394" y="10351"/>
                  </a:lnTo>
                  <a:lnTo>
                    <a:pt x="195809" y="10936"/>
                  </a:lnTo>
                  <a:lnTo>
                    <a:pt x="194859" y="11910"/>
                  </a:lnTo>
                  <a:lnTo>
                    <a:pt x="193958" y="12933"/>
                  </a:lnTo>
                  <a:lnTo>
                    <a:pt x="193057" y="13980"/>
                  </a:lnTo>
                  <a:lnTo>
                    <a:pt x="192180" y="15052"/>
                  </a:lnTo>
                  <a:lnTo>
                    <a:pt x="191352" y="16148"/>
                  </a:lnTo>
                  <a:lnTo>
                    <a:pt x="190524" y="17244"/>
                  </a:lnTo>
                  <a:lnTo>
                    <a:pt x="189696" y="18388"/>
                  </a:lnTo>
                  <a:lnTo>
                    <a:pt x="188893" y="19533"/>
                  </a:lnTo>
                  <a:lnTo>
                    <a:pt x="187334" y="21847"/>
                  </a:lnTo>
                  <a:lnTo>
                    <a:pt x="185775" y="24209"/>
                  </a:lnTo>
                  <a:lnTo>
                    <a:pt x="184217" y="26547"/>
                  </a:lnTo>
                  <a:lnTo>
                    <a:pt x="182658" y="28885"/>
                  </a:lnTo>
                  <a:lnTo>
                    <a:pt x="181854" y="30030"/>
                  </a:lnTo>
                  <a:lnTo>
                    <a:pt x="181026" y="31174"/>
                  </a:lnTo>
                  <a:lnTo>
                    <a:pt x="180198" y="32295"/>
                  </a:lnTo>
                  <a:lnTo>
                    <a:pt x="179370" y="33391"/>
                  </a:lnTo>
                  <a:lnTo>
                    <a:pt x="178493" y="34486"/>
                  </a:lnTo>
                  <a:lnTo>
                    <a:pt x="177592" y="35534"/>
                  </a:lnTo>
                  <a:lnTo>
                    <a:pt x="176691" y="36557"/>
                  </a:lnTo>
                  <a:lnTo>
                    <a:pt x="175741" y="37555"/>
                  </a:lnTo>
                  <a:lnTo>
                    <a:pt x="174767" y="38529"/>
                  </a:lnTo>
                  <a:lnTo>
                    <a:pt x="173769" y="39455"/>
                  </a:lnTo>
                  <a:lnTo>
                    <a:pt x="172721" y="40331"/>
                  </a:lnTo>
                  <a:lnTo>
                    <a:pt x="172186" y="40770"/>
                  </a:lnTo>
                  <a:lnTo>
                    <a:pt x="171625" y="41184"/>
                  </a:lnTo>
                  <a:lnTo>
                    <a:pt x="171090" y="41598"/>
                  </a:lnTo>
                  <a:lnTo>
                    <a:pt x="170505" y="41988"/>
                  </a:lnTo>
                  <a:lnTo>
                    <a:pt x="169945" y="42377"/>
                  </a:lnTo>
                  <a:lnTo>
                    <a:pt x="169336" y="42743"/>
                  </a:lnTo>
                  <a:lnTo>
                    <a:pt x="168752" y="43108"/>
                  </a:lnTo>
                  <a:lnTo>
                    <a:pt x="168143" y="43449"/>
                  </a:lnTo>
                  <a:lnTo>
                    <a:pt x="167510" y="43790"/>
                  </a:lnTo>
                  <a:lnTo>
                    <a:pt x="166876" y="44106"/>
                  </a:lnTo>
                  <a:lnTo>
                    <a:pt x="166267" y="44399"/>
                  </a:lnTo>
                  <a:lnTo>
                    <a:pt x="165634" y="44667"/>
                  </a:lnTo>
                  <a:lnTo>
                    <a:pt x="165025" y="44910"/>
                  </a:lnTo>
                  <a:lnTo>
                    <a:pt x="164416" y="45129"/>
                  </a:lnTo>
                  <a:lnTo>
                    <a:pt x="163783" y="45324"/>
                  </a:lnTo>
                  <a:lnTo>
                    <a:pt x="163174" y="45519"/>
                  </a:lnTo>
                  <a:lnTo>
                    <a:pt x="162566" y="45665"/>
                  </a:lnTo>
                  <a:lnTo>
                    <a:pt x="161957" y="45811"/>
                  </a:lnTo>
                  <a:lnTo>
                    <a:pt x="161323" y="45933"/>
                  </a:lnTo>
                  <a:lnTo>
                    <a:pt x="160715" y="46030"/>
                  </a:lnTo>
                  <a:lnTo>
                    <a:pt x="160106" y="46128"/>
                  </a:lnTo>
                  <a:lnTo>
                    <a:pt x="159497" y="46177"/>
                  </a:lnTo>
                  <a:lnTo>
                    <a:pt x="158888" y="46250"/>
                  </a:lnTo>
                  <a:lnTo>
                    <a:pt x="158279" y="46274"/>
                  </a:lnTo>
                  <a:lnTo>
                    <a:pt x="157646" y="46298"/>
                  </a:lnTo>
                  <a:lnTo>
                    <a:pt x="157037" y="46298"/>
                  </a:lnTo>
                  <a:lnTo>
                    <a:pt x="155819" y="46250"/>
                  </a:lnTo>
                  <a:lnTo>
                    <a:pt x="154602" y="46177"/>
                  </a:lnTo>
                  <a:lnTo>
                    <a:pt x="153384" y="46030"/>
                  </a:lnTo>
                  <a:lnTo>
                    <a:pt x="152166" y="45860"/>
                  </a:lnTo>
                  <a:lnTo>
                    <a:pt x="150924" y="45641"/>
                  </a:lnTo>
                  <a:lnTo>
                    <a:pt x="149706" y="45397"/>
                  </a:lnTo>
                  <a:lnTo>
                    <a:pt x="148489" y="45105"/>
                  </a:lnTo>
                  <a:lnTo>
                    <a:pt x="147271" y="44813"/>
                  </a:lnTo>
                  <a:lnTo>
                    <a:pt x="146053" y="44472"/>
                  </a:lnTo>
                  <a:lnTo>
                    <a:pt x="144836" y="44155"/>
                  </a:lnTo>
                  <a:lnTo>
                    <a:pt x="142376" y="43449"/>
                  </a:lnTo>
                  <a:lnTo>
                    <a:pt x="139916" y="42743"/>
                  </a:lnTo>
                  <a:lnTo>
                    <a:pt x="137481" y="42061"/>
                  </a:lnTo>
                  <a:lnTo>
                    <a:pt x="136238" y="41744"/>
                  </a:lnTo>
                  <a:lnTo>
                    <a:pt x="135021" y="41452"/>
                  </a:lnTo>
                  <a:lnTo>
                    <a:pt x="133779" y="41184"/>
                  </a:lnTo>
                  <a:lnTo>
                    <a:pt x="132537" y="40965"/>
                  </a:lnTo>
                  <a:lnTo>
                    <a:pt x="131295" y="40770"/>
                  </a:lnTo>
                  <a:lnTo>
                    <a:pt x="130052" y="40624"/>
                  </a:lnTo>
                  <a:lnTo>
                    <a:pt x="128835" y="40502"/>
                  </a:lnTo>
                  <a:lnTo>
                    <a:pt x="127568" y="40453"/>
                  </a:lnTo>
                  <a:lnTo>
                    <a:pt x="125523" y="40453"/>
                  </a:lnTo>
                  <a:lnTo>
                    <a:pt x="124500" y="40502"/>
                  </a:lnTo>
                  <a:lnTo>
                    <a:pt x="123501" y="40575"/>
                  </a:lnTo>
                  <a:lnTo>
                    <a:pt x="122503" y="40648"/>
                  </a:lnTo>
                  <a:lnTo>
                    <a:pt x="121504" y="40770"/>
                  </a:lnTo>
                  <a:lnTo>
                    <a:pt x="120530" y="40916"/>
                  </a:lnTo>
                  <a:lnTo>
                    <a:pt x="119556" y="41086"/>
                  </a:lnTo>
                  <a:lnTo>
                    <a:pt x="118582" y="41257"/>
                  </a:lnTo>
                  <a:lnTo>
                    <a:pt x="117607" y="41476"/>
                  </a:lnTo>
                  <a:lnTo>
                    <a:pt x="116658" y="41695"/>
                  </a:lnTo>
                  <a:lnTo>
                    <a:pt x="115708" y="41963"/>
                  </a:lnTo>
                  <a:lnTo>
                    <a:pt x="114782" y="42231"/>
                  </a:lnTo>
                  <a:lnTo>
                    <a:pt x="113857" y="42523"/>
                  </a:lnTo>
                  <a:lnTo>
                    <a:pt x="112931" y="42840"/>
                  </a:lnTo>
                  <a:lnTo>
                    <a:pt x="112006" y="43181"/>
                  </a:lnTo>
                  <a:lnTo>
                    <a:pt x="111105" y="43522"/>
                  </a:lnTo>
                  <a:lnTo>
                    <a:pt x="110204" y="43912"/>
                  </a:lnTo>
                  <a:lnTo>
                    <a:pt x="109303" y="44301"/>
                  </a:lnTo>
                  <a:lnTo>
                    <a:pt x="108426" y="44691"/>
                  </a:lnTo>
                  <a:lnTo>
                    <a:pt x="107549" y="45129"/>
                  </a:lnTo>
                  <a:lnTo>
                    <a:pt x="106672" y="45568"/>
                  </a:lnTo>
                  <a:lnTo>
                    <a:pt x="105795" y="46030"/>
                  </a:lnTo>
                  <a:lnTo>
                    <a:pt x="104943" y="46493"/>
                  </a:lnTo>
                  <a:lnTo>
                    <a:pt x="104091" y="46980"/>
                  </a:lnTo>
                  <a:lnTo>
                    <a:pt x="103238" y="47492"/>
                  </a:lnTo>
                  <a:lnTo>
                    <a:pt x="102410" y="48003"/>
                  </a:lnTo>
                  <a:lnTo>
                    <a:pt x="101558" y="48539"/>
                  </a:lnTo>
                  <a:lnTo>
                    <a:pt x="99926" y="49659"/>
                  </a:lnTo>
                  <a:lnTo>
                    <a:pt x="98294" y="50804"/>
                  </a:lnTo>
                  <a:lnTo>
                    <a:pt x="96711" y="51997"/>
                  </a:lnTo>
                  <a:lnTo>
                    <a:pt x="95128" y="53239"/>
                  </a:lnTo>
                  <a:lnTo>
                    <a:pt x="93594" y="54530"/>
                  </a:lnTo>
                  <a:lnTo>
                    <a:pt x="92084" y="55845"/>
                  </a:lnTo>
                  <a:lnTo>
                    <a:pt x="90574" y="57185"/>
                  </a:lnTo>
                  <a:lnTo>
                    <a:pt x="89113" y="58573"/>
                  </a:lnTo>
                  <a:lnTo>
                    <a:pt x="87651" y="59961"/>
                  </a:lnTo>
                  <a:lnTo>
                    <a:pt x="86215" y="61374"/>
                  </a:lnTo>
                  <a:lnTo>
                    <a:pt x="84826" y="62810"/>
                  </a:lnTo>
                  <a:lnTo>
                    <a:pt x="83438" y="64247"/>
                  </a:lnTo>
                  <a:lnTo>
                    <a:pt x="82074" y="65709"/>
                  </a:lnTo>
                  <a:lnTo>
                    <a:pt x="80735" y="67170"/>
                  </a:lnTo>
                  <a:lnTo>
                    <a:pt x="78105" y="70068"/>
                  </a:lnTo>
                  <a:lnTo>
                    <a:pt x="75547" y="72942"/>
                  </a:lnTo>
                  <a:lnTo>
                    <a:pt x="73282" y="75475"/>
                  </a:lnTo>
                  <a:lnTo>
                    <a:pt x="70993" y="78032"/>
                  </a:lnTo>
                  <a:lnTo>
                    <a:pt x="68655" y="80589"/>
                  </a:lnTo>
                  <a:lnTo>
                    <a:pt x="67462" y="81880"/>
                  </a:lnTo>
                  <a:lnTo>
                    <a:pt x="66244" y="83146"/>
                  </a:lnTo>
                  <a:lnTo>
                    <a:pt x="65026" y="84388"/>
                  </a:lnTo>
                  <a:lnTo>
                    <a:pt x="63784" y="85630"/>
                  </a:lnTo>
                  <a:lnTo>
                    <a:pt x="62518" y="86848"/>
                  </a:lnTo>
                  <a:lnTo>
                    <a:pt x="61251" y="88066"/>
                  </a:lnTo>
                  <a:lnTo>
                    <a:pt x="59961" y="89259"/>
                  </a:lnTo>
                  <a:lnTo>
                    <a:pt x="58670" y="90404"/>
                  </a:lnTo>
                  <a:lnTo>
                    <a:pt x="57330" y="91548"/>
                  </a:lnTo>
                  <a:lnTo>
                    <a:pt x="55991" y="92669"/>
                  </a:lnTo>
                  <a:lnTo>
                    <a:pt x="54627" y="93740"/>
                  </a:lnTo>
                  <a:lnTo>
                    <a:pt x="53239" y="94788"/>
                  </a:lnTo>
                  <a:lnTo>
                    <a:pt x="51851" y="95810"/>
                  </a:lnTo>
                  <a:lnTo>
                    <a:pt x="50414" y="96785"/>
                  </a:lnTo>
                  <a:lnTo>
                    <a:pt x="48977" y="97710"/>
                  </a:lnTo>
                  <a:lnTo>
                    <a:pt x="47491" y="98611"/>
                  </a:lnTo>
                  <a:lnTo>
                    <a:pt x="46005" y="99464"/>
                  </a:lnTo>
                  <a:lnTo>
                    <a:pt x="44471" y="100267"/>
                  </a:lnTo>
                  <a:lnTo>
                    <a:pt x="42937" y="101022"/>
                  </a:lnTo>
                  <a:lnTo>
                    <a:pt x="42157" y="101388"/>
                  </a:lnTo>
                  <a:lnTo>
                    <a:pt x="41354" y="101729"/>
                  </a:lnTo>
                  <a:lnTo>
                    <a:pt x="40574" y="102045"/>
                  </a:lnTo>
                  <a:lnTo>
                    <a:pt x="39771" y="102362"/>
                  </a:lnTo>
                  <a:lnTo>
                    <a:pt x="38967" y="102678"/>
                  </a:lnTo>
                  <a:lnTo>
                    <a:pt x="38139" y="102971"/>
                  </a:lnTo>
                  <a:lnTo>
                    <a:pt x="37311" y="103238"/>
                  </a:lnTo>
                  <a:lnTo>
                    <a:pt x="36483" y="103482"/>
                  </a:lnTo>
                  <a:lnTo>
                    <a:pt x="35655" y="103726"/>
                  </a:lnTo>
                  <a:lnTo>
                    <a:pt x="34802" y="103969"/>
                  </a:lnTo>
                  <a:lnTo>
                    <a:pt x="33974" y="104164"/>
                  </a:lnTo>
                  <a:lnTo>
                    <a:pt x="33098" y="104359"/>
                  </a:lnTo>
                  <a:lnTo>
                    <a:pt x="32245" y="104554"/>
                  </a:lnTo>
                  <a:lnTo>
                    <a:pt x="31368" y="104700"/>
                  </a:lnTo>
                  <a:lnTo>
                    <a:pt x="30273" y="104870"/>
                  </a:lnTo>
                  <a:lnTo>
                    <a:pt x="29152" y="105016"/>
                  </a:lnTo>
                  <a:lnTo>
                    <a:pt x="28032" y="105114"/>
                  </a:lnTo>
                  <a:lnTo>
                    <a:pt x="26887" y="105162"/>
                  </a:lnTo>
                  <a:lnTo>
                    <a:pt x="25743" y="105187"/>
                  </a:lnTo>
                  <a:lnTo>
                    <a:pt x="24598" y="105162"/>
                  </a:lnTo>
                  <a:lnTo>
                    <a:pt x="23429" y="105114"/>
                  </a:lnTo>
                  <a:lnTo>
                    <a:pt x="22284" y="105016"/>
                  </a:lnTo>
                  <a:lnTo>
                    <a:pt x="21115" y="104895"/>
                  </a:lnTo>
                  <a:lnTo>
                    <a:pt x="19971" y="104724"/>
                  </a:lnTo>
                  <a:lnTo>
                    <a:pt x="18826" y="104505"/>
                  </a:lnTo>
                  <a:lnTo>
                    <a:pt x="17681" y="104261"/>
                  </a:lnTo>
                  <a:lnTo>
                    <a:pt x="16561" y="103969"/>
                  </a:lnTo>
                  <a:lnTo>
                    <a:pt x="15441" y="103653"/>
                  </a:lnTo>
                  <a:lnTo>
                    <a:pt x="14345" y="103263"/>
                  </a:lnTo>
                  <a:lnTo>
                    <a:pt x="13273" y="102873"/>
                  </a:lnTo>
                  <a:lnTo>
                    <a:pt x="12202" y="102410"/>
                  </a:lnTo>
                  <a:lnTo>
                    <a:pt x="11154" y="101923"/>
                  </a:lnTo>
                  <a:lnTo>
                    <a:pt x="10131" y="101412"/>
                  </a:lnTo>
                  <a:lnTo>
                    <a:pt x="9133" y="100827"/>
                  </a:lnTo>
                  <a:lnTo>
                    <a:pt x="8183" y="100219"/>
                  </a:lnTo>
                  <a:lnTo>
                    <a:pt x="7233" y="99585"/>
                  </a:lnTo>
                  <a:lnTo>
                    <a:pt x="6332" y="98879"/>
                  </a:lnTo>
                  <a:lnTo>
                    <a:pt x="5455" y="98148"/>
                  </a:lnTo>
                  <a:lnTo>
                    <a:pt x="4627" y="97393"/>
                  </a:lnTo>
                  <a:lnTo>
                    <a:pt x="3824" y="96565"/>
                  </a:lnTo>
                  <a:lnTo>
                    <a:pt x="3458" y="96151"/>
                  </a:lnTo>
                  <a:lnTo>
                    <a:pt x="3069" y="95713"/>
                  </a:lnTo>
                  <a:lnTo>
                    <a:pt x="2728" y="95275"/>
                  </a:lnTo>
                  <a:lnTo>
                    <a:pt x="2362" y="94812"/>
                  </a:lnTo>
                  <a:lnTo>
                    <a:pt x="2021" y="94349"/>
                  </a:lnTo>
                  <a:lnTo>
                    <a:pt x="1705" y="93886"/>
                  </a:lnTo>
                  <a:lnTo>
                    <a:pt x="1388" y="93399"/>
                  </a:lnTo>
                  <a:lnTo>
                    <a:pt x="1096" y="92888"/>
                  </a:lnTo>
                  <a:lnTo>
                    <a:pt x="804" y="92401"/>
                  </a:lnTo>
                  <a:lnTo>
                    <a:pt x="511" y="91889"/>
                  </a:lnTo>
                  <a:lnTo>
                    <a:pt x="268" y="91354"/>
                  </a:lnTo>
                  <a:lnTo>
                    <a:pt x="0" y="90818"/>
                  </a:lnTo>
                  <a:lnTo>
                    <a:pt x="0" y="90818"/>
                  </a:lnTo>
                  <a:lnTo>
                    <a:pt x="463" y="91816"/>
                  </a:lnTo>
                  <a:lnTo>
                    <a:pt x="950" y="92791"/>
                  </a:lnTo>
                  <a:lnTo>
                    <a:pt x="1461" y="93740"/>
                  </a:lnTo>
                  <a:lnTo>
                    <a:pt x="1997" y="94690"/>
                  </a:lnTo>
                  <a:lnTo>
                    <a:pt x="2557" y="95591"/>
                  </a:lnTo>
                  <a:lnTo>
                    <a:pt x="3142" y="96468"/>
                  </a:lnTo>
                  <a:lnTo>
                    <a:pt x="3726" y="97320"/>
                  </a:lnTo>
                  <a:lnTo>
                    <a:pt x="4359" y="98148"/>
                  </a:lnTo>
                  <a:lnTo>
                    <a:pt x="4993" y="98952"/>
                  </a:lnTo>
                  <a:lnTo>
                    <a:pt x="5650" y="99707"/>
                  </a:lnTo>
                  <a:lnTo>
                    <a:pt x="6332" y="100462"/>
                  </a:lnTo>
                  <a:lnTo>
                    <a:pt x="7038" y="101193"/>
                  </a:lnTo>
                  <a:lnTo>
                    <a:pt x="7769" y="101875"/>
                  </a:lnTo>
                  <a:lnTo>
                    <a:pt x="8500" y="102532"/>
                  </a:lnTo>
                  <a:lnTo>
                    <a:pt x="9279" y="103165"/>
                  </a:lnTo>
                  <a:lnTo>
                    <a:pt x="10058" y="103774"/>
                  </a:lnTo>
                  <a:lnTo>
                    <a:pt x="10862" y="104359"/>
                  </a:lnTo>
                  <a:lnTo>
                    <a:pt x="11690" y="104895"/>
                  </a:lnTo>
                  <a:lnTo>
                    <a:pt x="12543" y="105406"/>
                  </a:lnTo>
                  <a:lnTo>
                    <a:pt x="13419" y="105893"/>
                  </a:lnTo>
                  <a:lnTo>
                    <a:pt x="14296" y="106356"/>
                  </a:lnTo>
                  <a:lnTo>
                    <a:pt x="15222" y="106770"/>
                  </a:lnTo>
                  <a:lnTo>
                    <a:pt x="16147" y="107160"/>
                  </a:lnTo>
                  <a:lnTo>
                    <a:pt x="17097" y="107500"/>
                  </a:lnTo>
                  <a:lnTo>
                    <a:pt x="18071" y="107841"/>
                  </a:lnTo>
                  <a:lnTo>
                    <a:pt x="19045" y="108134"/>
                  </a:lnTo>
                  <a:lnTo>
                    <a:pt x="20068" y="108377"/>
                  </a:lnTo>
                  <a:lnTo>
                    <a:pt x="21091" y="108596"/>
                  </a:lnTo>
                  <a:lnTo>
                    <a:pt x="22138" y="108791"/>
                  </a:lnTo>
                  <a:lnTo>
                    <a:pt x="23210" y="108962"/>
                  </a:lnTo>
                  <a:lnTo>
                    <a:pt x="24306" y="109084"/>
                  </a:lnTo>
                  <a:lnTo>
                    <a:pt x="25402" y="109157"/>
                  </a:lnTo>
                  <a:lnTo>
                    <a:pt x="26205" y="109205"/>
                  </a:lnTo>
                  <a:lnTo>
                    <a:pt x="27009" y="109230"/>
                  </a:lnTo>
                  <a:lnTo>
                    <a:pt x="28568" y="109230"/>
                  </a:lnTo>
                  <a:lnTo>
                    <a:pt x="29347" y="109205"/>
                  </a:lnTo>
                  <a:lnTo>
                    <a:pt x="30102" y="109181"/>
                  </a:lnTo>
                  <a:lnTo>
                    <a:pt x="30881" y="109132"/>
                  </a:lnTo>
                  <a:lnTo>
                    <a:pt x="31636" y="109059"/>
                  </a:lnTo>
                  <a:lnTo>
                    <a:pt x="33122" y="108889"/>
                  </a:lnTo>
                  <a:lnTo>
                    <a:pt x="34608" y="108669"/>
                  </a:lnTo>
                  <a:lnTo>
                    <a:pt x="36069" y="108377"/>
                  </a:lnTo>
                  <a:lnTo>
                    <a:pt x="37506" y="108061"/>
                  </a:lnTo>
                  <a:lnTo>
                    <a:pt x="38918" y="107671"/>
                  </a:lnTo>
                  <a:lnTo>
                    <a:pt x="40307" y="107257"/>
                  </a:lnTo>
                  <a:lnTo>
                    <a:pt x="41670" y="106770"/>
                  </a:lnTo>
                  <a:lnTo>
                    <a:pt x="43034" y="106258"/>
                  </a:lnTo>
                  <a:lnTo>
                    <a:pt x="44374" y="105674"/>
                  </a:lnTo>
                  <a:lnTo>
                    <a:pt x="45689" y="105065"/>
                  </a:lnTo>
                  <a:lnTo>
                    <a:pt x="47004" y="104432"/>
                  </a:lnTo>
                  <a:lnTo>
                    <a:pt x="48270" y="103726"/>
                  </a:lnTo>
                  <a:lnTo>
                    <a:pt x="49561" y="102995"/>
                  </a:lnTo>
                  <a:lnTo>
                    <a:pt x="50803" y="102240"/>
                  </a:lnTo>
                  <a:lnTo>
                    <a:pt x="52045" y="101436"/>
                  </a:lnTo>
                  <a:lnTo>
                    <a:pt x="53263" y="100608"/>
                  </a:lnTo>
                  <a:lnTo>
                    <a:pt x="54481" y="99731"/>
                  </a:lnTo>
                  <a:lnTo>
                    <a:pt x="55674" y="98855"/>
                  </a:lnTo>
                  <a:lnTo>
                    <a:pt x="56868" y="97929"/>
                  </a:lnTo>
                  <a:lnTo>
                    <a:pt x="58037" y="96955"/>
                  </a:lnTo>
                  <a:lnTo>
                    <a:pt x="59206" y="95981"/>
                  </a:lnTo>
                  <a:lnTo>
                    <a:pt x="60350" y="94982"/>
                  </a:lnTo>
                  <a:lnTo>
                    <a:pt x="61495" y="93960"/>
                  </a:lnTo>
                  <a:lnTo>
                    <a:pt x="62615" y="92912"/>
                  </a:lnTo>
                  <a:lnTo>
                    <a:pt x="63735" y="91841"/>
                  </a:lnTo>
                  <a:lnTo>
                    <a:pt x="64856" y="90769"/>
                  </a:lnTo>
                  <a:lnTo>
                    <a:pt x="65952" y="89649"/>
                  </a:lnTo>
                  <a:lnTo>
                    <a:pt x="67048" y="88529"/>
                  </a:lnTo>
                  <a:lnTo>
                    <a:pt x="69215" y="86264"/>
                  </a:lnTo>
                  <a:lnTo>
                    <a:pt x="71358" y="83950"/>
                  </a:lnTo>
                  <a:lnTo>
                    <a:pt x="73477" y="81588"/>
                  </a:lnTo>
                  <a:lnTo>
                    <a:pt x="75596" y="79225"/>
                  </a:lnTo>
                  <a:lnTo>
                    <a:pt x="79785" y="74500"/>
                  </a:lnTo>
                  <a:lnTo>
                    <a:pt x="81855" y="72138"/>
                  </a:lnTo>
                  <a:lnTo>
                    <a:pt x="83950" y="69824"/>
                  </a:lnTo>
                  <a:lnTo>
                    <a:pt x="86044" y="67560"/>
                  </a:lnTo>
                  <a:lnTo>
                    <a:pt x="88139" y="65343"/>
                  </a:lnTo>
                  <a:lnTo>
                    <a:pt x="89210" y="64247"/>
                  </a:lnTo>
                  <a:lnTo>
                    <a:pt x="90257" y="63176"/>
                  </a:lnTo>
                  <a:lnTo>
                    <a:pt x="91329" y="62153"/>
                  </a:lnTo>
                  <a:lnTo>
                    <a:pt x="92401" y="61106"/>
                  </a:lnTo>
                  <a:lnTo>
                    <a:pt x="93472" y="60107"/>
                  </a:lnTo>
                  <a:lnTo>
                    <a:pt x="94568" y="59133"/>
                  </a:lnTo>
                  <a:lnTo>
                    <a:pt x="95640" y="58183"/>
                  </a:lnTo>
                  <a:lnTo>
                    <a:pt x="96736" y="57258"/>
                  </a:lnTo>
                  <a:lnTo>
                    <a:pt x="97856" y="56357"/>
                  </a:lnTo>
                  <a:lnTo>
                    <a:pt x="98976" y="55504"/>
                  </a:lnTo>
                  <a:lnTo>
                    <a:pt x="100097" y="54676"/>
                  </a:lnTo>
                  <a:lnTo>
                    <a:pt x="101217" y="53872"/>
                  </a:lnTo>
                  <a:lnTo>
                    <a:pt x="102508" y="52996"/>
                  </a:lnTo>
                  <a:lnTo>
                    <a:pt x="103823" y="52168"/>
                  </a:lnTo>
                  <a:lnTo>
                    <a:pt x="105162" y="51364"/>
                  </a:lnTo>
                  <a:lnTo>
                    <a:pt x="106526" y="50585"/>
                  </a:lnTo>
                  <a:lnTo>
                    <a:pt x="107890" y="49854"/>
                  </a:lnTo>
                  <a:lnTo>
                    <a:pt x="109278" y="49148"/>
                  </a:lnTo>
                  <a:lnTo>
                    <a:pt x="110691" y="48490"/>
                  </a:lnTo>
                  <a:lnTo>
                    <a:pt x="112128" y="47881"/>
                  </a:lnTo>
                  <a:lnTo>
                    <a:pt x="113565" y="47297"/>
                  </a:lnTo>
                  <a:lnTo>
                    <a:pt x="115050" y="46785"/>
                  </a:lnTo>
                  <a:lnTo>
                    <a:pt x="116511" y="46298"/>
                  </a:lnTo>
                  <a:lnTo>
                    <a:pt x="118021" y="45860"/>
                  </a:lnTo>
                  <a:lnTo>
                    <a:pt x="119531" y="45470"/>
                  </a:lnTo>
                  <a:lnTo>
                    <a:pt x="121041" y="45154"/>
                  </a:lnTo>
                  <a:lnTo>
                    <a:pt x="121821" y="45007"/>
                  </a:lnTo>
                  <a:lnTo>
                    <a:pt x="122576" y="44886"/>
                  </a:lnTo>
                  <a:lnTo>
                    <a:pt x="123355" y="44764"/>
                  </a:lnTo>
                  <a:lnTo>
                    <a:pt x="124134" y="44667"/>
                  </a:lnTo>
                  <a:lnTo>
                    <a:pt x="125011" y="44569"/>
                  </a:lnTo>
                  <a:lnTo>
                    <a:pt x="125912" y="44520"/>
                  </a:lnTo>
                  <a:lnTo>
                    <a:pt x="126789" y="44472"/>
                  </a:lnTo>
                  <a:lnTo>
                    <a:pt x="127690" y="44472"/>
                  </a:lnTo>
                  <a:lnTo>
                    <a:pt x="128567" y="44496"/>
                  </a:lnTo>
                  <a:lnTo>
                    <a:pt x="129419" y="44520"/>
                  </a:lnTo>
                  <a:lnTo>
                    <a:pt x="130296" y="44593"/>
                  </a:lnTo>
                  <a:lnTo>
                    <a:pt x="131148" y="44667"/>
                  </a:lnTo>
                  <a:lnTo>
                    <a:pt x="132025" y="44764"/>
                  </a:lnTo>
                  <a:lnTo>
                    <a:pt x="132878" y="44886"/>
                  </a:lnTo>
                  <a:lnTo>
                    <a:pt x="133730" y="45032"/>
                  </a:lnTo>
                  <a:lnTo>
                    <a:pt x="134582" y="45178"/>
                  </a:lnTo>
                  <a:lnTo>
                    <a:pt x="136263" y="45519"/>
                  </a:lnTo>
                  <a:lnTo>
                    <a:pt x="137968" y="45933"/>
                  </a:lnTo>
                  <a:lnTo>
                    <a:pt x="139648" y="46347"/>
                  </a:lnTo>
                  <a:lnTo>
                    <a:pt x="141329" y="46810"/>
                  </a:lnTo>
                  <a:lnTo>
                    <a:pt x="144689" y="47760"/>
                  </a:lnTo>
                  <a:lnTo>
                    <a:pt x="146370" y="48247"/>
                  </a:lnTo>
                  <a:lnTo>
                    <a:pt x="148075" y="48709"/>
                  </a:lnTo>
                  <a:lnTo>
                    <a:pt x="149780" y="49148"/>
                  </a:lnTo>
                  <a:lnTo>
                    <a:pt x="151509" y="49537"/>
                  </a:lnTo>
                  <a:lnTo>
                    <a:pt x="152873" y="49830"/>
                  </a:lnTo>
                  <a:lnTo>
                    <a:pt x="154212" y="50024"/>
                  </a:lnTo>
                  <a:lnTo>
                    <a:pt x="154894" y="50122"/>
                  </a:lnTo>
                  <a:lnTo>
                    <a:pt x="155552" y="50195"/>
                  </a:lnTo>
                  <a:lnTo>
                    <a:pt x="156233" y="50244"/>
                  </a:lnTo>
                  <a:lnTo>
                    <a:pt x="156891" y="50292"/>
                  </a:lnTo>
                  <a:lnTo>
                    <a:pt x="157549" y="50317"/>
                  </a:lnTo>
                  <a:lnTo>
                    <a:pt x="158864" y="50317"/>
                  </a:lnTo>
                  <a:lnTo>
                    <a:pt x="159497" y="50292"/>
                  </a:lnTo>
                  <a:lnTo>
                    <a:pt x="160154" y="50268"/>
                  </a:lnTo>
                  <a:lnTo>
                    <a:pt x="160788" y="50195"/>
                  </a:lnTo>
                  <a:lnTo>
                    <a:pt x="161445" y="50122"/>
                  </a:lnTo>
                  <a:lnTo>
                    <a:pt x="162078" y="50049"/>
                  </a:lnTo>
                  <a:lnTo>
                    <a:pt x="162712" y="49927"/>
                  </a:lnTo>
                  <a:lnTo>
                    <a:pt x="163345" y="49805"/>
                  </a:lnTo>
                  <a:lnTo>
                    <a:pt x="163978" y="49684"/>
                  </a:lnTo>
                  <a:lnTo>
                    <a:pt x="164587" y="49513"/>
                  </a:lnTo>
                  <a:lnTo>
                    <a:pt x="165220" y="49343"/>
                  </a:lnTo>
                  <a:lnTo>
                    <a:pt x="165829" y="49148"/>
                  </a:lnTo>
                  <a:lnTo>
                    <a:pt x="166438" y="48929"/>
                  </a:lnTo>
                  <a:lnTo>
                    <a:pt x="167047" y="48709"/>
                  </a:lnTo>
                  <a:lnTo>
                    <a:pt x="167656" y="48466"/>
                  </a:lnTo>
                  <a:lnTo>
                    <a:pt x="168264" y="48198"/>
                  </a:lnTo>
                  <a:lnTo>
                    <a:pt x="168873" y="47930"/>
                  </a:lnTo>
                  <a:lnTo>
                    <a:pt x="169482" y="47613"/>
                  </a:lnTo>
                  <a:lnTo>
                    <a:pt x="170067" y="47297"/>
                  </a:lnTo>
                  <a:lnTo>
                    <a:pt x="170651" y="46956"/>
                  </a:lnTo>
                  <a:lnTo>
                    <a:pt x="171236" y="46591"/>
                  </a:lnTo>
                  <a:lnTo>
                    <a:pt x="171820" y="46225"/>
                  </a:lnTo>
                  <a:lnTo>
                    <a:pt x="172892" y="45470"/>
                  </a:lnTo>
                  <a:lnTo>
                    <a:pt x="173939" y="44691"/>
                  </a:lnTo>
                  <a:lnTo>
                    <a:pt x="174938" y="43863"/>
                  </a:lnTo>
                  <a:lnTo>
                    <a:pt x="175887" y="43010"/>
                  </a:lnTo>
                  <a:lnTo>
                    <a:pt x="176837" y="42134"/>
                  </a:lnTo>
                  <a:lnTo>
                    <a:pt x="177738" y="41233"/>
                  </a:lnTo>
                  <a:lnTo>
                    <a:pt x="178615" y="40283"/>
                  </a:lnTo>
                  <a:lnTo>
                    <a:pt x="179443" y="39333"/>
                  </a:lnTo>
                  <a:lnTo>
                    <a:pt x="180271" y="38359"/>
                  </a:lnTo>
                  <a:lnTo>
                    <a:pt x="181075" y="37360"/>
                  </a:lnTo>
                  <a:lnTo>
                    <a:pt x="181854" y="36337"/>
                  </a:lnTo>
                  <a:lnTo>
                    <a:pt x="182634" y="35315"/>
                  </a:lnTo>
                  <a:lnTo>
                    <a:pt x="183389" y="34267"/>
                  </a:lnTo>
                  <a:lnTo>
                    <a:pt x="184144" y="33196"/>
                  </a:lnTo>
                  <a:lnTo>
                    <a:pt x="185580" y="31053"/>
                  </a:lnTo>
                  <a:lnTo>
                    <a:pt x="188454" y="26742"/>
                  </a:lnTo>
                  <a:lnTo>
                    <a:pt x="189891" y="24574"/>
                  </a:lnTo>
                  <a:lnTo>
                    <a:pt x="191377" y="22455"/>
                  </a:lnTo>
                  <a:lnTo>
                    <a:pt x="192132" y="21408"/>
                  </a:lnTo>
                  <a:lnTo>
                    <a:pt x="192887" y="20361"/>
                  </a:lnTo>
                  <a:lnTo>
                    <a:pt x="193690" y="19338"/>
                  </a:lnTo>
                  <a:lnTo>
                    <a:pt x="194494" y="18340"/>
                  </a:lnTo>
                  <a:lnTo>
                    <a:pt x="195322" y="17365"/>
                  </a:lnTo>
                  <a:lnTo>
                    <a:pt x="196150" y="16391"/>
                  </a:lnTo>
                  <a:lnTo>
                    <a:pt x="197027" y="15466"/>
                  </a:lnTo>
                  <a:lnTo>
                    <a:pt x="197928" y="14540"/>
                  </a:lnTo>
                  <a:lnTo>
                    <a:pt x="198561" y="13956"/>
                  </a:lnTo>
                  <a:lnTo>
                    <a:pt x="199195" y="13371"/>
                  </a:lnTo>
                  <a:lnTo>
                    <a:pt x="199852" y="12811"/>
                  </a:lnTo>
                  <a:lnTo>
                    <a:pt x="200510" y="12275"/>
                  </a:lnTo>
                  <a:lnTo>
                    <a:pt x="201167" y="11740"/>
                  </a:lnTo>
                  <a:lnTo>
                    <a:pt x="201849" y="11228"/>
                  </a:lnTo>
                  <a:lnTo>
                    <a:pt x="202531" y="10741"/>
                  </a:lnTo>
                  <a:lnTo>
                    <a:pt x="203237" y="10278"/>
                  </a:lnTo>
                  <a:lnTo>
                    <a:pt x="203944" y="9816"/>
                  </a:lnTo>
                  <a:lnTo>
                    <a:pt x="204674" y="9377"/>
                  </a:lnTo>
                  <a:lnTo>
                    <a:pt x="205405" y="8963"/>
                  </a:lnTo>
                  <a:lnTo>
                    <a:pt x="206136" y="8549"/>
                  </a:lnTo>
                  <a:lnTo>
                    <a:pt x="206891" y="8160"/>
                  </a:lnTo>
                  <a:lnTo>
                    <a:pt x="207646" y="7794"/>
                  </a:lnTo>
                  <a:lnTo>
                    <a:pt x="208401" y="7453"/>
                  </a:lnTo>
                  <a:lnTo>
                    <a:pt x="209180" y="7112"/>
                  </a:lnTo>
                  <a:lnTo>
                    <a:pt x="209959" y="6796"/>
                  </a:lnTo>
                  <a:lnTo>
                    <a:pt x="210739" y="6503"/>
                  </a:lnTo>
                  <a:lnTo>
                    <a:pt x="211518" y="6211"/>
                  </a:lnTo>
                  <a:lnTo>
                    <a:pt x="212322" y="5968"/>
                  </a:lnTo>
                  <a:lnTo>
                    <a:pt x="213125" y="5700"/>
                  </a:lnTo>
                  <a:lnTo>
                    <a:pt x="213953" y="5481"/>
                  </a:lnTo>
                  <a:lnTo>
                    <a:pt x="214757" y="5261"/>
                  </a:lnTo>
                  <a:lnTo>
                    <a:pt x="215585" y="5067"/>
                  </a:lnTo>
                  <a:lnTo>
                    <a:pt x="216413" y="4872"/>
                  </a:lnTo>
                  <a:lnTo>
                    <a:pt x="217241" y="4701"/>
                  </a:lnTo>
                  <a:lnTo>
                    <a:pt x="218069" y="4555"/>
                  </a:lnTo>
                  <a:lnTo>
                    <a:pt x="218922" y="4433"/>
                  </a:lnTo>
                  <a:lnTo>
                    <a:pt x="219774" y="4312"/>
                  </a:lnTo>
                  <a:lnTo>
                    <a:pt x="220626" y="4214"/>
                  </a:lnTo>
                  <a:lnTo>
                    <a:pt x="221479" y="4117"/>
                  </a:lnTo>
                  <a:lnTo>
                    <a:pt x="222331" y="4068"/>
                  </a:lnTo>
                  <a:lnTo>
                    <a:pt x="223403" y="3995"/>
                  </a:lnTo>
                  <a:lnTo>
                    <a:pt x="224450" y="3946"/>
                  </a:lnTo>
                  <a:lnTo>
                    <a:pt x="226545" y="3946"/>
                  </a:lnTo>
                  <a:lnTo>
                    <a:pt x="227592" y="3971"/>
                  </a:lnTo>
                  <a:lnTo>
                    <a:pt x="228615" y="4019"/>
                  </a:lnTo>
                  <a:lnTo>
                    <a:pt x="229638" y="4092"/>
                  </a:lnTo>
                  <a:lnTo>
                    <a:pt x="230660" y="4190"/>
                  </a:lnTo>
                  <a:lnTo>
                    <a:pt x="231683" y="4312"/>
                  </a:lnTo>
                  <a:lnTo>
                    <a:pt x="232682" y="4458"/>
                  </a:lnTo>
                  <a:lnTo>
                    <a:pt x="233705" y="4604"/>
                  </a:lnTo>
                  <a:lnTo>
                    <a:pt x="234703" y="4799"/>
                  </a:lnTo>
                  <a:lnTo>
                    <a:pt x="235677" y="4993"/>
                  </a:lnTo>
                  <a:lnTo>
                    <a:pt x="236676" y="5213"/>
                  </a:lnTo>
                  <a:lnTo>
                    <a:pt x="237650" y="5432"/>
                  </a:lnTo>
                  <a:lnTo>
                    <a:pt x="238624" y="5700"/>
                  </a:lnTo>
                  <a:lnTo>
                    <a:pt x="239598" y="5968"/>
                  </a:lnTo>
                  <a:lnTo>
                    <a:pt x="240573" y="6260"/>
                  </a:lnTo>
                  <a:lnTo>
                    <a:pt x="241522" y="6577"/>
                  </a:lnTo>
                  <a:lnTo>
                    <a:pt x="242472" y="6893"/>
                  </a:lnTo>
                  <a:lnTo>
                    <a:pt x="243422" y="7234"/>
                  </a:lnTo>
                  <a:lnTo>
                    <a:pt x="244372" y="7599"/>
                  </a:lnTo>
                  <a:lnTo>
                    <a:pt x="245297" y="7965"/>
                  </a:lnTo>
                  <a:lnTo>
                    <a:pt x="246223" y="8354"/>
                  </a:lnTo>
                  <a:lnTo>
                    <a:pt x="247148" y="8768"/>
                  </a:lnTo>
                  <a:lnTo>
                    <a:pt x="248074" y="9182"/>
                  </a:lnTo>
                  <a:lnTo>
                    <a:pt x="248999" y="9621"/>
                  </a:lnTo>
                  <a:lnTo>
                    <a:pt x="249900" y="10059"/>
                  </a:lnTo>
                  <a:lnTo>
                    <a:pt x="251703" y="10985"/>
                  </a:lnTo>
                  <a:lnTo>
                    <a:pt x="253480" y="11983"/>
                  </a:lnTo>
                  <a:lnTo>
                    <a:pt x="255234" y="13006"/>
                  </a:lnTo>
                  <a:lnTo>
                    <a:pt x="256963" y="14102"/>
                  </a:lnTo>
                  <a:lnTo>
                    <a:pt x="258692" y="15222"/>
                  </a:lnTo>
                  <a:lnTo>
                    <a:pt x="260373" y="16391"/>
                  </a:lnTo>
                  <a:lnTo>
                    <a:pt x="262053" y="17585"/>
                  </a:lnTo>
                  <a:lnTo>
                    <a:pt x="263709" y="18827"/>
                  </a:lnTo>
                  <a:lnTo>
                    <a:pt x="265341" y="20069"/>
                  </a:lnTo>
                  <a:lnTo>
                    <a:pt x="266948" y="21360"/>
                  </a:lnTo>
                  <a:lnTo>
                    <a:pt x="268532" y="22675"/>
                  </a:lnTo>
                  <a:lnTo>
                    <a:pt x="270115" y="24014"/>
                  </a:lnTo>
                  <a:lnTo>
                    <a:pt x="271673" y="25378"/>
                  </a:lnTo>
                  <a:lnTo>
                    <a:pt x="273208" y="26742"/>
                  </a:lnTo>
                  <a:lnTo>
                    <a:pt x="274718" y="28106"/>
                  </a:lnTo>
                  <a:lnTo>
                    <a:pt x="276203" y="29518"/>
                  </a:lnTo>
                  <a:lnTo>
                    <a:pt x="277689" y="30906"/>
                  </a:lnTo>
                  <a:lnTo>
                    <a:pt x="279150" y="32295"/>
                  </a:lnTo>
                  <a:lnTo>
                    <a:pt x="278906" y="31759"/>
                  </a:lnTo>
                  <a:lnTo>
                    <a:pt x="278639" y="31223"/>
                  </a:lnTo>
                  <a:lnTo>
                    <a:pt x="278054" y="30127"/>
                  </a:lnTo>
                  <a:lnTo>
                    <a:pt x="277396" y="29080"/>
                  </a:lnTo>
                  <a:lnTo>
                    <a:pt x="276715" y="28008"/>
                  </a:lnTo>
                  <a:lnTo>
                    <a:pt x="275960" y="26961"/>
                  </a:lnTo>
                  <a:lnTo>
                    <a:pt x="275180" y="25938"/>
                  </a:lnTo>
                  <a:lnTo>
                    <a:pt x="274328" y="24915"/>
                  </a:lnTo>
                  <a:lnTo>
                    <a:pt x="273451" y="23917"/>
                  </a:lnTo>
                  <a:lnTo>
                    <a:pt x="272526" y="22918"/>
                  </a:lnTo>
                  <a:lnTo>
                    <a:pt x="271576" y="21944"/>
                  </a:lnTo>
                  <a:lnTo>
                    <a:pt x="270577" y="20970"/>
                  </a:lnTo>
                  <a:lnTo>
                    <a:pt x="269530" y="20020"/>
                  </a:lnTo>
                  <a:lnTo>
                    <a:pt x="268483" y="19095"/>
                  </a:lnTo>
                  <a:lnTo>
                    <a:pt x="267387" y="18169"/>
                  </a:lnTo>
                  <a:lnTo>
                    <a:pt x="266291" y="17268"/>
                  </a:lnTo>
                  <a:lnTo>
                    <a:pt x="265171" y="16391"/>
                  </a:lnTo>
                  <a:lnTo>
                    <a:pt x="264026" y="15539"/>
                  </a:lnTo>
                  <a:lnTo>
                    <a:pt x="262857" y="14686"/>
                  </a:lnTo>
                  <a:lnTo>
                    <a:pt x="261688" y="13883"/>
                  </a:lnTo>
                  <a:lnTo>
                    <a:pt x="260495" y="13079"/>
                  </a:lnTo>
                  <a:lnTo>
                    <a:pt x="259326" y="12275"/>
                  </a:lnTo>
                  <a:lnTo>
                    <a:pt x="258132" y="11520"/>
                  </a:lnTo>
                  <a:lnTo>
                    <a:pt x="256939" y="10790"/>
                  </a:lnTo>
                  <a:lnTo>
                    <a:pt x="255745" y="10084"/>
                  </a:lnTo>
                  <a:lnTo>
                    <a:pt x="254552" y="9377"/>
                  </a:lnTo>
                  <a:lnTo>
                    <a:pt x="253383" y="8720"/>
                  </a:lnTo>
                  <a:lnTo>
                    <a:pt x="252214" y="8086"/>
                  </a:lnTo>
                  <a:lnTo>
                    <a:pt x="251069" y="7453"/>
                  </a:lnTo>
                  <a:lnTo>
                    <a:pt x="249949" y="6869"/>
                  </a:lnTo>
                  <a:lnTo>
                    <a:pt x="248829" y="6309"/>
                  </a:lnTo>
                  <a:lnTo>
                    <a:pt x="246661" y="5261"/>
                  </a:lnTo>
                  <a:lnTo>
                    <a:pt x="245030" y="4531"/>
                  </a:lnTo>
                  <a:lnTo>
                    <a:pt x="243349" y="3849"/>
                  </a:lnTo>
                  <a:lnTo>
                    <a:pt x="241669" y="3191"/>
                  </a:lnTo>
                  <a:lnTo>
                    <a:pt x="239964" y="2607"/>
                  </a:lnTo>
                  <a:lnTo>
                    <a:pt x="238235" y="2095"/>
                  </a:lnTo>
                  <a:lnTo>
                    <a:pt x="237382" y="1852"/>
                  </a:lnTo>
                  <a:lnTo>
                    <a:pt x="236505" y="1608"/>
                  </a:lnTo>
                  <a:lnTo>
                    <a:pt x="235629" y="1389"/>
                  </a:lnTo>
                  <a:lnTo>
                    <a:pt x="234752" y="1194"/>
                  </a:lnTo>
                  <a:lnTo>
                    <a:pt x="233875" y="1024"/>
                  </a:lnTo>
                  <a:lnTo>
                    <a:pt x="232998" y="853"/>
                  </a:lnTo>
                  <a:lnTo>
                    <a:pt x="232122" y="683"/>
                  </a:lnTo>
                  <a:lnTo>
                    <a:pt x="231245" y="537"/>
                  </a:lnTo>
                  <a:lnTo>
                    <a:pt x="230344" y="415"/>
                  </a:lnTo>
                  <a:lnTo>
                    <a:pt x="229467" y="317"/>
                  </a:lnTo>
                  <a:lnTo>
                    <a:pt x="228566" y="220"/>
                  </a:lnTo>
                  <a:lnTo>
                    <a:pt x="227665" y="147"/>
                  </a:lnTo>
                  <a:lnTo>
                    <a:pt x="226764" y="74"/>
                  </a:lnTo>
                  <a:lnTo>
                    <a:pt x="225887" y="25"/>
                  </a:lnTo>
                  <a:lnTo>
                    <a:pt x="224986" y="1"/>
                  </a:lnTo>
                  <a:close/>
                </a:path>
              </a:pathLst>
            </a:cu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8" name="Google Shape;208;p19"/>
            <p:cNvSpPr/>
            <p:nvPr/>
          </p:nvSpPr>
          <p:spPr>
            <a:xfrm>
              <a:off x="313600" y="1489400"/>
              <a:ext cx="6978775" cy="2730725"/>
            </a:xfrm>
            <a:custGeom>
              <a:rect b="b" l="l" r="r" t="t"/>
              <a:pathLst>
                <a:path extrusionOk="0" h="109229" w="279151">
                  <a:moveTo>
                    <a:pt x="223185" y="0"/>
                  </a:moveTo>
                  <a:lnTo>
                    <a:pt x="222283" y="24"/>
                  </a:lnTo>
                  <a:lnTo>
                    <a:pt x="221382" y="49"/>
                  </a:lnTo>
                  <a:lnTo>
                    <a:pt x="220481" y="122"/>
                  </a:lnTo>
                  <a:lnTo>
                    <a:pt x="219580" y="195"/>
                  </a:lnTo>
                  <a:lnTo>
                    <a:pt x="218679" y="268"/>
                  </a:lnTo>
                  <a:lnTo>
                    <a:pt x="217875" y="365"/>
                  </a:lnTo>
                  <a:lnTo>
                    <a:pt x="217072" y="487"/>
                  </a:lnTo>
                  <a:lnTo>
                    <a:pt x="216268" y="609"/>
                  </a:lnTo>
                  <a:lnTo>
                    <a:pt x="215464" y="755"/>
                  </a:lnTo>
                  <a:lnTo>
                    <a:pt x="214685" y="925"/>
                  </a:lnTo>
                  <a:lnTo>
                    <a:pt x="213881" y="1096"/>
                  </a:lnTo>
                  <a:lnTo>
                    <a:pt x="213102" y="1266"/>
                  </a:lnTo>
                  <a:lnTo>
                    <a:pt x="212322" y="1486"/>
                  </a:lnTo>
                  <a:lnTo>
                    <a:pt x="211567" y="1680"/>
                  </a:lnTo>
                  <a:lnTo>
                    <a:pt x="210788" y="1924"/>
                  </a:lnTo>
                  <a:lnTo>
                    <a:pt x="210033" y="2168"/>
                  </a:lnTo>
                  <a:lnTo>
                    <a:pt x="209278" y="2435"/>
                  </a:lnTo>
                  <a:lnTo>
                    <a:pt x="208523" y="2703"/>
                  </a:lnTo>
                  <a:lnTo>
                    <a:pt x="207793" y="2996"/>
                  </a:lnTo>
                  <a:lnTo>
                    <a:pt x="207062" y="3312"/>
                  </a:lnTo>
                  <a:lnTo>
                    <a:pt x="206331" y="3629"/>
                  </a:lnTo>
                  <a:lnTo>
                    <a:pt x="205601" y="3970"/>
                  </a:lnTo>
                  <a:lnTo>
                    <a:pt x="204894" y="4311"/>
                  </a:lnTo>
                  <a:lnTo>
                    <a:pt x="204188" y="4700"/>
                  </a:lnTo>
                  <a:lnTo>
                    <a:pt x="203506" y="5066"/>
                  </a:lnTo>
                  <a:lnTo>
                    <a:pt x="202800" y="5480"/>
                  </a:lnTo>
                  <a:lnTo>
                    <a:pt x="202142" y="5894"/>
                  </a:lnTo>
                  <a:lnTo>
                    <a:pt x="201460" y="6332"/>
                  </a:lnTo>
                  <a:lnTo>
                    <a:pt x="200803" y="6771"/>
                  </a:lnTo>
                  <a:lnTo>
                    <a:pt x="200145" y="7233"/>
                  </a:lnTo>
                  <a:lnTo>
                    <a:pt x="199512" y="7696"/>
                  </a:lnTo>
                  <a:lnTo>
                    <a:pt x="198879" y="8207"/>
                  </a:lnTo>
                  <a:lnTo>
                    <a:pt x="198246" y="8719"/>
                  </a:lnTo>
                  <a:lnTo>
                    <a:pt x="197637" y="9230"/>
                  </a:lnTo>
                  <a:lnTo>
                    <a:pt x="197028" y="9766"/>
                  </a:lnTo>
                  <a:lnTo>
                    <a:pt x="196443" y="10326"/>
                  </a:lnTo>
                  <a:lnTo>
                    <a:pt x="195859" y="10911"/>
                  </a:lnTo>
                  <a:lnTo>
                    <a:pt x="194909" y="11909"/>
                  </a:lnTo>
                  <a:lnTo>
                    <a:pt x="193984" y="12932"/>
                  </a:lnTo>
                  <a:lnTo>
                    <a:pt x="193083" y="13979"/>
                  </a:lnTo>
                  <a:lnTo>
                    <a:pt x="192206" y="15051"/>
                  </a:lnTo>
                  <a:lnTo>
                    <a:pt x="191353" y="16147"/>
                  </a:lnTo>
                  <a:lnTo>
                    <a:pt x="190525" y="17267"/>
                  </a:lnTo>
                  <a:lnTo>
                    <a:pt x="189697" y="18412"/>
                  </a:lnTo>
                  <a:lnTo>
                    <a:pt x="188894" y="19581"/>
                  </a:lnTo>
                  <a:lnTo>
                    <a:pt x="187311" y="21919"/>
                  </a:lnTo>
                  <a:lnTo>
                    <a:pt x="185727" y="24281"/>
                  </a:lnTo>
                  <a:lnTo>
                    <a:pt x="184169" y="26668"/>
                  </a:lnTo>
                  <a:lnTo>
                    <a:pt x="182586" y="29006"/>
                  </a:lnTo>
                  <a:lnTo>
                    <a:pt x="181782" y="30175"/>
                  </a:lnTo>
                  <a:lnTo>
                    <a:pt x="180954" y="31320"/>
                  </a:lnTo>
                  <a:lnTo>
                    <a:pt x="180102" y="32440"/>
                  </a:lnTo>
                  <a:lnTo>
                    <a:pt x="179249" y="33560"/>
                  </a:lnTo>
                  <a:lnTo>
                    <a:pt x="178372" y="34632"/>
                  </a:lnTo>
                  <a:lnTo>
                    <a:pt x="177471" y="35703"/>
                  </a:lnTo>
                  <a:lnTo>
                    <a:pt x="176546" y="36726"/>
                  </a:lnTo>
                  <a:lnTo>
                    <a:pt x="175596" y="37725"/>
                  </a:lnTo>
                  <a:lnTo>
                    <a:pt x="174598" y="38699"/>
                  </a:lnTo>
                  <a:lnTo>
                    <a:pt x="173575" y="39624"/>
                  </a:lnTo>
                  <a:lnTo>
                    <a:pt x="172527" y="40525"/>
                  </a:lnTo>
                  <a:lnTo>
                    <a:pt x="171992" y="40940"/>
                  </a:lnTo>
                  <a:lnTo>
                    <a:pt x="171431" y="41354"/>
                  </a:lnTo>
                  <a:lnTo>
                    <a:pt x="170871" y="41768"/>
                  </a:lnTo>
                  <a:lnTo>
                    <a:pt x="170287" y="42157"/>
                  </a:lnTo>
                  <a:lnTo>
                    <a:pt x="169702" y="42547"/>
                  </a:lnTo>
                  <a:lnTo>
                    <a:pt x="169093" y="42912"/>
                  </a:lnTo>
                  <a:lnTo>
                    <a:pt x="168485" y="43278"/>
                  </a:lnTo>
                  <a:lnTo>
                    <a:pt x="167876" y="43618"/>
                  </a:lnTo>
                  <a:lnTo>
                    <a:pt x="167243" y="43935"/>
                  </a:lnTo>
                  <a:lnTo>
                    <a:pt x="166585" y="44252"/>
                  </a:lnTo>
                  <a:lnTo>
                    <a:pt x="165976" y="44544"/>
                  </a:lnTo>
                  <a:lnTo>
                    <a:pt x="165367" y="44787"/>
                  </a:lnTo>
                  <a:lnTo>
                    <a:pt x="164734" y="45031"/>
                  </a:lnTo>
                  <a:lnTo>
                    <a:pt x="164125" y="45250"/>
                  </a:lnTo>
                  <a:lnTo>
                    <a:pt x="163516" y="45445"/>
                  </a:lnTo>
                  <a:lnTo>
                    <a:pt x="162907" y="45616"/>
                  </a:lnTo>
                  <a:lnTo>
                    <a:pt x="162274" y="45762"/>
                  </a:lnTo>
                  <a:lnTo>
                    <a:pt x="161665" y="45883"/>
                  </a:lnTo>
                  <a:lnTo>
                    <a:pt x="161057" y="46005"/>
                  </a:lnTo>
                  <a:lnTo>
                    <a:pt x="160448" y="46103"/>
                  </a:lnTo>
                  <a:lnTo>
                    <a:pt x="159839" y="46176"/>
                  </a:lnTo>
                  <a:lnTo>
                    <a:pt x="159206" y="46224"/>
                  </a:lnTo>
                  <a:lnTo>
                    <a:pt x="158597" y="46273"/>
                  </a:lnTo>
                  <a:lnTo>
                    <a:pt x="157988" y="46297"/>
                  </a:lnTo>
                  <a:lnTo>
                    <a:pt x="157379" y="46322"/>
                  </a:lnTo>
                  <a:lnTo>
                    <a:pt x="156770" y="46322"/>
                  </a:lnTo>
                  <a:lnTo>
                    <a:pt x="155552" y="46273"/>
                  </a:lnTo>
                  <a:lnTo>
                    <a:pt x="154310" y="46176"/>
                  </a:lnTo>
                  <a:lnTo>
                    <a:pt x="153093" y="46030"/>
                  </a:lnTo>
                  <a:lnTo>
                    <a:pt x="151875" y="45835"/>
                  </a:lnTo>
                  <a:lnTo>
                    <a:pt x="150657" y="45616"/>
                  </a:lnTo>
                  <a:lnTo>
                    <a:pt x="149439" y="45372"/>
                  </a:lnTo>
                  <a:lnTo>
                    <a:pt x="148222" y="45080"/>
                  </a:lnTo>
                  <a:lnTo>
                    <a:pt x="147004" y="44763"/>
                  </a:lnTo>
                  <a:lnTo>
                    <a:pt x="145786" y="44447"/>
                  </a:lnTo>
                  <a:lnTo>
                    <a:pt x="144569" y="44106"/>
                  </a:lnTo>
                  <a:lnTo>
                    <a:pt x="142109" y="43399"/>
                  </a:lnTo>
                  <a:lnTo>
                    <a:pt x="139673" y="42693"/>
                  </a:lnTo>
                  <a:lnTo>
                    <a:pt x="138431" y="42352"/>
                  </a:lnTo>
                  <a:lnTo>
                    <a:pt x="137214" y="42011"/>
                  </a:lnTo>
                  <a:lnTo>
                    <a:pt x="135996" y="41694"/>
                  </a:lnTo>
                  <a:lnTo>
                    <a:pt x="134754" y="41427"/>
                  </a:lnTo>
                  <a:lnTo>
                    <a:pt x="133536" y="41159"/>
                  </a:lnTo>
                  <a:lnTo>
                    <a:pt x="132294" y="40940"/>
                  </a:lnTo>
                  <a:lnTo>
                    <a:pt x="131052" y="40745"/>
                  </a:lnTo>
                  <a:lnTo>
                    <a:pt x="129834" y="40599"/>
                  </a:lnTo>
                  <a:lnTo>
                    <a:pt x="128592" y="40501"/>
                  </a:lnTo>
                  <a:lnTo>
                    <a:pt x="127350" y="40452"/>
                  </a:lnTo>
                  <a:lnTo>
                    <a:pt x="126303" y="40452"/>
                  </a:lnTo>
                  <a:lnTo>
                    <a:pt x="125256" y="40477"/>
                  </a:lnTo>
                  <a:lnTo>
                    <a:pt x="124233" y="40525"/>
                  </a:lnTo>
                  <a:lnTo>
                    <a:pt x="123210" y="40599"/>
                  </a:lnTo>
                  <a:lnTo>
                    <a:pt x="122187" y="40696"/>
                  </a:lnTo>
                  <a:lnTo>
                    <a:pt x="121188" y="40818"/>
                  </a:lnTo>
                  <a:lnTo>
                    <a:pt x="120190" y="40988"/>
                  </a:lnTo>
                  <a:lnTo>
                    <a:pt x="119191" y="41159"/>
                  </a:lnTo>
                  <a:lnTo>
                    <a:pt x="118217" y="41354"/>
                  </a:lnTo>
                  <a:lnTo>
                    <a:pt x="117243" y="41573"/>
                  </a:lnTo>
                  <a:lnTo>
                    <a:pt x="116269" y="41816"/>
                  </a:lnTo>
                  <a:lnTo>
                    <a:pt x="115319" y="42084"/>
                  </a:lnTo>
                  <a:lnTo>
                    <a:pt x="114369" y="42352"/>
                  </a:lnTo>
                  <a:lnTo>
                    <a:pt x="113444" y="42669"/>
                  </a:lnTo>
                  <a:lnTo>
                    <a:pt x="112494" y="43010"/>
                  </a:lnTo>
                  <a:lnTo>
                    <a:pt x="111568" y="43351"/>
                  </a:lnTo>
                  <a:lnTo>
                    <a:pt x="110643" y="43716"/>
                  </a:lnTo>
                  <a:lnTo>
                    <a:pt x="109742" y="44106"/>
                  </a:lnTo>
                  <a:lnTo>
                    <a:pt x="108841" y="44495"/>
                  </a:lnTo>
                  <a:lnTo>
                    <a:pt x="107940" y="44934"/>
                  </a:lnTo>
                  <a:lnTo>
                    <a:pt x="107063" y="45372"/>
                  </a:lnTo>
                  <a:lnTo>
                    <a:pt x="106162" y="45835"/>
                  </a:lnTo>
                  <a:lnTo>
                    <a:pt x="105309" y="46297"/>
                  </a:lnTo>
                  <a:lnTo>
                    <a:pt x="104433" y="46785"/>
                  </a:lnTo>
                  <a:lnTo>
                    <a:pt x="103580" y="47296"/>
                  </a:lnTo>
                  <a:lnTo>
                    <a:pt x="102728" y="47807"/>
                  </a:lnTo>
                  <a:lnTo>
                    <a:pt x="101875" y="48343"/>
                  </a:lnTo>
                  <a:lnTo>
                    <a:pt x="101023" y="48903"/>
                  </a:lnTo>
                  <a:lnTo>
                    <a:pt x="100195" y="49463"/>
                  </a:lnTo>
                  <a:lnTo>
                    <a:pt x="99367" y="50048"/>
                  </a:lnTo>
                  <a:lnTo>
                    <a:pt x="97735" y="51217"/>
                  </a:lnTo>
                  <a:lnTo>
                    <a:pt x="96128" y="52459"/>
                  </a:lnTo>
                  <a:lnTo>
                    <a:pt x="94545" y="53725"/>
                  </a:lnTo>
                  <a:lnTo>
                    <a:pt x="92986" y="55041"/>
                  </a:lnTo>
                  <a:lnTo>
                    <a:pt x="91452" y="56404"/>
                  </a:lnTo>
                  <a:lnTo>
                    <a:pt x="89942" y="57768"/>
                  </a:lnTo>
                  <a:lnTo>
                    <a:pt x="88456" y="59181"/>
                  </a:lnTo>
                  <a:lnTo>
                    <a:pt x="86995" y="60618"/>
                  </a:lnTo>
                  <a:lnTo>
                    <a:pt x="85558" y="62055"/>
                  </a:lnTo>
                  <a:lnTo>
                    <a:pt x="84145" y="63516"/>
                  </a:lnTo>
                  <a:lnTo>
                    <a:pt x="82757" y="65001"/>
                  </a:lnTo>
                  <a:lnTo>
                    <a:pt x="81369" y="66463"/>
                  </a:lnTo>
                  <a:lnTo>
                    <a:pt x="80005" y="67948"/>
                  </a:lnTo>
                  <a:lnTo>
                    <a:pt x="77350" y="70895"/>
                  </a:lnTo>
                  <a:lnTo>
                    <a:pt x="74769" y="73818"/>
                  </a:lnTo>
                  <a:lnTo>
                    <a:pt x="72553" y="76302"/>
                  </a:lnTo>
                  <a:lnTo>
                    <a:pt x="70312" y="78810"/>
                  </a:lnTo>
                  <a:lnTo>
                    <a:pt x="67998" y="81319"/>
                  </a:lnTo>
                  <a:lnTo>
                    <a:pt x="66829" y="82561"/>
                  </a:lnTo>
                  <a:lnTo>
                    <a:pt x="65636" y="83779"/>
                  </a:lnTo>
                  <a:lnTo>
                    <a:pt x="64443" y="84996"/>
                  </a:lnTo>
                  <a:lnTo>
                    <a:pt x="63225" y="86214"/>
                  </a:lnTo>
                  <a:lnTo>
                    <a:pt x="61983" y="87407"/>
                  </a:lnTo>
                  <a:lnTo>
                    <a:pt x="60741" y="88576"/>
                  </a:lnTo>
                  <a:lnTo>
                    <a:pt x="59450" y="89721"/>
                  </a:lnTo>
                  <a:lnTo>
                    <a:pt x="58184" y="90841"/>
                  </a:lnTo>
                  <a:lnTo>
                    <a:pt x="56868" y="91962"/>
                  </a:lnTo>
                  <a:lnTo>
                    <a:pt x="55553" y="93033"/>
                  </a:lnTo>
                  <a:lnTo>
                    <a:pt x="54214" y="94080"/>
                  </a:lnTo>
                  <a:lnTo>
                    <a:pt x="52850" y="95103"/>
                  </a:lnTo>
                  <a:lnTo>
                    <a:pt x="51462" y="96078"/>
                  </a:lnTo>
                  <a:lnTo>
                    <a:pt x="50049" y="97027"/>
                  </a:lnTo>
                  <a:lnTo>
                    <a:pt x="48637" y="97928"/>
                  </a:lnTo>
                  <a:lnTo>
                    <a:pt x="47175" y="98805"/>
                  </a:lnTo>
                  <a:lnTo>
                    <a:pt x="45714" y="99633"/>
                  </a:lnTo>
                  <a:lnTo>
                    <a:pt x="44229" y="100413"/>
                  </a:lnTo>
                  <a:lnTo>
                    <a:pt x="42694" y="101143"/>
                  </a:lnTo>
                  <a:lnTo>
                    <a:pt x="41160" y="101825"/>
                  </a:lnTo>
                  <a:lnTo>
                    <a:pt x="40381" y="102142"/>
                  </a:lnTo>
                  <a:lnTo>
                    <a:pt x="39601" y="102434"/>
                  </a:lnTo>
                  <a:lnTo>
                    <a:pt x="38797" y="102726"/>
                  </a:lnTo>
                  <a:lnTo>
                    <a:pt x="37994" y="103018"/>
                  </a:lnTo>
                  <a:lnTo>
                    <a:pt x="37190" y="103286"/>
                  </a:lnTo>
                  <a:lnTo>
                    <a:pt x="36386" y="103530"/>
                  </a:lnTo>
                  <a:lnTo>
                    <a:pt x="35558" y="103773"/>
                  </a:lnTo>
                  <a:lnTo>
                    <a:pt x="34730" y="103993"/>
                  </a:lnTo>
                  <a:lnTo>
                    <a:pt x="33902" y="104187"/>
                  </a:lnTo>
                  <a:lnTo>
                    <a:pt x="33074" y="104382"/>
                  </a:lnTo>
                  <a:lnTo>
                    <a:pt x="32222" y="104553"/>
                  </a:lnTo>
                  <a:lnTo>
                    <a:pt x="31369" y="104723"/>
                  </a:lnTo>
                  <a:lnTo>
                    <a:pt x="30273" y="104894"/>
                  </a:lnTo>
                  <a:lnTo>
                    <a:pt x="29153" y="105016"/>
                  </a:lnTo>
                  <a:lnTo>
                    <a:pt x="28033" y="105113"/>
                  </a:lnTo>
                  <a:lnTo>
                    <a:pt x="26888" y="105186"/>
                  </a:lnTo>
                  <a:lnTo>
                    <a:pt x="24599" y="105186"/>
                  </a:lnTo>
                  <a:lnTo>
                    <a:pt x="23430" y="105113"/>
                  </a:lnTo>
                  <a:lnTo>
                    <a:pt x="22285" y="105040"/>
                  </a:lnTo>
                  <a:lnTo>
                    <a:pt x="21116" y="104894"/>
                  </a:lnTo>
                  <a:lnTo>
                    <a:pt x="19972" y="104723"/>
                  </a:lnTo>
                  <a:lnTo>
                    <a:pt x="18827" y="104504"/>
                  </a:lnTo>
                  <a:lnTo>
                    <a:pt x="17682" y="104261"/>
                  </a:lnTo>
                  <a:lnTo>
                    <a:pt x="16562" y="103968"/>
                  </a:lnTo>
                  <a:lnTo>
                    <a:pt x="15442" y="103652"/>
                  </a:lnTo>
                  <a:lnTo>
                    <a:pt x="14346" y="103286"/>
                  </a:lnTo>
                  <a:lnTo>
                    <a:pt x="13274" y="102872"/>
                  </a:lnTo>
                  <a:lnTo>
                    <a:pt x="12202" y="102434"/>
                  </a:lnTo>
                  <a:lnTo>
                    <a:pt x="11155" y="101947"/>
                  </a:lnTo>
                  <a:lnTo>
                    <a:pt x="10132" y="101411"/>
                  </a:lnTo>
                  <a:lnTo>
                    <a:pt x="9134" y="100851"/>
                  </a:lnTo>
                  <a:lnTo>
                    <a:pt x="8184" y="100242"/>
                  </a:lnTo>
                  <a:lnTo>
                    <a:pt x="7234" y="99585"/>
                  </a:lnTo>
                  <a:lnTo>
                    <a:pt x="6333" y="98903"/>
                  </a:lnTo>
                  <a:lnTo>
                    <a:pt x="5456" y="98172"/>
                  </a:lnTo>
                  <a:lnTo>
                    <a:pt x="4628" y="97393"/>
                  </a:lnTo>
                  <a:lnTo>
                    <a:pt x="3825" y="96589"/>
                  </a:lnTo>
                  <a:lnTo>
                    <a:pt x="3459" y="96151"/>
                  </a:lnTo>
                  <a:lnTo>
                    <a:pt x="3070" y="95712"/>
                  </a:lnTo>
                  <a:lnTo>
                    <a:pt x="2729" y="95274"/>
                  </a:lnTo>
                  <a:lnTo>
                    <a:pt x="2363" y="94835"/>
                  </a:lnTo>
                  <a:lnTo>
                    <a:pt x="2022" y="94373"/>
                  </a:lnTo>
                  <a:lnTo>
                    <a:pt x="1706" y="93886"/>
                  </a:lnTo>
                  <a:lnTo>
                    <a:pt x="1389" y="93399"/>
                  </a:lnTo>
                  <a:lnTo>
                    <a:pt x="1097" y="92911"/>
                  </a:lnTo>
                  <a:lnTo>
                    <a:pt x="805" y="92400"/>
                  </a:lnTo>
                  <a:lnTo>
                    <a:pt x="512" y="91889"/>
                  </a:lnTo>
                  <a:lnTo>
                    <a:pt x="269" y="91353"/>
                  </a:lnTo>
                  <a:lnTo>
                    <a:pt x="1" y="90817"/>
                  </a:lnTo>
                  <a:lnTo>
                    <a:pt x="1" y="90817"/>
                  </a:lnTo>
                  <a:lnTo>
                    <a:pt x="464" y="91816"/>
                  </a:lnTo>
                  <a:lnTo>
                    <a:pt x="975" y="92790"/>
                  </a:lnTo>
                  <a:lnTo>
                    <a:pt x="1462" y="93764"/>
                  </a:lnTo>
                  <a:lnTo>
                    <a:pt x="1998" y="94689"/>
                  </a:lnTo>
                  <a:lnTo>
                    <a:pt x="2558" y="95590"/>
                  </a:lnTo>
                  <a:lnTo>
                    <a:pt x="3143" y="96467"/>
                  </a:lnTo>
                  <a:lnTo>
                    <a:pt x="3727" y="97320"/>
                  </a:lnTo>
                  <a:lnTo>
                    <a:pt x="4360" y="98148"/>
                  </a:lnTo>
                  <a:lnTo>
                    <a:pt x="4994" y="98951"/>
                  </a:lnTo>
                  <a:lnTo>
                    <a:pt x="5651" y="99731"/>
                  </a:lnTo>
                  <a:lnTo>
                    <a:pt x="6333" y="100461"/>
                  </a:lnTo>
                  <a:lnTo>
                    <a:pt x="7039" y="101192"/>
                  </a:lnTo>
                  <a:lnTo>
                    <a:pt x="7770" y="101874"/>
                  </a:lnTo>
                  <a:lnTo>
                    <a:pt x="8501" y="102531"/>
                  </a:lnTo>
                  <a:lnTo>
                    <a:pt x="9280" y="103165"/>
                  </a:lnTo>
                  <a:lnTo>
                    <a:pt x="10059" y="103773"/>
                  </a:lnTo>
                  <a:lnTo>
                    <a:pt x="10863" y="104358"/>
                  </a:lnTo>
                  <a:lnTo>
                    <a:pt x="11691" y="104894"/>
                  </a:lnTo>
                  <a:lnTo>
                    <a:pt x="12543" y="105405"/>
                  </a:lnTo>
                  <a:lnTo>
                    <a:pt x="13420" y="105892"/>
                  </a:lnTo>
                  <a:lnTo>
                    <a:pt x="14297" y="106355"/>
                  </a:lnTo>
                  <a:lnTo>
                    <a:pt x="15222" y="106769"/>
                  </a:lnTo>
                  <a:lnTo>
                    <a:pt x="16148" y="107159"/>
                  </a:lnTo>
                  <a:lnTo>
                    <a:pt x="17098" y="107524"/>
                  </a:lnTo>
                  <a:lnTo>
                    <a:pt x="18072" y="107841"/>
                  </a:lnTo>
                  <a:lnTo>
                    <a:pt x="19046" y="108133"/>
                  </a:lnTo>
                  <a:lnTo>
                    <a:pt x="20069" y="108401"/>
                  </a:lnTo>
                  <a:lnTo>
                    <a:pt x="21092" y="108620"/>
                  </a:lnTo>
                  <a:lnTo>
                    <a:pt x="22139" y="108815"/>
                  </a:lnTo>
                  <a:lnTo>
                    <a:pt x="23211" y="108961"/>
                  </a:lnTo>
                  <a:lnTo>
                    <a:pt x="24307" y="109083"/>
                  </a:lnTo>
                  <a:lnTo>
                    <a:pt x="25403" y="109156"/>
                  </a:lnTo>
                  <a:lnTo>
                    <a:pt x="26206" y="109204"/>
                  </a:lnTo>
                  <a:lnTo>
                    <a:pt x="27010" y="109229"/>
                  </a:lnTo>
                  <a:lnTo>
                    <a:pt x="28569" y="109229"/>
                  </a:lnTo>
                  <a:lnTo>
                    <a:pt x="29348" y="109204"/>
                  </a:lnTo>
                  <a:lnTo>
                    <a:pt x="30103" y="109180"/>
                  </a:lnTo>
                  <a:lnTo>
                    <a:pt x="30882" y="109131"/>
                  </a:lnTo>
                  <a:lnTo>
                    <a:pt x="31637" y="109058"/>
                  </a:lnTo>
                  <a:lnTo>
                    <a:pt x="33123" y="108888"/>
                  </a:lnTo>
                  <a:lnTo>
                    <a:pt x="34609" y="108669"/>
                  </a:lnTo>
                  <a:lnTo>
                    <a:pt x="36070" y="108401"/>
                  </a:lnTo>
                  <a:lnTo>
                    <a:pt x="37507" y="108060"/>
                  </a:lnTo>
                  <a:lnTo>
                    <a:pt x="38919" y="107694"/>
                  </a:lnTo>
                  <a:lnTo>
                    <a:pt x="40307" y="107256"/>
                  </a:lnTo>
                  <a:lnTo>
                    <a:pt x="41696" y="106769"/>
                  </a:lnTo>
                  <a:lnTo>
                    <a:pt x="43035" y="106258"/>
                  </a:lnTo>
                  <a:lnTo>
                    <a:pt x="44375" y="105697"/>
                  </a:lnTo>
                  <a:lnTo>
                    <a:pt x="45690" y="105089"/>
                  </a:lnTo>
                  <a:lnTo>
                    <a:pt x="47005" y="104431"/>
                  </a:lnTo>
                  <a:lnTo>
                    <a:pt x="48296" y="103749"/>
                  </a:lnTo>
                  <a:lnTo>
                    <a:pt x="49562" y="103018"/>
                  </a:lnTo>
                  <a:lnTo>
                    <a:pt x="50804" y="102239"/>
                  </a:lnTo>
                  <a:lnTo>
                    <a:pt x="52046" y="101435"/>
                  </a:lnTo>
                  <a:lnTo>
                    <a:pt x="53264" y="100607"/>
                  </a:lnTo>
                  <a:lnTo>
                    <a:pt x="54482" y="99755"/>
                  </a:lnTo>
                  <a:lnTo>
                    <a:pt x="55675" y="98854"/>
                  </a:lnTo>
                  <a:lnTo>
                    <a:pt x="56868" y="97928"/>
                  </a:lnTo>
                  <a:lnTo>
                    <a:pt x="58037" y="96979"/>
                  </a:lnTo>
                  <a:lnTo>
                    <a:pt x="59206" y="95980"/>
                  </a:lnTo>
                  <a:lnTo>
                    <a:pt x="60351" y="94982"/>
                  </a:lnTo>
                  <a:lnTo>
                    <a:pt x="61496" y="93959"/>
                  </a:lnTo>
                  <a:lnTo>
                    <a:pt x="62616" y="92911"/>
                  </a:lnTo>
                  <a:lnTo>
                    <a:pt x="63736" y="91840"/>
                  </a:lnTo>
                  <a:lnTo>
                    <a:pt x="64857" y="90768"/>
                  </a:lnTo>
                  <a:lnTo>
                    <a:pt x="65953" y="89672"/>
                  </a:lnTo>
                  <a:lnTo>
                    <a:pt x="67049" y="88552"/>
                  </a:lnTo>
                  <a:lnTo>
                    <a:pt x="69216" y="86263"/>
                  </a:lnTo>
                  <a:lnTo>
                    <a:pt x="71359" y="83949"/>
                  </a:lnTo>
                  <a:lnTo>
                    <a:pt x="73478" y="81611"/>
                  </a:lnTo>
                  <a:lnTo>
                    <a:pt x="75597" y="79249"/>
                  </a:lnTo>
                  <a:lnTo>
                    <a:pt x="79786" y="74500"/>
                  </a:lnTo>
                  <a:lnTo>
                    <a:pt x="81856" y="72162"/>
                  </a:lnTo>
                  <a:lnTo>
                    <a:pt x="83951" y="69848"/>
                  </a:lnTo>
                  <a:lnTo>
                    <a:pt x="86045" y="67559"/>
                  </a:lnTo>
                  <a:lnTo>
                    <a:pt x="88139" y="65342"/>
                  </a:lnTo>
                  <a:lnTo>
                    <a:pt x="89211" y="64271"/>
                  </a:lnTo>
                  <a:lnTo>
                    <a:pt x="90258" y="63199"/>
                  </a:lnTo>
                  <a:lnTo>
                    <a:pt x="91330" y="62152"/>
                  </a:lnTo>
                  <a:lnTo>
                    <a:pt x="92401" y="61129"/>
                  </a:lnTo>
                  <a:lnTo>
                    <a:pt x="93473" y="60131"/>
                  </a:lnTo>
                  <a:lnTo>
                    <a:pt x="94569" y="59132"/>
                  </a:lnTo>
                  <a:lnTo>
                    <a:pt x="95641" y="58182"/>
                  </a:lnTo>
                  <a:lnTo>
                    <a:pt x="96761" y="57257"/>
                  </a:lnTo>
                  <a:lnTo>
                    <a:pt x="97857" y="56380"/>
                  </a:lnTo>
                  <a:lnTo>
                    <a:pt x="98977" y="55503"/>
                  </a:lnTo>
                  <a:lnTo>
                    <a:pt x="100097" y="54675"/>
                  </a:lnTo>
                  <a:lnTo>
                    <a:pt x="101218" y="53872"/>
                  </a:lnTo>
                  <a:lnTo>
                    <a:pt x="102509" y="53019"/>
                  </a:lnTo>
                  <a:lnTo>
                    <a:pt x="103824" y="52167"/>
                  </a:lnTo>
                  <a:lnTo>
                    <a:pt x="105163" y="51363"/>
                  </a:lnTo>
                  <a:lnTo>
                    <a:pt x="106527" y="50608"/>
                  </a:lnTo>
                  <a:lnTo>
                    <a:pt x="107891" y="49853"/>
                  </a:lnTo>
                  <a:lnTo>
                    <a:pt x="109279" y="49171"/>
                  </a:lnTo>
                  <a:lnTo>
                    <a:pt x="110692" y="48514"/>
                  </a:lnTo>
                  <a:lnTo>
                    <a:pt x="112129" y="47880"/>
                  </a:lnTo>
                  <a:lnTo>
                    <a:pt x="113590" y="47320"/>
                  </a:lnTo>
                  <a:lnTo>
                    <a:pt x="115051" y="46785"/>
                  </a:lnTo>
                  <a:lnTo>
                    <a:pt x="116512" y="46297"/>
                  </a:lnTo>
                  <a:lnTo>
                    <a:pt x="118022" y="45859"/>
                  </a:lnTo>
                  <a:lnTo>
                    <a:pt x="119532" y="45494"/>
                  </a:lnTo>
                  <a:lnTo>
                    <a:pt x="121042" y="45153"/>
                  </a:lnTo>
                  <a:lnTo>
                    <a:pt x="121822" y="45007"/>
                  </a:lnTo>
                  <a:lnTo>
                    <a:pt x="122577" y="44885"/>
                  </a:lnTo>
                  <a:lnTo>
                    <a:pt x="123356" y="44763"/>
                  </a:lnTo>
                  <a:lnTo>
                    <a:pt x="124135" y="44666"/>
                  </a:lnTo>
                  <a:lnTo>
                    <a:pt x="125036" y="44593"/>
                  </a:lnTo>
                  <a:lnTo>
                    <a:pt x="125913" y="44520"/>
                  </a:lnTo>
                  <a:lnTo>
                    <a:pt x="126814" y="44495"/>
                  </a:lnTo>
                  <a:lnTo>
                    <a:pt x="127691" y="44471"/>
                  </a:lnTo>
                  <a:lnTo>
                    <a:pt x="128568" y="44495"/>
                  </a:lnTo>
                  <a:lnTo>
                    <a:pt x="129420" y="44544"/>
                  </a:lnTo>
                  <a:lnTo>
                    <a:pt x="130297" y="44593"/>
                  </a:lnTo>
                  <a:lnTo>
                    <a:pt x="131174" y="44666"/>
                  </a:lnTo>
                  <a:lnTo>
                    <a:pt x="132026" y="44787"/>
                  </a:lnTo>
                  <a:lnTo>
                    <a:pt x="132878" y="44885"/>
                  </a:lnTo>
                  <a:lnTo>
                    <a:pt x="133731" y="45031"/>
                  </a:lnTo>
                  <a:lnTo>
                    <a:pt x="134583" y="45177"/>
                  </a:lnTo>
                  <a:lnTo>
                    <a:pt x="136288" y="45542"/>
                  </a:lnTo>
                  <a:lnTo>
                    <a:pt x="137969" y="45932"/>
                  </a:lnTo>
                  <a:lnTo>
                    <a:pt x="139649" y="46370"/>
                  </a:lnTo>
                  <a:lnTo>
                    <a:pt x="141329" y="46809"/>
                  </a:lnTo>
                  <a:lnTo>
                    <a:pt x="144690" y="47783"/>
                  </a:lnTo>
                  <a:lnTo>
                    <a:pt x="146371" y="48246"/>
                  </a:lnTo>
                  <a:lnTo>
                    <a:pt x="148076" y="48709"/>
                  </a:lnTo>
                  <a:lnTo>
                    <a:pt x="149780" y="49147"/>
                  </a:lnTo>
                  <a:lnTo>
                    <a:pt x="151510" y="49561"/>
                  </a:lnTo>
                  <a:lnTo>
                    <a:pt x="152873" y="49829"/>
                  </a:lnTo>
                  <a:lnTo>
                    <a:pt x="154213" y="50048"/>
                  </a:lnTo>
                  <a:lnTo>
                    <a:pt x="155552" y="50194"/>
                  </a:lnTo>
                  <a:lnTo>
                    <a:pt x="156234" y="50267"/>
                  </a:lnTo>
                  <a:lnTo>
                    <a:pt x="156892" y="50292"/>
                  </a:lnTo>
                  <a:lnTo>
                    <a:pt x="157549" y="50316"/>
                  </a:lnTo>
                  <a:lnTo>
                    <a:pt x="158207" y="50340"/>
                  </a:lnTo>
                  <a:lnTo>
                    <a:pt x="158865" y="50316"/>
                  </a:lnTo>
                  <a:lnTo>
                    <a:pt x="159498" y="50292"/>
                  </a:lnTo>
                  <a:lnTo>
                    <a:pt x="160155" y="50267"/>
                  </a:lnTo>
                  <a:lnTo>
                    <a:pt x="160789" y="50218"/>
                  </a:lnTo>
                  <a:lnTo>
                    <a:pt x="161446" y="50145"/>
                  </a:lnTo>
                  <a:lnTo>
                    <a:pt x="162079" y="50048"/>
                  </a:lnTo>
                  <a:lnTo>
                    <a:pt x="162713" y="49951"/>
                  </a:lnTo>
                  <a:lnTo>
                    <a:pt x="163346" y="49829"/>
                  </a:lnTo>
                  <a:lnTo>
                    <a:pt x="163979" y="49683"/>
                  </a:lnTo>
                  <a:lnTo>
                    <a:pt x="164588" y="49512"/>
                  </a:lnTo>
                  <a:lnTo>
                    <a:pt x="165221" y="49342"/>
                  </a:lnTo>
                  <a:lnTo>
                    <a:pt x="165830" y="49147"/>
                  </a:lnTo>
                  <a:lnTo>
                    <a:pt x="166439" y="48952"/>
                  </a:lnTo>
                  <a:lnTo>
                    <a:pt x="167072" y="48709"/>
                  </a:lnTo>
                  <a:lnTo>
                    <a:pt x="167681" y="48465"/>
                  </a:lnTo>
                  <a:lnTo>
                    <a:pt x="168265" y="48197"/>
                  </a:lnTo>
                  <a:lnTo>
                    <a:pt x="168874" y="47929"/>
                  </a:lnTo>
                  <a:lnTo>
                    <a:pt x="169483" y="47613"/>
                  </a:lnTo>
                  <a:lnTo>
                    <a:pt x="170068" y="47296"/>
                  </a:lnTo>
                  <a:lnTo>
                    <a:pt x="170652" y="46955"/>
                  </a:lnTo>
                  <a:lnTo>
                    <a:pt x="171237" y="46614"/>
                  </a:lnTo>
                  <a:lnTo>
                    <a:pt x="171821" y="46224"/>
                  </a:lnTo>
                  <a:lnTo>
                    <a:pt x="172893" y="45469"/>
                  </a:lnTo>
                  <a:lnTo>
                    <a:pt x="173940" y="44690"/>
                  </a:lnTo>
                  <a:lnTo>
                    <a:pt x="174938" y="43862"/>
                  </a:lnTo>
                  <a:lnTo>
                    <a:pt x="175888" y="43010"/>
                  </a:lnTo>
                  <a:lnTo>
                    <a:pt x="176838" y="42133"/>
                  </a:lnTo>
                  <a:lnTo>
                    <a:pt x="177739" y="41232"/>
                  </a:lnTo>
                  <a:lnTo>
                    <a:pt x="178616" y="40306"/>
                  </a:lnTo>
                  <a:lnTo>
                    <a:pt x="179444" y="39332"/>
                  </a:lnTo>
                  <a:lnTo>
                    <a:pt x="180272" y="38358"/>
                  </a:lnTo>
                  <a:lnTo>
                    <a:pt x="181076" y="37359"/>
                  </a:lnTo>
                  <a:lnTo>
                    <a:pt x="181879" y="36337"/>
                  </a:lnTo>
                  <a:lnTo>
                    <a:pt x="182634" y="35314"/>
                  </a:lnTo>
                  <a:lnTo>
                    <a:pt x="183389" y="34266"/>
                  </a:lnTo>
                  <a:lnTo>
                    <a:pt x="184144" y="33219"/>
                  </a:lnTo>
                  <a:lnTo>
                    <a:pt x="185581" y="31076"/>
                  </a:lnTo>
                  <a:lnTo>
                    <a:pt x="188455" y="26741"/>
                  </a:lnTo>
                  <a:lnTo>
                    <a:pt x="189892" y="24573"/>
                  </a:lnTo>
                  <a:lnTo>
                    <a:pt x="191378" y="22455"/>
                  </a:lnTo>
                  <a:lnTo>
                    <a:pt x="192133" y="21407"/>
                  </a:lnTo>
                  <a:lnTo>
                    <a:pt x="192888" y="20360"/>
                  </a:lnTo>
                  <a:lnTo>
                    <a:pt x="193691" y="19362"/>
                  </a:lnTo>
                  <a:lnTo>
                    <a:pt x="194495" y="18339"/>
                  </a:lnTo>
                  <a:lnTo>
                    <a:pt x="195323" y="17365"/>
                  </a:lnTo>
                  <a:lnTo>
                    <a:pt x="196151" y="16415"/>
                  </a:lnTo>
                  <a:lnTo>
                    <a:pt x="197028" y="15465"/>
                  </a:lnTo>
                  <a:lnTo>
                    <a:pt x="197929" y="14540"/>
                  </a:lnTo>
                  <a:lnTo>
                    <a:pt x="198562" y="13955"/>
                  </a:lnTo>
                  <a:lnTo>
                    <a:pt x="199195" y="13371"/>
                  </a:lnTo>
                  <a:lnTo>
                    <a:pt x="199853" y="12810"/>
                  </a:lnTo>
                  <a:lnTo>
                    <a:pt x="200511" y="12275"/>
                  </a:lnTo>
                  <a:lnTo>
                    <a:pt x="201168" y="11739"/>
                  </a:lnTo>
                  <a:lnTo>
                    <a:pt x="201850" y="11227"/>
                  </a:lnTo>
                  <a:lnTo>
                    <a:pt x="202532" y="10740"/>
                  </a:lnTo>
                  <a:lnTo>
                    <a:pt x="203238" y="10278"/>
                  </a:lnTo>
                  <a:lnTo>
                    <a:pt x="203945" y="9815"/>
                  </a:lnTo>
                  <a:lnTo>
                    <a:pt x="204675" y="9376"/>
                  </a:lnTo>
                  <a:lnTo>
                    <a:pt x="205406" y="8962"/>
                  </a:lnTo>
                  <a:lnTo>
                    <a:pt x="206136" y="8573"/>
                  </a:lnTo>
                  <a:lnTo>
                    <a:pt x="206891" y="8183"/>
                  </a:lnTo>
                  <a:lnTo>
                    <a:pt x="207646" y="7818"/>
                  </a:lnTo>
                  <a:lnTo>
                    <a:pt x="208401" y="7452"/>
                  </a:lnTo>
                  <a:lnTo>
                    <a:pt x="209181" y="7136"/>
                  </a:lnTo>
                  <a:lnTo>
                    <a:pt x="209960" y="6819"/>
                  </a:lnTo>
                  <a:lnTo>
                    <a:pt x="210739" y="6503"/>
                  </a:lnTo>
                  <a:lnTo>
                    <a:pt x="211519" y="6235"/>
                  </a:lnTo>
                  <a:lnTo>
                    <a:pt x="212322" y="5967"/>
                  </a:lnTo>
                  <a:lnTo>
                    <a:pt x="213126" y="5723"/>
                  </a:lnTo>
                  <a:lnTo>
                    <a:pt x="213954" y="5480"/>
                  </a:lnTo>
                  <a:lnTo>
                    <a:pt x="214758" y="5261"/>
                  </a:lnTo>
                  <a:lnTo>
                    <a:pt x="215586" y="5066"/>
                  </a:lnTo>
                  <a:lnTo>
                    <a:pt x="216414" y="4895"/>
                  </a:lnTo>
                  <a:lnTo>
                    <a:pt x="217242" y="4725"/>
                  </a:lnTo>
                  <a:lnTo>
                    <a:pt x="218094" y="4579"/>
                  </a:lnTo>
                  <a:lnTo>
                    <a:pt x="218923" y="4432"/>
                  </a:lnTo>
                  <a:lnTo>
                    <a:pt x="219775" y="4311"/>
                  </a:lnTo>
                  <a:lnTo>
                    <a:pt x="220627" y="4213"/>
                  </a:lnTo>
                  <a:lnTo>
                    <a:pt x="221480" y="4140"/>
                  </a:lnTo>
                  <a:lnTo>
                    <a:pt x="222332" y="4067"/>
                  </a:lnTo>
                  <a:lnTo>
                    <a:pt x="223404" y="3994"/>
                  </a:lnTo>
                  <a:lnTo>
                    <a:pt x="224451" y="3970"/>
                  </a:lnTo>
                  <a:lnTo>
                    <a:pt x="225498" y="3945"/>
                  </a:lnTo>
                  <a:lnTo>
                    <a:pt x="226545" y="3945"/>
                  </a:lnTo>
                  <a:lnTo>
                    <a:pt x="227593" y="3994"/>
                  </a:lnTo>
                  <a:lnTo>
                    <a:pt x="228616" y="4043"/>
                  </a:lnTo>
                  <a:lnTo>
                    <a:pt x="229638" y="4116"/>
                  </a:lnTo>
                  <a:lnTo>
                    <a:pt x="230661" y="4213"/>
                  </a:lnTo>
                  <a:lnTo>
                    <a:pt x="231684" y="4311"/>
                  </a:lnTo>
                  <a:lnTo>
                    <a:pt x="232707" y="4457"/>
                  </a:lnTo>
                  <a:lnTo>
                    <a:pt x="233706" y="4627"/>
                  </a:lnTo>
                  <a:lnTo>
                    <a:pt x="234704" y="4798"/>
                  </a:lnTo>
                  <a:lnTo>
                    <a:pt x="235703" y="4993"/>
                  </a:lnTo>
                  <a:lnTo>
                    <a:pt x="236677" y="5212"/>
                  </a:lnTo>
                  <a:lnTo>
                    <a:pt x="237651" y="5455"/>
                  </a:lnTo>
                  <a:lnTo>
                    <a:pt x="238625" y="5699"/>
                  </a:lnTo>
                  <a:lnTo>
                    <a:pt x="239599" y="5967"/>
                  </a:lnTo>
                  <a:lnTo>
                    <a:pt x="240574" y="6259"/>
                  </a:lnTo>
                  <a:lnTo>
                    <a:pt x="241523" y="6576"/>
                  </a:lnTo>
                  <a:lnTo>
                    <a:pt x="242473" y="6892"/>
                  </a:lnTo>
                  <a:lnTo>
                    <a:pt x="243423" y="7233"/>
                  </a:lnTo>
                  <a:lnTo>
                    <a:pt x="244373" y="7599"/>
                  </a:lnTo>
                  <a:lnTo>
                    <a:pt x="245298" y="7964"/>
                  </a:lnTo>
                  <a:lnTo>
                    <a:pt x="246224" y="8354"/>
                  </a:lnTo>
                  <a:lnTo>
                    <a:pt x="247149" y="8768"/>
                  </a:lnTo>
                  <a:lnTo>
                    <a:pt x="248075" y="9182"/>
                  </a:lnTo>
                  <a:lnTo>
                    <a:pt x="249000" y="9620"/>
                  </a:lnTo>
                  <a:lnTo>
                    <a:pt x="249901" y="10058"/>
                  </a:lnTo>
                  <a:lnTo>
                    <a:pt x="251704" y="11008"/>
                  </a:lnTo>
                  <a:lnTo>
                    <a:pt x="253481" y="11982"/>
                  </a:lnTo>
                  <a:lnTo>
                    <a:pt x="255235" y="13030"/>
                  </a:lnTo>
                  <a:lnTo>
                    <a:pt x="256964" y="14101"/>
                  </a:lnTo>
                  <a:lnTo>
                    <a:pt x="258693" y="15221"/>
                  </a:lnTo>
                  <a:lnTo>
                    <a:pt x="260374" y="16390"/>
                  </a:lnTo>
                  <a:lnTo>
                    <a:pt x="262054" y="17584"/>
                  </a:lnTo>
                  <a:lnTo>
                    <a:pt x="263710" y="18826"/>
                  </a:lnTo>
                  <a:lnTo>
                    <a:pt x="265342" y="20092"/>
                  </a:lnTo>
                  <a:lnTo>
                    <a:pt x="266949" y="21383"/>
                  </a:lnTo>
                  <a:lnTo>
                    <a:pt x="268557" y="22698"/>
                  </a:lnTo>
                  <a:lnTo>
                    <a:pt x="270115" y="24013"/>
                  </a:lnTo>
                  <a:lnTo>
                    <a:pt x="271674" y="25377"/>
                  </a:lnTo>
                  <a:lnTo>
                    <a:pt x="273208" y="26741"/>
                  </a:lnTo>
                  <a:lnTo>
                    <a:pt x="274718" y="28129"/>
                  </a:lnTo>
                  <a:lnTo>
                    <a:pt x="276204" y="29517"/>
                  </a:lnTo>
                  <a:lnTo>
                    <a:pt x="277690" y="30906"/>
                  </a:lnTo>
                  <a:lnTo>
                    <a:pt x="279151" y="32294"/>
                  </a:lnTo>
                  <a:lnTo>
                    <a:pt x="278907" y="31782"/>
                  </a:lnTo>
                  <a:lnTo>
                    <a:pt x="278664" y="31295"/>
                  </a:lnTo>
                  <a:lnTo>
                    <a:pt x="278128" y="30321"/>
                  </a:lnTo>
                  <a:lnTo>
                    <a:pt x="277568" y="29396"/>
                  </a:lnTo>
                  <a:lnTo>
                    <a:pt x="276959" y="28519"/>
                  </a:lnTo>
                  <a:lnTo>
                    <a:pt x="276301" y="27666"/>
                  </a:lnTo>
                  <a:lnTo>
                    <a:pt x="275620" y="26838"/>
                  </a:lnTo>
                  <a:lnTo>
                    <a:pt x="274913" y="26035"/>
                  </a:lnTo>
                  <a:lnTo>
                    <a:pt x="274183" y="25255"/>
                  </a:lnTo>
                  <a:lnTo>
                    <a:pt x="273428" y="24500"/>
                  </a:lnTo>
                  <a:lnTo>
                    <a:pt x="272624" y="23745"/>
                  </a:lnTo>
                  <a:lnTo>
                    <a:pt x="271820" y="23015"/>
                  </a:lnTo>
                  <a:lnTo>
                    <a:pt x="271017" y="22284"/>
                  </a:lnTo>
                  <a:lnTo>
                    <a:pt x="269336" y="20847"/>
                  </a:lnTo>
                  <a:lnTo>
                    <a:pt x="267631" y="19386"/>
                  </a:lnTo>
                  <a:lnTo>
                    <a:pt x="266414" y="18363"/>
                  </a:lnTo>
                  <a:lnTo>
                    <a:pt x="265196" y="17365"/>
                  </a:lnTo>
                  <a:lnTo>
                    <a:pt x="263978" y="16366"/>
                  </a:lnTo>
                  <a:lnTo>
                    <a:pt x="262736" y="15368"/>
                  </a:lnTo>
                  <a:lnTo>
                    <a:pt x="261470" y="14418"/>
                  </a:lnTo>
                  <a:lnTo>
                    <a:pt x="260203" y="13468"/>
                  </a:lnTo>
                  <a:lnTo>
                    <a:pt x="258912" y="12542"/>
                  </a:lnTo>
                  <a:lnTo>
                    <a:pt x="257622" y="11617"/>
                  </a:lnTo>
                  <a:lnTo>
                    <a:pt x="256307" y="10740"/>
                  </a:lnTo>
                  <a:lnTo>
                    <a:pt x="254967" y="9888"/>
                  </a:lnTo>
                  <a:lnTo>
                    <a:pt x="253628" y="9035"/>
                  </a:lnTo>
                  <a:lnTo>
                    <a:pt x="252264" y="8232"/>
                  </a:lnTo>
                  <a:lnTo>
                    <a:pt x="250900" y="7452"/>
                  </a:lnTo>
                  <a:lnTo>
                    <a:pt x="249512" y="6697"/>
                  </a:lnTo>
                  <a:lnTo>
                    <a:pt x="248099" y="5967"/>
                  </a:lnTo>
                  <a:lnTo>
                    <a:pt x="246662" y="5285"/>
                  </a:lnTo>
                  <a:lnTo>
                    <a:pt x="245030" y="4530"/>
                  </a:lnTo>
                  <a:lnTo>
                    <a:pt x="243374" y="3848"/>
                  </a:lnTo>
                  <a:lnTo>
                    <a:pt x="241670" y="3190"/>
                  </a:lnTo>
                  <a:lnTo>
                    <a:pt x="239965" y="2606"/>
                  </a:lnTo>
                  <a:lnTo>
                    <a:pt x="238260" y="2094"/>
                  </a:lnTo>
                  <a:lnTo>
                    <a:pt x="237383" y="1851"/>
                  </a:lnTo>
                  <a:lnTo>
                    <a:pt x="236531" y="1607"/>
                  </a:lnTo>
                  <a:lnTo>
                    <a:pt x="235654" y="1388"/>
                  </a:lnTo>
                  <a:lnTo>
                    <a:pt x="234777" y="1193"/>
                  </a:lnTo>
                  <a:lnTo>
                    <a:pt x="233900" y="1023"/>
                  </a:lnTo>
                  <a:lnTo>
                    <a:pt x="232999" y="852"/>
                  </a:lnTo>
                  <a:lnTo>
                    <a:pt x="232123" y="682"/>
                  </a:lnTo>
                  <a:lnTo>
                    <a:pt x="231246" y="536"/>
                  </a:lnTo>
                  <a:lnTo>
                    <a:pt x="230345" y="414"/>
                  </a:lnTo>
                  <a:lnTo>
                    <a:pt x="229468" y="317"/>
                  </a:lnTo>
                  <a:lnTo>
                    <a:pt x="228567" y="219"/>
                  </a:lnTo>
                  <a:lnTo>
                    <a:pt x="227666" y="146"/>
                  </a:lnTo>
                  <a:lnTo>
                    <a:pt x="226765" y="73"/>
                  </a:lnTo>
                  <a:lnTo>
                    <a:pt x="225864" y="24"/>
                  </a:lnTo>
                  <a:lnTo>
                    <a:pt x="224987" y="0"/>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9" name="Google Shape;209;p19"/>
            <p:cNvSpPr/>
            <p:nvPr/>
          </p:nvSpPr>
          <p:spPr>
            <a:xfrm>
              <a:off x="238125" y="1284825"/>
              <a:ext cx="6978150" cy="2731350"/>
            </a:xfrm>
            <a:custGeom>
              <a:rect b="b" l="l" r="r" t="t"/>
              <a:pathLst>
                <a:path extrusionOk="0" h="109254" w="279126">
                  <a:moveTo>
                    <a:pt x="0" y="90841"/>
                  </a:moveTo>
                  <a:lnTo>
                    <a:pt x="244" y="91377"/>
                  </a:lnTo>
                  <a:lnTo>
                    <a:pt x="308" y="91507"/>
                  </a:lnTo>
                  <a:lnTo>
                    <a:pt x="308" y="91507"/>
                  </a:lnTo>
                  <a:lnTo>
                    <a:pt x="0" y="90841"/>
                  </a:lnTo>
                  <a:close/>
                  <a:moveTo>
                    <a:pt x="224060" y="0"/>
                  </a:moveTo>
                  <a:lnTo>
                    <a:pt x="223159" y="24"/>
                  </a:lnTo>
                  <a:lnTo>
                    <a:pt x="222258" y="24"/>
                  </a:lnTo>
                  <a:lnTo>
                    <a:pt x="221357" y="73"/>
                  </a:lnTo>
                  <a:lnTo>
                    <a:pt x="220456" y="122"/>
                  </a:lnTo>
                  <a:lnTo>
                    <a:pt x="219555" y="195"/>
                  </a:lnTo>
                  <a:lnTo>
                    <a:pt x="218654" y="292"/>
                  </a:lnTo>
                  <a:lnTo>
                    <a:pt x="217850" y="390"/>
                  </a:lnTo>
                  <a:lnTo>
                    <a:pt x="217046" y="511"/>
                  </a:lnTo>
                  <a:lnTo>
                    <a:pt x="216243" y="633"/>
                  </a:lnTo>
                  <a:lnTo>
                    <a:pt x="215439" y="779"/>
                  </a:lnTo>
                  <a:lnTo>
                    <a:pt x="214635" y="925"/>
                  </a:lnTo>
                  <a:lnTo>
                    <a:pt x="213856" y="1120"/>
                  </a:lnTo>
                  <a:lnTo>
                    <a:pt x="213077" y="1291"/>
                  </a:lnTo>
                  <a:lnTo>
                    <a:pt x="212297" y="1510"/>
                  </a:lnTo>
                  <a:lnTo>
                    <a:pt x="211518" y="1729"/>
                  </a:lnTo>
                  <a:lnTo>
                    <a:pt x="210739" y="1948"/>
                  </a:lnTo>
                  <a:lnTo>
                    <a:pt x="209984" y="2192"/>
                  </a:lnTo>
                  <a:lnTo>
                    <a:pt x="209229" y="2460"/>
                  </a:lnTo>
                  <a:lnTo>
                    <a:pt x="208474" y="2752"/>
                  </a:lnTo>
                  <a:lnTo>
                    <a:pt x="207743" y="3044"/>
                  </a:lnTo>
                  <a:lnTo>
                    <a:pt x="206988" y="3337"/>
                  </a:lnTo>
                  <a:lnTo>
                    <a:pt x="206257" y="3677"/>
                  </a:lnTo>
                  <a:lnTo>
                    <a:pt x="205551" y="4018"/>
                  </a:lnTo>
                  <a:lnTo>
                    <a:pt x="204845" y="4359"/>
                  </a:lnTo>
                  <a:lnTo>
                    <a:pt x="204138" y="4749"/>
                  </a:lnTo>
                  <a:lnTo>
                    <a:pt x="203432" y="5114"/>
                  </a:lnTo>
                  <a:lnTo>
                    <a:pt x="202750" y="5528"/>
                  </a:lnTo>
                  <a:lnTo>
                    <a:pt x="202068" y="5942"/>
                  </a:lnTo>
                  <a:lnTo>
                    <a:pt x="201386" y="6381"/>
                  </a:lnTo>
                  <a:lnTo>
                    <a:pt x="200729" y="6819"/>
                  </a:lnTo>
                  <a:lnTo>
                    <a:pt x="200071" y="7306"/>
                  </a:lnTo>
                  <a:lnTo>
                    <a:pt x="199414" y="7769"/>
                  </a:lnTo>
                  <a:lnTo>
                    <a:pt x="198780" y="8280"/>
                  </a:lnTo>
                  <a:lnTo>
                    <a:pt x="198172" y="8792"/>
                  </a:lnTo>
                  <a:lnTo>
                    <a:pt x="197538" y="9303"/>
                  </a:lnTo>
                  <a:lnTo>
                    <a:pt x="196954" y="9863"/>
                  </a:lnTo>
                  <a:lnTo>
                    <a:pt x="196345" y="10424"/>
                  </a:lnTo>
                  <a:lnTo>
                    <a:pt x="195761" y="11008"/>
                  </a:lnTo>
                  <a:lnTo>
                    <a:pt x="194811" y="11982"/>
                  </a:lnTo>
                  <a:lnTo>
                    <a:pt x="193885" y="13005"/>
                  </a:lnTo>
                  <a:lnTo>
                    <a:pt x="193009" y="14052"/>
                  </a:lnTo>
                  <a:lnTo>
                    <a:pt x="192132" y="15124"/>
                  </a:lnTo>
                  <a:lnTo>
                    <a:pt x="191279" y="16244"/>
                  </a:lnTo>
                  <a:lnTo>
                    <a:pt x="190451" y="17365"/>
                  </a:lnTo>
                  <a:lnTo>
                    <a:pt x="189623" y="18485"/>
                  </a:lnTo>
                  <a:lnTo>
                    <a:pt x="188820" y="19654"/>
                  </a:lnTo>
                  <a:lnTo>
                    <a:pt x="187237" y="21992"/>
                  </a:lnTo>
                  <a:lnTo>
                    <a:pt x="185678" y="24354"/>
                  </a:lnTo>
                  <a:lnTo>
                    <a:pt x="184119" y="26717"/>
                  </a:lnTo>
                  <a:lnTo>
                    <a:pt x="182536" y="29055"/>
                  </a:lnTo>
                  <a:lnTo>
                    <a:pt x="181732" y="30224"/>
                  </a:lnTo>
                  <a:lnTo>
                    <a:pt x="180904" y="31368"/>
                  </a:lnTo>
                  <a:lnTo>
                    <a:pt x="180076" y="32489"/>
                  </a:lnTo>
                  <a:lnTo>
                    <a:pt x="179224" y="33609"/>
                  </a:lnTo>
                  <a:lnTo>
                    <a:pt x="178347" y="34680"/>
                  </a:lnTo>
                  <a:lnTo>
                    <a:pt x="177446" y="35752"/>
                  </a:lnTo>
                  <a:lnTo>
                    <a:pt x="176521" y="36775"/>
                  </a:lnTo>
                  <a:lnTo>
                    <a:pt x="175546" y="37773"/>
                  </a:lnTo>
                  <a:lnTo>
                    <a:pt x="174572" y="38723"/>
                  </a:lnTo>
                  <a:lnTo>
                    <a:pt x="173549" y="39649"/>
                  </a:lnTo>
                  <a:lnTo>
                    <a:pt x="172502" y="40550"/>
                  </a:lnTo>
                  <a:lnTo>
                    <a:pt x="171942" y="40964"/>
                  </a:lnTo>
                  <a:lnTo>
                    <a:pt x="171406" y="41378"/>
                  </a:lnTo>
                  <a:lnTo>
                    <a:pt x="170846" y="41792"/>
                  </a:lnTo>
                  <a:lnTo>
                    <a:pt x="170262" y="42182"/>
                  </a:lnTo>
                  <a:lnTo>
                    <a:pt x="169677" y="42571"/>
                  </a:lnTo>
                  <a:lnTo>
                    <a:pt x="169093" y="42937"/>
                  </a:lnTo>
                  <a:lnTo>
                    <a:pt x="168484" y="43302"/>
                  </a:lnTo>
                  <a:lnTo>
                    <a:pt x="167850" y="43643"/>
                  </a:lnTo>
                  <a:lnTo>
                    <a:pt x="167217" y="43959"/>
                  </a:lnTo>
                  <a:lnTo>
                    <a:pt x="166584" y="44276"/>
                  </a:lnTo>
                  <a:lnTo>
                    <a:pt x="165975" y="44544"/>
                  </a:lnTo>
                  <a:lnTo>
                    <a:pt x="165366" y="44812"/>
                  </a:lnTo>
                  <a:lnTo>
                    <a:pt x="164757" y="45031"/>
                  </a:lnTo>
                  <a:lnTo>
                    <a:pt x="164149" y="45250"/>
                  </a:lnTo>
                  <a:lnTo>
                    <a:pt x="163540" y="45445"/>
                  </a:lnTo>
                  <a:lnTo>
                    <a:pt x="162931" y="45615"/>
                  </a:lnTo>
                  <a:lnTo>
                    <a:pt x="162322" y="45762"/>
                  </a:lnTo>
                  <a:lnTo>
                    <a:pt x="161713" y="45883"/>
                  </a:lnTo>
                  <a:lnTo>
                    <a:pt x="161104" y="46005"/>
                  </a:lnTo>
                  <a:lnTo>
                    <a:pt x="160495" y="46103"/>
                  </a:lnTo>
                  <a:lnTo>
                    <a:pt x="159887" y="46176"/>
                  </a:lnTo>
                  <a:lnTo>
                    <a:pt x="159278" y="46249"/>
                  </a:lnTo>
                  <a:lnTo>
                    <a:pt x="158669" y="46297"/>
                  </a:lnTo>
                  <a:lnTo>
                    <a:pt x="158084" y="46322"/>
                  </a:lnTo>
                  <a:lnTo>
                    <a:pt x="156867" y="46322"/>
                  </a:lnTo>
                  <a:lnTo>
                    <a:pt x="155649" y="46297"/>
                  </a:lnTo>
                  <a:lnTo>
                    <a:pt x="154456" y="46200"/>
                  </a:lnTo>
                  <a:lnTo>
                    <a:pt x="153238" y="46054"/>
                  </a:lnTo>
                  <a:lnTo>
                    <a:pt x="152044" y="45883"/>
                  </a:lnTo>
                  <a:lnTo>
                    <a:pt x="150827" y="45664"/>
                  </a:lnTo>
                  <a:lnTo>
                    <a:pt x="149633" y="45421"/>
                  </a:lnTo>
                  <a:lnTo>
                    <a:pt x="148416" y="45128"/>
                  </a:lnTo>
                  <a:lnTo>
                    <a:pt x="147222" y="44836"/>
                  </a:lnTo>
                  <a:lnTo>
                    <a:pt x="146005" y="44495"/>
                  </a:lnTo>
                  <a:lnTo>
                    <a:pt x="144811" y="44179"/>
                  </a:lnTo>
                  <a:lnTo>
                    <a:pt x="142376" y="43472"/>
                  </a:lnTo>
                  <a:lnTo>
                    <a:pt x="139965" y="42766"/>
                  </a:lnTo>
                  <a:lnTo>
                    <a:pt x="137554" y="42108"/>
                  </a:lnTo>
                  <a:lnTo>
                    <a:pt x="136336" y="41792"/>
                  </a:lnTo>
                  <a:lnTo>
                    <a:pt x="135118" y="41500"/>
                  </a:lnTo>
                  <a:lnTo>
                    <a:pt x="133900" y="41232"/>
                  </a:lnTo>
                  <a:lnTo>
                    <a:pt x="132683" y="41013"/>
                  </a:lnTo>
                  <a:lnTo>
                    <a:pt x="131465" y="40818"/>
                  </a:lnTo>
                  <a:lnTo>
                    <a:pt x="130247" y="40647"/>
                  </a:lnTo>
                  <a:lnTo>
                    <a:pt x="129030" y="40550"/>
                  </a:lnTo>
                  <a:lnTo>
                    <a:pt x="127787" y="40477"/>
                  </a:lnTo>
                  <a:lnTo>
                    <a:pt x="125742" y="40477"/>
                  </a:lnTo>
                  <a:lnTo>
                    <a:pt x="124719" y="40501"/>
                  </a:lnTo>
                  <a:lnTo>
                    <a:pt x="123696" y="40574"/>
                  </a:lnTo>
                  <a:lnTo>
                    <a:pt x="122697" y="40672"/>
                  </a:lnTo>
                  <a:lnTo>
                    <a:pt x="121699" y="40769"/>
                  </a:lnTo>
                  <a:lnTo>
                    <a:pt x="120700" y="40915"/>
                  </a:lnTo>
                  <a:lnTo>
                    <a:pt x="119726" y="41061"/>
                  </a:lnTo>
                  <a:lnTo>
                    <a:pt x="118752" y="41256"/>
                  </a:lnTo>
                  <a:lnTo>
                    <a:pt x="117802" y="41451"/>
                  </a:lnTo>
                  <a:lnTo>
                    <a:pt x="116828" y="41670"/>
                  </a:lnTo>
                  <a:lnTo>
                    <a:pt x="115878" y="41938"/>
                  </a:lnTo>
                  <a:lnTo>
                    <a:pt x="114953" y="42206"/>
                  </a:lnTo>
                  <a:lnTo>
                    <a:pt x="114003" y="42498"/>
                  </a:lnTo>
                  <a:lnTo>
                    <a:pt x="113077" y="42815"/>
                  </a:lnTo>
                  <a:lnTo>
                    <a:pt x="112152" y="43131"/>
                  </a:lnTo>
                  <a:lnTo>
                    <a:pt x="111251" y="43497"/>
                  </a:lnTo>
                  <a:lnTo>
                    <a:pt x="110350" y="43862"/>
                  </a:lnTo>
                  <a:lnTo>
                    <a:pt x="109449" y="44252"/>
                  </a:lnTo>
                  <a:lnTo>
                    <a:pt x="108547" y="44666"/>
                  </a:lnTo>
                  <a:lnTo>
                    <a:pt x="107671" y="45080"/>
                  </a:lnTo>
                  <a:lnTo>
                    <a:pt x="106794" y="45518"/>
                  </a:lnTo>
                  <a:lnTo>
                    <a:pt x="105917" y="45981"/>
                  </a:lnTo>
                  <a:lnTo>
                    <a:pt x="105040" y="46444"/>
                  </a:lnTo>
                  <a:lnTo>
                    <a:pt x="104188" y="46955"/>
                  </a:lnTo>
                  <a:lnTo>
                    <a:pt x="103336" y="47442"/>
                  </a:lnTo>
                  <a:lnTo>
                    <a:pt x="102508" y="47978"/>
                  </a:lnTo>
                  <a:lnTo>
                    <a:pt x="101655" y="48489"/>
                  </a:lnTo>
                  <a:lnTo>
                    <a:pt x="100827" y="49049"/>
                  </a:lnTo>
                  <a:lnTo>
                    <a:pt x="100023" y="49610"/>
                  </a:lnTo>
                  <a:lnTo>
                    <a:pt x="98392" y="50754"/>
                  </a:lnTo>
                  <a:lnTo>
                    <a:pt x="96784" y="51972"/>
                  </a:lnTo>
                  <a:lnTo>
                    <a:pt x="95201" y="53214"/>
                  </a:lnTo>
                  <a:lnTo>
                    <a:pt x="93643" y="54505"/>
                  </a:lnTo>
                  <a:lnTo>
                    <a:pt x="92133" y="55820"/>
                  </a:lnTo>
                  <a:lnTo>
                    <a:pt x="90623" y="57159"/>
                  </a:lnTo>
                  <a:lnTo>
                    <a:pt x="89137" y="58548"/>
                  </a:lnTo>
                  <a:lnTo>
                    <a:pt x="87676" y="59936"/>
                  </a:lnTo>
                  <a:lnTo>
                    <a:pt x="86263" y="61373"/>
                  </a:lnTo>
                  <a:lnTo>
                    <a:pt x="84851" y="62810"/>
                  </a:lnTo>
                  <a:lnTo>
                    <a:pt x="83438" y="64246"/>
                  </a:lnTo>
                  <a:lnTo>
                    <a:pt x="82074" y="65708"/>
                  </a:lnTo>
                  <a:lnTo>
                    <a:pt x="80735" y="67169"/>
                  </a:lnTo>
                  <a:lnTo>
                    <a:pt x="78080" y="70067"/>
                  </a:lnTo>
                  <a:lnTo>
                    <a:pt x="75523" y="72965"/>
                  </a:lnTo>
                  <a:lnTo>
                    <a:pt x="73282" y="75498"/>
                  </a:lnTo>
                  <a:lnTo>
                    <a:pt x="70993" y="78055"/>
                  </a:lnTo>
                  <a:lnTo>
                    <a:pt x="68631" y="80613"/>
                  </a:lnTo>
                  <a:lnTo>
                    <a:pt x="67437" y="81903"/>
                  </a:lnTo>
                  <a:lnTo>
                    <a:pt x="66244" y="83170"/>
                  </a:lnTo>
                  <a:lnTo>
                    <a:pt x="65002" y="84412"/>
                  </a:lnTo>
                  <a:lnTo>
                    <a:pt x="63784" y="85654"/>
                  </a:lnTo>
                  <a:lnTo>
                    <a:pt x="62518" y="86872"/>
                  </a:lnTo>
                  <a:lnTo>
                    <a:pt x="61251" y="88089"/>
                  </a:lnTo>
                  <a:lnTo>
                    <a:pt x="59960" y="89283"/>
                  </a:lnTo>
                  <a:lnTo>
                    <a:pt x="58645" y="90427"/>
                  </a:lnTo>
                  <a:lnTo>
                    <a:pt x="57330" y="91572"/>
                  </a:lnTo>
                  <a:lnTo>
                    <a:pt x="55991" y="92692"/>
                  </a:lnTo>
                  <a:lnTo>
                    <a:pt x="54627" y="93764"/>
                  </a:lnTo>
                  <a:lnTo>
                    <a:pt x="53239" y="94811"/>
                  </a:lnTo>
                  <a:lnTo>
                    <a:pt x="51826" y="95834"/>
                  </a:lnTo>
                  <a:lnTo>
                    <a:pt x="50414" y="96808"/>
                  </a:lnTo>
                  <a:lnTo>
                    <a:pt x="48952" y="97734"/>
                  </a:lnTo>
                  <a:lnTo>
                    <a:pt x="47491" y="98635"/>
                  </a:lnTo>
                  <a:lnTo>
                    <a:pt x="45981" y="99487"/>
                  </a:lnTo>
                  <a:lnTo>
                    <a:pt x="44471" y="100291"/>
                  </a:lnTo>
                  <a:lnTo>
                    <a:pt x="42912" y="101046"/>
                  </a:lnTo>
                  <a:lnTo>
                    <a:pt x="42133" y="101411"/>
                  </a:lnTo>
                  <a:lnTo>
                    <a:pt x="41354" y="101752"/>
                  </a:lnTo>
                  <a:lnTo>
                    <a:pt x="40550" y="102069"/>
                  </a:lnTo>
                  <a:lnTo>
                    <a:pt x="39746" y="102385"/>
                  </a:lnTo>
                  <a:lnTo>
                    <a:pt x="38943" y="102702"/>
                  </a:lnTo>
                  <a:lnTo>
                    <a:pt x="38139" y="102994"/>
                  </a:lnTo>
                  <a:lnTo>
                    <a:pt x="37311" y="103262"/>
                  </a:lnTo>
                  <a:lnTo>
                    <a:pt x="36483" y="103506"/>
                  </a:lnTo>
                  <a:lnTo>
                    <a:pt x="35655" y="103749"/>
                  </a:lnTo>
                  <a:lnTo>
                    <a:pt x="34802" y="103993"/>
                  </a:lnTo>
                  <a:lnTo>
                    <a:pt x="33950" y="104187"/>
                  </a:lnTo>
                  <a:lnTo>
                    <a:pt x="33098" y="104382"/>
                  </a:lnTo>
                  <a:lnTo>
                    <a:pt x="32221" y="104577"/>
                  </a:lnTo>
                  <a:lnTo>
                    <a:pt x="31368" y="104723"/>
                  </a:lnTo>
                  <a:lnTo>
                    <a:pt x="30248" y="104894"/>
                  </a:lnTo>
                  <a:lnTo>
                    <a:pt x="29152" y="105040"/>
                  </a:lnTo>
                  <a:lnTo>
                    <a:pt x="28008" y="105137"/>
                  </a:lnTo>
                  <a:lnTo>
                    <a:pt x="26863" y="105186"/>
                  </a:lnTo>
                  <a:lnTo>
                    <a:pt x="25718" y="105210"/>
                  </a:lnTo>
                  <a:lnTo>
                    <a:pt x="24574" y="105186"/>
                  </a:lnTo>
                  <a:lnTo>
                    <a:pt x="23429" y="105137"/>
                  </a:lnTo>
                  <a:lnTo>
                    <a:pt x="22260" y="105040"/>
                  </a:lnTo>
                  <a:lnTo>
                    <a:pt x="21115" y="104918"/>
                  </a:lnTo>
                  <a:lnTo>
                    <a:pt x="19971" y="104748"/>
                  </a:lnTo>
                  <a:lnTo>
                    <a:pt x="18826" y="104528"/>
                  </a:lnTo>
                  <a:lnTo>
                    <a:pt x="17681" y="104285"/>
                  </a:lnTo>
                  <a:lnTo>
                    <a:pt x="16561" y="103993"/>
                  </a:lnTo>
                  <a:lnTo>
                    <a:pt x="15441" y="103676"/>
                  </a:lnTo>
                  <a:lnTo>
                    <a:pt x="14345" y="103286"/>
                  </a:lnTo>
                  <a:lnTo>
                    <a:pt x="13249" y="102897"/>
                  </a:lnTo>
                  <a:lnTo>
                    <a:pt x="12177" y="102434"/>
                  </a:lnTo>
                  <a:lnTo>
                    <a:pt x="11154" y="101947"/>
                  </a:lnTo>
                  <a:lnTo>
                    <a:pt x="10131" y="101435"/>
                  </a:lnTo>
                  <a:lnTo>
                    <a:pt x="9133" y="100851"/>
                  </a:lnTo>
                  <a:lnTo>
                    <a:pt x="8159" y="100242"/>
                  </a:lnTo>
                  <a:lnTo>
                    <a:pt x="7233" y="99609"/>
                  </a:lnTo>
                  <a:lnTo>
                    <a:pt x="6308" y="98903"/>
                  </a:lnTo>
                  <a:lnTo>
                    <a:pt x="5455" y="98172"/>
                  </a:lnTo>
                  <a:lnTo>
                    <a:pt x="4603" y="97417"/>
                  </a:lnTo>
                  <a:lnTo>
                    <a:pt x="3824" y="96589"/>
                  </a:lnTo>
                  <a:lnTo>
                    <a:pt x="3434" y="96175"/>
                  </a:lnTo>
                  <a:lnTo>
                    <a:pt x="3069" y="95737"/>
                  </a:lnTo>
                  <a:lnTo>
                    <a:pt x="2703" y="95298"/>
                  </a:lnTo>
                  <a:lnTo>
                    <a:pt x="2362" y="94835"/>
                  </a:lnTo>
                  <a:lnTo>
                    <a:pt x="2021" y="94373"/>
                  </a:lnTo>
                  <a:lnTo>
                    <a:pt x="1680" y="93910"/>
                  </a:lnTo>
                  <a:lnTo>
                    <a:pt x="1388" y="93423"/>
                  </a:lnTo>
                  <a:lnTo>
                    <a:pt x="1072" y="92936"/>
                  </a:lnTo>
                  <a:lnTo>
                    <a:pt x="779" y="92424"/>
                  </a:lnTo>
                  <a:lnTo>
                    <a:pt x="511" y="91913"/>
                  </a:lnTo>
                  <a:lnTo>
                    <a:pt x="308" y="91507"/>
                  </a:lnTo>
                  <a:lnTo>
                    <a:pt x="308" y="91507"/>
                  </a:lnTo>
                  <a:lnTo>
                    <a:pt x="463" y="91840"/>
                  </a:lnTo>
                  <a:lnTo>
                    <a:pt x="950" y="92814"/>
                  </a:lnTo>
                  <a:lnTo>
                    <a:pt x="1461" y="93764"/>
                  </a:lnTo>
                  <a:lnTo>
                    <a:pt x="1997" y="94714"/>
                  </a:lnTo>
                  <a:lnTo>
                    <a:pt x="2557" y="95615"/>
                  </a:lnTo>
                  <a:lnTo>
                    <a:pt x="3117" y="96492"/>
                  </a:lnTo>
                  <a:lnTo>
                    <a:pt x="3726" y="97344"/>
                  </a:lnTo>
                  <a:lnTo>
                    <a:pt x="4335" y="98172"/>
                  </a:lnTo>
                  <a:lnTo>
                    <a:pt x="4968" y="98976"/>
                  </a:lnTo>
                  <a:lnTo>
                    <a:pt x="5650" y="99731"/>
                  </a:lnTo>
                  <a:lnTo>
                    <a:pt x="6332" y="100486"/>
                  </a:lnTo>
                  <a:lnTo>
                    <a:pt x="7014" y="101216"/>
                  </a:lnTo>
                  <a:lnTo>
                    <a:pt x="7745" y="101898"/>
                  </a:lnTo>
                  <a:lnTo>
                    <a:pt x="8500" y="102556"/>
                  </a:lnTo>
                  <a:lnTo>
                    <a:pt x="9255" y="103189"/>
                  </a:lnTo>
                  <a:lnTo>
                    <a:pt x="10058" y="103798"/>
                  </a:lnTo>
                  <a:lnTo>
                    <a:pt x="10862" y="104382"/>
                  </a:lnTo>
                  <a:lnTo>
                    <a:pt x="11690" y="104918"/>
                  </a:lnTo>
                  <a:lnTo>
                    <a:pt x="12543" y="105430"/>
                  </a:lnTo>
                  <a:lnTo>
                    <a:pt x="13395" y="105917"/>
                  </a:lnTo>
                  <a:lnTo>
                    <a:pt x="14296" y="106379"/>
                  </a:lnTo>
                  <a:lnTo>
                    <a:pt x="15197" y="106793"/>
                  </a:lnTo>
                  <a:lnTo>
                    <a:pt x="16123" y="107183"/>
                  </a:lnTo>
                  <a:lnTo>
                    <a:pt x="17072" y="107524"/>
                  </a:lnTo>
                  <a:lnTo>
                    <a:pt x="18047" y="107865"/>
                  </a:lnTo>
                  <a:lnTo>
                    <a:pt x="19045" y="108157"/>
                  </a:lnTo>
                  <a:lnTo>
                    <a:pt x="20044" y="108401"/>
                  </a:lnTo>
                  <a:lnTo>
                    <a:pt x="21091" y="108620"/>
                  </a:lnTo>
                  <a:lnTo>
                    <a:pt x="22138" y="108815"/>
                  </a:lnTo>
                  <a:lnTo>
                    <a:pt x="23210" y="108985"/>
                  </a:lnTo>
                  <a:lnTo>
                    <a:pt x="24281" y="109107"/>
                  </a:lnTo>
                  <a:lnTo>
                    <a:pt x="25402" y="109180"/>
                  </a:lnTo>
                  <a:lnTo>
                    <a:pt x="26181" y="109229"/>
                  </a:lnTo>
                  <a:lnTo>
                    <a:pt x="26985" y="109253"/>
                  </a:lnTo>
                  <a:lnTo>
                    <a:pt x="28543" y="109253"/>
                  </a:lnTo>
                  <a:lnTo>
                    <a:pt x="29298" y="109229"/>
                  </a:lnTo>
                  <a:lnTo>
                    <a:pt x="30078" y="109204"/>
                  </a:lnTo>
                  <a:lnTo>
                    <a:pt x="31588" y="109083"/>
                  </a:lnTo>
                  <a:lnTo>
                    <a:pt x="33073" y="108912"/>
                  </a:lnTo>
                  <a:lnTo>
                    <a:pt x="34535" y="108693"/>
                  </a:lnTo>
                  <a:lnTo>
                    <a:pt x="35971" y="108425"/>
                  </a:lnTo>
                  <a:lnTo>
                    <a:pt x="37408" y="108108"/>
                  </a:lnTo>
                  <a:lnTo>
                    <a:pt x="38821" y="107719"/>
                  </a:lnTo>
                  <a:lnTo>
                    <a:pt x="40185" y="107305"/>
                  </a:lnTo>
                  <a:lnTo>
                    <a:pt x="41573" y="106818"/>
                  </a:lnTo>
                  <a:lnTo>
                    <a:pt x="42912" y="106306"/>
                  </a:lnTo>
                  <a:lnTo>
                    <a:pt x="44228" y="105746"/>
                  </a:lnTo>
                  <a:lnTo>
                    <a:pt x="45543" y="105162"/>
                  </a:lnTo>
                  <a:lnTo>
                    <a:pt x="46858" y="104504"/>
                  </a:lnTo>
                  <a:lnTo>
                    <a:pt x="48124" y="103822"/>
                  </a:lnTo>
                  <a:lnTo>
                    <a:pt x="49391" y="103116"/>
                  </a:lnTo>
                  <a:lnTo>
                    <a:pt x="50633" y="102361"/>
                  </a:lnTo>
                  <a:lnTo>
                    <a:pt x="51875" y="101557"/>
                  </a:lnTo>
                  <a:lnTo>
                    <a:pt x="53093" y="100729"/>
                  </a:lnTo>
                  <a:lnTo>
                    <a:pt x="54286" y="99877"/>
                  </a:lnTo>
                  <a:lnTo>
                    <a:pt x="55479" y="99000"/>
                  </a:lnTo>
                  <a:lnTo>
                    <a:pt x="56673" y="98075"/>
                  </a:lnTo>
                  <a:lnTo>
                    <a:pt x="57842" y="97125"/>
                  </a:lnTo>
                  <a:lnTo>
                    <a:pt x="58986" y="96175"/>
                  </a:lnTo>
                  <a:lnTo>
                    <a:pt x="60131" y="95176"/>
                  </a:lnTo>
                  <a:lnTo>
                    <a:pt x="61251" y="94153"/>
                  </a:lnTo>
                  <a:lnTo>
                    <a:pt x="62396" y="93131"/>
                  </a:lnTo>
                  <a:lnTo>
                    <a:pt x="63492" y="92059"/>
                  </a:lnTo>
                  <a:lnTo>
                    <a:pt x="64612" y="90987"/>
                  </a:lnTo>
                  <a:lnTo>
                    <a:pt x="65708" y="89892"/>
                  </a:lnTo>
                  <a:lnTo>
                    <a:pt x="66780" y="88796"/>
                  </a:lnTo>
                  <a:lnTo>
                    <a:pt x="68947" y="86531"/>
                  </a:lnTo>
                  <a:lnTo>
                    <a:pt x="71066" y="84241"/>
                  </a:lnTo>
                  <a:lnTo>
                    <a:pt x="73185" y="81903"/>
                  </a:lnTo>
                  <a:lnTo>
                    <a:pt x="75279" y="79565"/>
                  </a:lnTo>
                  <a:lnTo>
                    <a:pt x="79420" y="74865"/>
                  </a:lnTo>
                  <a:lnTo>
                    <a:pt x="81490" y="72527"/>
                  </a:lnTo>
                  <a:lnTo>
                    <a:pt x="83560" y="70238"/>
                  </a:lnTo>
                  <a:lnTo>
                    <a:pt x="85630" y="67973"/>
                  </a:lnTo>
                  <a:lnTo>
                    <a:pt x="87724" y="65756"/>
                  </a:lnTo>
                  <a:lnTo>
                    <a:pt x="88772" y="64685"/>
                  </a:lnTo>
                  <a:lnTo>
                    <a:pt x="89819" y="63613"/>
                  </a:lnTo>
                  <a:lnTo>
                    <a:pt x="90866" y="62566"/>
                  </a:lnTo>
                  <a:lnTo>
                    <a:pt x="91938" y="61543"/>
                  </a:lnTo>
                  <a:lnTo>
                    <a:pt x="92985" y="60545"/>
                  </a:lnTo>
                  <a:lnTo>
                    <a:pt x="94057" y="59570"/>
                  </a:lnTo>
                  <a:lnTo>
                    <a:pt x="95128" y="58621"/>
                  </a:lnTo>
                  <a:lnTo>
                    <a:pt x="96224" y="57695"/>
                  </a:lnTo>
                  <a:lnTo>
                    <a:pt x="97320" y="56794"/>
                  </a:lnTo>
                  <a:lnTo>
                    <a:pt x="98416" y="55942"/>
                  </a:lnTo>
                  <a:lnTo>
                    <a:pt x="99512" y="55089"/>
                  </a:lnTo>
                  <a:lnTo>
                    <a:pt x="100632" y="54286"/>
                  </a:lnTo>
                  <a:lnTo>
                    <a:pt x="101947" y="53409"/>
                  </a:lnTo>
                  <a:lnTo>
                    <a:pt x="103263" y="52532"/>
                  </a:lnTo>
                  <a:lnTo>
                    <a:pt x="104626" y="51704"/>
                  </a:lnTo>
                  <a:lnTo>
                    <a:pt x="106015" y="50900"/>
                  </a:lnTo>
                  <a:lnTo>
                    <a:pt x="107403" y="50145"/>
                  </a:lnTo>
                  <a:lnTo>
                    <a:pt x="108815" y="49415"/>
                  </a:lnTo>
                  <a:lnTo>
                    <a:pt x="110252" y="48733"/>
                  </a:lnTo>
                  <a:lnTo>
                    <a:pt x="111714" y="48075"/>
                  </a:lnTo>
                  <a:lnTo>
                    <a:pt x="113175" y="47491"/>
                  </a:lnTo>
                  <a:lnTo>
                    <a:pt x="114660" y="46931"/>
                  </a:lnTo>
                  <a:lnTo>
                    <a:pt x="116170" y="46419"/>
                  </a:lnTo>
                  <a:lnTo>
                    <a:pt x="117680" y="45981"/>
                  </a:lnTo>
                  <a:lnTo>
                    <a:pt x="119215" y="45567"/>
                  </a:lnTo>
                  <a:lnTo>
                    <a:pt x="119994" y="45396"/>
                  </a:lnTo>
                  <a:lnTo>
                    <a:pt x="120773" y="45226"/>
                  </a:lnTo>
                  <a:lnTo>
                    <a:pt x="121553" y="45080"/>
                  </a:lnTo>
                  <a:lnTo>
                    <a:pt x="122332" y="44934"/>
                  </a:lnTo>
                  <a:lnTo>
                    <a:pt x="123136" y="44812"/>
                  </a:lnTo>
                  <a:lnTo>
                    <a:pt x="123915" y="44714"/>
                  </a:lnTo>
                  <a:lnTo>
                    <a:pt x="124816" y="44617"/>
                  </a:lnTo>
                  <a:lnTo>
                    <a:pt x="125693" y="44568"/>
                  </a:lnTo>
                  <a:lnTo>
                    <a:pt x="126570" y="44520"/>
                  </a:lnTo>
                  <a:lnTo>
                    <a:pt x="127422" y="44495"/>
                  </a:lnTo>
                  <a:lnTo>
                    <a:pt x="128299" y="44520"/>
                  </a:lnTo>
                  <a:lnTo>
                    <a:pt x="129151" y="44544"/>
                  </a:lnTo>
                  <a:lnTo>
                    <a:pt x="130028" y="44593"/>
                  </a:lnTo>
                  <a:lnTo>
                    <a:pt x="130880" y="44666"/>
                  </a:lnTo>
                  <a:lnTo>
                    <a:pt x="131709" y="44763"/>
                  </a:lnTo>
                  <a:lnTo>
                    <a:pt x="132561" y="44861"/>
                  </a:lnTo>
                  <a:lnTo>
                    <a:pt x="133413" y="45007"/>
                  </a:lnTo>
                  <a:lnTo>
                    <a:pt x="134241" y="45153"/>
                  </a:lnTo>
                  <a:lnTo>
                    <a:pt x="135922" y="45469"/>
                  </a:lnTo>
                  <a:lnTo>
                    <a:pt x="137602" y="45859"/>
                  </a:lnTo>
                  <a:lnTo>
                    <a:pt x="139258" y="46273"/>
                  </a:lnTo>
                  <a:lnTo>
                    <a:pt x="140914" y="46711"/>
                  </a:lnTo>
                  <a:lnTo>
                    <a:pt x="144251" y="47661"/>
                  </a:lnTo>
                  <a:lnTo>
                    <a:pt x="145907" y="48124"/>
                  </a:lnTo>
                  <a:lnTo>
                    <a:pt x="147588" y="48587"/>
                  </a:lnTo>
                  <a:lnTo>
                    <a:pt x="149268" y="49025"/>
                  </a:lnTo>
                  <a:lnTo>
                    <a:pt x="150973" y="49439"/>
                  </a:lnTo>
                  <a:lnTo>
                    <a:pt x="152361" y="49756"/>
                  </a:lnTo>
                  <a:lnTo>
                    <a:pt x="153749" y="49999"/>
                  </a:lnTo>
                  <a:lnTo>
                    <a:pt x="154456" y="50097"/>
                  </a:lnTo>
                  <a:lnTo>
                    <a:pt x="155137" y="50170"/>
                  </a:lnTo>
                  <a:lnTo>
                    <a:pt x="155819" y="50243"/>
                  </a:lnTo>
                  <a:lnTo>
                    <a:pt x="156501" y="50292"/>
                  </a:lnTo>
                  <a:lnTo>
                    <a:pt x="157183" y="50316"/>
                  </a:lnTo>
                  <a:lnTo>
                    <a:pt x="157865" y="50340"/>
                  </a:lnTo>
                  <a:lnTo>
                    <a:pt x="158523" y="50340"/>
                  </a:lnTo>
                  <a:lnTo>
                    <a:pt x="159205" y="50316"/>
                  </a:lnTo>
                  <a:lnTo>
                    <a:pt x="159862" y="50292"/>
                  </a:lnTo>
                  <a:lnTo>
                    <a:pt x="160520" y="50243"/>
                  </a:lnTo>
                  <a:lnTo>
                    <a:pt x="161177" y="50170"/>
                  </a:lnTo>
                  <a:lnTo>
                    <a:pt x="161835" y="50097"/>
                  </a:lnTo>
                  <a:lnTo>
                    <a:pt x="162492" y="49999"/>
                  </a:lnTo>
                  <a:lnTo>
                    <a:pt x="163150" y="49877"/>
                  </a:lnTo>
                  <a:lnTo>
                    <a:pt x="163783" y="49731"/>
                  </a:lnTo>
                  <a:lnTo>
                    <a:pt x="164416" y="49585"/>
                  </a:lnTo>
                  <a:lnTo>
                    <a:pt x="165074" y="49390"/>
                  </a:lnTo>
                  <a:lnTo>
                    <a:pt x="165707" y="49196"/>
                  </a:lnTo>
                  <a:lnTo>
                    <a:pt x="166340" y="49001"/>
                  </a:lnTo>
                  <a:lnTo>
                    <a:pt x="166974" y="48757"/>
                  </a:lnTo>
                  <a:lnTo>
                    <a:pt x="167583" y="48514"/>
                  </a:lnTo>
                  <a:lnTo>
                    <a:pt x="168216" y="48246"/>
                  </a:lnTo>
                  <a:lnTo>
                    <a:pt x="168825" y="47954"/>
                  </a:lnTo>
                  <a:lnTo>
                    <a:pt x="169458" y="47637"/>
                  </a:lnTo>
                  <a:lnTo>
                    <a:pt x="170067" y="47320"/>
                  </a:lnTo>
                  <a:lnTo>
                    <a:pt x="170676" y="46955"/>
                  </a:lnTo>
                  <a:lnTo>
                    <a:pt x="171260" y="46590"/>
                  </a:lnTo>
                  <a:lnTo>
                    <a:pt x="171869" y="46200"/>
                  </a:lnTo>
                  <a:lnTo>
                    <a:pt x="172940" y="45445"/>
                  </a:lnTo>
                  <a:lnTo>
                    <a:pt x="173988" y="44666"/>
                  </a:lnTo>
                  <a:lnTo>
                    <a:pt x="174962" y="43838"/>
                  </a:lnTo>
                  <a:lnTo>
                    <a:pt x="175936" y="42985"/>
                  </a:lnTo>
                  <a:lnTo>
                    <a:pt x="176862" y="42108"/>
                  </a:lnTo>
                  <a:lnTo>
                    <a:pt x="177763" y="41207"/>
                  </a:lnTo>
                  <a:lnTo>
                    <a:pt x="178639" y="40258"/>
                  </a:lnTo>
                  <a:lnTo>
                    <a:pt x="179492" y="39308"/>
                  </a:lnTo>
                  <a:lnTo>
                    <a:pt x="180320" y="38334"/>
                  </a:lnTo>
                  <a:lnTo>
                    <a:pt x="181124" y="37335"/>
                  </a:lnTo>
                  <a:lnTo>
                    <a:pt x="181903" y="36312"/>
                  </a:lnTo>
                  <a:lnTo>
                    <a:pt x="182658" y="35265"/>
                  </a:lnTo>
                  <a:lnTo>
                    <a:pt x="183413" y="34218"/>
                  </a:lnTo>
                  <a:lnTo>
                    <a:pt x="184168" y="33170"/>
                  </a:lnTo>
                  <a:lnTo>
                    <a:pt x="185629" y="31027"/>
                  </a:lnTo>
                  <a:lnTo>
                    <a:pt x="188479" y="26692"/>
                  </a:lnTo>
                  <a:lnTo>
                    <a:pt x="189940" y="24549"/>
                  </a:lnTo>
                  <a:lnTo>
                    <a:pt x="191401" y="22406"/>
                  </a:lnTo>
                  <a:lnTo>
                    <a:pt x="192156" y="21359"/>
                  </a:lnTo>
                  <a:lnTo>
                    <a:pt x="192935" y="20336"/>
                  </a:lnTo>
                  <a:lnTo>
                    <a:pt x="193715" y="19313"/>
                  </a:lnTo>
                  <a:lnTo>
                    <a:pt x="194518" y="18314"/>
                  </a:lnTo>
                  <a:lnTo>
                    <a:pt x="195347" y="17340"/>
                  </a:lnTo>
                  <a:lnTo>
                    <a:pt x="196199" y="16366"/>
                  </a:lnTo>
                  <a:lnTo>
                    <a:pt x="197076" y="15441"/>
                  </a:lnTo>
                  <a:lnTo>
                    <a:pt x="197977" y="14515"/>
                  </a:lnTo>
                  <a:lnTo>
                    <a:pt x="198610" y="13931"/>
                  </a:lnTo>
                  <a:lnTo>
                    <a:pt x="199243" y="13346"/>
                  </a:lnTo>
                  <a:lnTo>
                    <a:pt x="199876" y="12786"/>
                  </a:lnTo>
                  <a:lnTo>
                    <a:pt x="200534" y="12250"/>
                  </a:lnTo>
                  <a:lnTo>
                    <a:pt x="201216" y="11714"/>
                  </a:lnTo>
                  <a:lnTo>
                    <a:pt x="201874" y="11227"/>
                  </a:lnTo>
                  <a:lnTo>
                    <a:pt x="202580" y="10740"/>
                  </a:lnTo>
                  <a:lnTo>
                    <a:pt x="203262" y="10253"/>
                  </a:lnTo>
                  <a:lnTo>
                    <a:pt x="203992" y="9815"/>
                  </a:lnTo>
                  <a:lnTo>
                    <a:pt x="204699" y="9376"/>
                  </a:lnTo>
                  <a:lnTo>
                    <a:pt x="205429" y="8962"/>
                  </a:lnTo>
                  <a:lnTo>
                    <a:pt x="206160" y="8548"/>
                  </a:lnTo>
                  <a:lnTo>
                    <a:pt x="206915" y="8183"/>
                  </a:lnTo>
                  <a:lnTo>
                    <a:pt x="207670" y="7818"/>
                  </a:lnTo>
                  <a:lnTo>
                    <a:pt x="208425" y="7452"/>
                  </a:lnTo>
                  <a:lnTo>
                    <a:pt x="209180" y="7136"/>
                  </a:lnTo>
                  <a:lnTo>
                    <a:pt x="209959" y="6819"/>
                  </a:lnTo>
                  <a:lnTo>
                    <a:pt x="210763" y="6503"/>
                  </a:lnTo>
                  <a:lnTo>
                    <a:pt x="211542" y="6235"/>
                  </a:lnTo>
                  <a:lnTo>
                    <a:pt x="212346" y="5967"/>
                  </a:lnTo>
                  <a:lnTo>
                    <a:pt x="213150" y="5723"/>
                  </a:lnTo>
                  <a:lnTo>
                    <a:pt x="213953" y="5480"/>
                  </a:lnTo>
                  <a:lnTo>
                    <a:pt x="214757" y="5285"/>
                  </a:lnTo>
                  <a:lnTo>
                    <a:pt x="215585" y="5090"/>
                  </a:lnTo>
                  <a:lnTo>
                    <a:pt x="216413" y="4895"/>
                  </a:lnTo>
                  <a:lnTo>
                    <a:pt x="217241" y="4725"/>
                  </a:lnTo>
                  <a:lnTo>
                    <a:pt x="218069" y="4579"/>
                  </a:lnTo>
                  <a:lnTo>
                    <a:pt x="218922" y="4457"/>
                  </a:lnTo>
                  <a:lnTo>
                    <a:pt x="219774" y="4335"/>
                  </a:lnTo>
                  <a:lnTo>
                    <a:pt x="220602" y="4238"/>
                  </a:lnTo>
                  <a:lnTo>
                    <a:pt x="221454" y="4140"/>
                  </a:lnTo>
                  <a:lnTo>
                    <a:pt x="222307" y="4092"/>
                  </a:lnTo>
                  <a:lnTo>
                    <a:pt x="223378" y="4018"/>
                  </a:lnTo>
                  <a:lnTo>
                    <a:pt x="224426" y="3970"/>
                  </a:lnTo>
                  <a:lnTo>
                    <a:pt x="226544" y="3970"/>
                  </a:lnTo>
                  <a:lnTo>
                    <a:pt x="227567" y="3994"/>
                  </a:lnTo>
                  <a:lnTo>
                    <a:pt x="228615" y="4043"/>
                  </a:lnTo>
                  <a:lnTo>
                    <a:pt x="229638" y="4116"/>
                  </a:lnTo>
                  <a:lnTo>
                    <a:pt x="230660" y="4213"/>
                  </a:lnTo>
                  <a:lnTo>
                    <a:pt x="231683" y="4335"/>
                  </a:lnTo>
                  <a:lnTo>
                    <a:pt x="232682" y="4481"/>
                  </a:lnTo>
                  <a:lnTo>
                    <a:pt x="233680" y="4627"/>
                  </a:lnTo>
                  <a:lnTo>
                    <a:pt x="234679" y="4822"/>
                  </a:lnTo>
                  <a:lnTo>
                    <a:pt x="235677" y="5017"/>
                  </a:lnTo>
                  <a:lnTo>
                    <a:pt x="236652" y="5236"/>
                  </a:lnTo>
                  <a:lnTo>
                    <a:pt x="237650" y="5455"/>
                  </a:lnTo>
                  <a:lnTo>
                    <a:pt x="238624" y="5723"/>
                  </a:lnTo>
                  <a:lnTo>
                    <a:pt x="239598" y="5991"/>
                  </a:lnTo>
                  <a:lnTo>
                    <a:pt x="240548" y="6283"/>
                  </a:lnTo>
                  <a:lnTo>
                    <a:pt x="241522" y="6600"/>
                  </a:lnTo>
                  <a:lnTo>
                    <a:pt x="242472" y="6917"/>
                  </a:lnTo>
                  <a:lnTo>
                    <a:pt x="243422" y="7258"/>
                  </a:lnTo>
                  <a:lnTo>
                    <a:pt x="244348" y="7623"/>
                  </a:lnTo>
                  <a:lnTo>
                    <a:pt x="245297" y="7988"/>
                  </a:lnTo>
                  <a:lnTo>
                    <a:pt x="246223" y="8378"/>
                  </a:lnTo>
                  <a:lnTo>
                    <a:pt x="247148" y="8792"/>
                  </a:lnTo>
                  <a:lnTo>
                    <a:pt x="248074" y="9206"/>
                  </a:lnTo>
                  <a:lnTo>
                    <a:pt x="248975" y="9644"/>
                  </a:lnTo>
                  <a:lnTo>
                    <a:pt x="249876" y="10083"/>
                  </a:lnTo>
                  <a:lnTo>
                    <a:pt x="251678" y="11008"/>
                  </a:lnTo>
                  <a:lnTo>
                    <a:pt x="253456" y="12007"/>
                  </a:lnTo>
                  <a:lnTo>
                    <a:pt x="255210" y="13030"/>
                  </a:lnTo>
                  <a:lnTo>
                    <a:pt x="256963" y="14125"/>
                  </a:lnTo>
                  <a:lnTo>
                    <a:pt x="258668" y="15246"/>
                  </a:lnTo>
                  <a:lnTo>
                    <a:pt x="260373" y="16415"/>
                  </a:lnTo>
                  <a:lnTo>
                    <a:pt x="262029" y="17608"/>
                  </a:lnTo>
                  <a:lnTo>
                    <a:pt x="263685" y="18850"/>
                  </a:lnTo>
                  <a:lnTo>
                    <a:pt x="265317" y="20092"/>
                  </a:lnTo>
                  <a:lnTo>
                    <a:pt x="266948" y="21383"/>
                  </a:lnTo>
                  <a:lnTo>
                    <a:pt x="268531" y="22698"/>
                  </a:lnTo>
                  <a:lnTo>
                    <a:pt x="270115" y="24038"/>
                  </a:lnTo>
                  <a:lnTo>
                    <a:pt x="271649" y="25401"/>
                  </a:lnTo>
                  <a:lnTo>
                    <a:pt x="273183" y="26765"/>
                  </a:lnTo>
                  <a:lnTo>
                    <a:pt x="274693" y="28154"/>
                  </a:lnTo>
                  <a:lnTo>
                    <a:pt x="276203" y="29542"/>
                  </a:lnTo>
                  <a:lnTo>
                    <a:pt x="277689" y="30930"/>
                  </a:lnTo>
                  <a:lnTo>
                    <a:pt x="279126" y="32318"/>
                  </a:lnTo>
                  <a:lnTo>
                    <a:pt x="278882" y="31782"/>
                  </a:lnTo>
                  <a:lnTo>
                    <a:pt x="278614" y="31246"/>
                  </a:lnTo>
                  <a:lnTo>
                    <a:pt x="278030" y="30151"/>
                  </a:lnTo>
                  <a:lnTo>
                    <a:pt x="277396" y="29103"/>
                  </a:lnTo>
                  <a:lnTo>
                    <a:pt x="276690" y="28032"/>
                  </a:lnTo>
                  <a:lnTo>
                    <a:pt x="275960" y="26985"/>
                  </a:lnTo>
                  <a:lnTo>
                    <a:pt x="275156" y="25962"/>
                  </a:lnTo>
                  <a:lnTo>
                    <a:pt x="274328" y="24939"/>
                  </a:lnTo>
                  <a:lnTo>
                    <a:pt x="273427" y="23940"/>
                  </a:lnTo>
                  <a:lnTo>
                    <a:pt x="272526" y="22942"/>
                  </a:lnTo>
                  <a:lnTo>
                    <a:pt x="271551" y="21968"/>
                  </a:lnTo>
                  <a:lnTo>
                    <a:pt x="270553" y="20993"/>
                  </a:lnTo>
                  <a:lnTo>
                    <a:pt x="269530" y="20044"/>
                  </a:lnTo>
                  <a:lnTo>
                    <a:pt x="268458" y="19118"/>
                  </a:lnTo>
                  <a:lnTo>
                    <a:pt x="267387" y="18193"/>
                  </a:lnTo>
                  <a:lnTo>
                    <a:pt x="266267" y="17292"/>
                  </a:lnTo>
                  <a:lnTo>
                    <a:pt x="265146" y="16415"/>
                  </a:lnTo>
                  <a:lnTo>
                    <a:pt x="264002" y="15562"/>
                  </a:lnTo>
                  <a:lnTo>
                    <a:pt x="262857" y="14710"/>
                  </a:lnTo>
                  <a:lnTo>
                    <a:pt x="261664" y="13906"/>
                  </a:lnTo>
                  <a:lnTo>
                    <a:pt x="260495" y="13103"/>
                  </a:lnTo>
                  <a:lnTo>
                    <a:pt x="259301" y="12323"/>
                  </a:lnTo>
                  <a:lnTo>
                    <a:pt x="258108" y="11544"/>
                  </a:lnTo>
                  <a:lnTo>
                    <a:pt x="256914" y="10813"/>
                  </a:lnTo>
                  <a:lnTo>
                    <a:pt x="255745" y="10107"/>
                  </a:lnTo>
                  <a:lnTo>
                    <a:pt x="254552" y="9401"/>
                  </a:lnTo>
                  <a:lnTo>
                    <a:pt x="253383" y="8743"/>
                  </a:lnTo>
                  <a:lnTo>
                    <a:pt x="252214" y="8110"/>
                  </a:lnTo>
                  <a:lnTo>
                    <a:pt x="251069" y="7477"/>
                  </a:lnTo>
                  <a:lnTo>
                    <a:pt x="249925" y="6892"/>
                  </a:lnTo>
                  <a:lnTo>
                    <a:pt x="248804" y="6332"/>
                  </a:lnTo>
                  <a:lnTo>
                    <a:pt x="246661" y="5285"/>
                  </a:lnTo>
                  <a:lnTo>
                    <a:pt x="245005" y="4554"/>
                  </a:lnTo>
                  <a:lnTo>
                    <a:pt x="243349" y="3872"/>
                  </a:lnTo>
                  <a:lnTo>
                    <a:pt x="241669" y="3215"/>
                  </a:lnTo>
                  <a:lnTo>
                    <a:pt x="239964" y="2630"/>
                  </a:lnTo>
                  <a:lnTo>
                    <a:pt x="238235" y="2119"/>
                  </a:lnTo>
                  <a:lnTo>
                    <a:pt x="237358" y="1875"/>
                  </a:lnTo>
                  <a:lnTo>
                    <a:pt x="236505" y="1632"/>
                  </a:lnTo>
                  <a:lnTo>
                    <a:pt x="235629" y="1413"/>
                  </a:lnTo>
                  <a:lnTo>
                    <a:pt x="234752" y="1218"/>
                  </a:lnTo>
                  <a:lnTo>
                    <a:pt x="233875" y="1023"/>
                  </a:lnTo>
                  <a:lnTo>
                    <a:pt x="232998" y="852"/>
                  </a:lnTo>
                  <a:lnTo>
                    <a:pt x="232097" y="706"/>
                  </a:lnTo>
                  <a:lnTo>
                    <a:pt x="231221" y="560"/>
                  </a:lnTo>
                  <a:lnTo>
                    <a:pt x="230344" y="438"/>
                  </a:lnTo>
                  <a:lnTo>
                    <a:pt x="229443" y="341"/>
                  </a:lnTo>
                  <a:lnTo>
                    <a:pt x="228542" y="244"/>
                  </a:lnTo>
                  <a:lnTo>
                    <a:pt x="227665" y="170"/>
                  </a:lnTo>
                  <a:lnTo>
                    <a:pt x="226764" y="97"/>
                  </a:lnTo>
                  <a:lnTo>
                    <a:pt x="225863" y="49"/>
                  </a:lnTo>
                  <a:lnTo>
                    <a:pt x="224961" y="24"/>
                  </a:lnTo>
                  <a:lnTo>
                    <a:pt x="224060"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2">
  <p:cSld name="CUSTOM_13">
    <p:bg>
      <p:bgPr>
        <a:solidFill>
          <a:schemeClr val="lt2"/>
        </a:solidFill>
      </p:bgPr>
    </p:bg>
    <p:spTree>
      <p:nvGrpSpPr>
        <p:cNvPr id="210" name="Shape 210"/>
        <p:cNvGrpSpPr/>
        <p:nvPr/>
      </p:nvGrpSpPr>
      <p:grpSpPr>
        <a:xfrm>
          <a:off x="0" y="0"/>
          <a:ext cx="0" cy="0"/>
          <a:chOff x="0" y="0"/>
          <a:chExt cx="0" cy="0"/>
        </a:xfrm>
      </p:grpSpPr>
      <p:sp>
        <p:nvSpPr>
          <p:cNvPr id="211" name="Google Shape;211;p20"/>
          <p:cNvSpPr txBox="1"/>
          <p:nvPr>
            <p:ph type="title"/>
          </p:nvPr>
        </p:nvSpPr>
        <p:spPr>
          <a:xfrm>
            <a:off x="721625" y="445025"/>
            <a:ext cx="7700700" cy="572700"/>
          </a:xfrm>
          <a:prstGeom prst="rect">
            <a:avLst/>
          </a:prstGeom>
        </p:spPr>
        <p:txBody>
          <a:bodyPr anchorCtr="0" anchor="t" bIns="91425" lIns="91425" spcFirstLastPara="1" rIns="91425" wrap="square" tIns="91425">
            <a:noAutofit/>
          </a:bodyPr>
          <a:lstStyle>
            <a:lvl1pPr lvl="0" rtl="0" algn="ctr">
              <a:spcBef>
                <a:spcPts val="0"/>
              </a:spcBef>
              <a:spcAft>
                <a:spcPts val="0"/>
              </a:spcAft>
              <a:buClr>
                <a:schemeClr val="accent3"/>
              </a:buClr>
              <a:buSzPts val="2800"/>
              <a:buNone/>
              <a:defRPr>
                <a:solidFill>
                  <a:schemeClr val="accent2"/>
                </a:solidFill>
              </a:defRPr>
            </a:lvl1pPr>
            <a:lvl2pPr lvl="1" rtl="0">
              <a:spcBef>
                <a:spcPts val="0"/>
              </a:spcBef>
              <a:spcAft>
                <a:spcPts val="0"/>
              </a:spcAft>
              <a:buClr>
                <a:schemeClr val="accent3"/>
              </a:buClr>
              <a:buSzPts val="2800"/>
              <a:buNone/>
              <a:defRPr>
                <a:solidFill>
                  <a:schemeClr val="accent3"/>
                </a:solidFill>
              </a:defRPr>
            </a:lvl2pPr>
            <a:lvl3pPr lvl="2" rtl="0">
              <a:spcBef>
                <a:spcPts val="0"/>
              </a:spcBef>
              <a:spcAft>
                <a:spcPts val="0"/>
              </a:spcAft>
              <a:buClr>
                <a:schemeClr val="accent3"/>
              </a:buClr>
              <a:buSzPts val="2800"/>
              <a:buNone/>
              <a:defRPr>
                <a:solidFill>
                  <a:schemeClr val="accent3"/>
                </a:solidFill>
              </a:defRPr>
            </a:lvl3pPr>
            <a:lvl4pPr lvl="3" rtl="0">
              <a:spcBef>
                <a:spcPts val="0"/>
              </a:spcBef>
              <a:spcAft>
                <a:spcPts val="0"/>
              </a:spcAft>
              <a:buClr>
                <a:schemeClr val="accent3"/>
              </a:buClr>
              <a:buSzPts val="2800"/>
              <a:buNone/>
              <a:defRPr>
                <a:solidFill>
                  <a:schemeClr val="accent3"/>
                </a:solidFill>
              </a:defRPr>
            </a:lvl4pPr>
            <a:lvl5pPr lvl="4" rtl="0">
              <a:spcBef>
                <a:spcPts val="0"/>
              </a:spcBef>
              <a:spcAft>
                <a:spcPts val="0"/>
              </a:spcAft>
              <a:buClr>
                <a:schemeClr val="accent3"/>
              </a:buClr>
              <a:buSzPts val="2800"/>
              <a:buNone/>
              <a:defRPr>
                <a:solidFill>
                  <a:schemeClr val="accent3"/>
                </a:solidFill>
              </a:defRPr>
            </a:lvl5pPr>
            <a:lvl6pPr lvl="5" rtl="0">
              <a:spcBef>
                <a:spcPts val="0"/>
              </a:spcBef>
              <a:spcAft>
                <a:spcPts val="0"/>
              </a:spcAft>
              <a:buClr>
                <a:schemeClr val="accent3"/>
              </a:buClr>
              <a:buSzPts val="2800"/>
              <a:buNone/>
              <a:defRPr>
                <a:solidFill>
                  <a:schemeClr val="accent3"/>
                </a:solidFill>
              </a:defRPr>
            </a:lvl6pPr>
            <a:lvl7pPr lvl="6" rtl="0">
              <a:spcBef>
                <a:spcPts val="0"/>
              </a:spcBef>
              <a:spcAft>
                <a:spcPts val="0"/>
              </a:spcAft>
              <a:buClr>
                <a:schemeClr val="accent3"/>
              </a:buClr>
              <a:buSzPts val="2800"/>
              <a:buNone/>
              <a:defRPr>
                <a:solidFill>
                  <a:schemeClr val="accent3"/>
                </a:solidFill>
              </a:defRPr>
            </a:lvl7pPr>
            <a:lvl8pPr lvl="7" rtl="0">
              <a:spcBef>
                <a:spcPts val="0"/>
              </a:spcBef>
              <a:spcAft>
                <a:spcPts val="0"/>
              </a:spcAft>
              <a:buClr>
                <a:schemeClr val="accent3"/>
              </a:buClr>
              <a:buSzPts val="2800"/>
              <a:buNone/>
              <a:defRPr>
                <a:solidFill>
                  <a:schemeClr val="accent3"/>
                </a:solidFill>
              </a:defRPr>
            </a:lvl8pPr>
            <a:lvl9pPr lvl="8" rtl="0">
              <a:spcBef>
                <a:spcPts val="0"/>
              </a:spcBef>
              <a:spcAft>
                <a:spcPts val="0"/>
              </a:spcAft>
              <a:buClr>
                <a:schemeClr val="accent3"/>
              </a:buClr>
              <a:buSzPts val="2800"/>
              <a:buNone/>
              <a:defRPr>
                <a:solidFill>
                  <a:schemeClr val="accent3"/>
                </a:solidFill>
              </a:defRPr>
            </a:lvl9pPr>
          </a:lstStyle>
          <a:p/>
        </p:txBody>
      </p:sp>
      <p:sp>
        <p:nvSpPr>
          <p:cNvPr id="212" name="Google Shape;212;p20"/>
          <p:cNvSpPr txBox="1"/>
          <p:nvPr>
            <p:ph idx="1" type="subTitle"/>
          </p:nvPr>
        </p:nvSpPr>
        <p:spPr>
          <a:xfrm>
            <a:off x="2069688" y="3604413"/>
            <a:ext cx="1957500" cy="771000"/>
          </a:xfrm>
          <a:prstGeom prst="rect">
            <a:avLst/>
          </a:prstGeom>
        </p:spPr>
        <p:txBody>
          <a:bodyPr anchorCtr="0" anchor="t" bIns="91425" lIns="91425" spcFirstLastPara="1" rIns="91425" wrap="square" tIns="91425">
            <a:noAutofit/>
          </a:bodyPr>
          <a:lstStyle>
            <a:lvl1pPr lvl="0" rtl="0" algn="ctr">
              <a:spcBef>
                <a:spcPts val="0"/>
              </a:spcBef>
              <a:spcAft>
                <a:spcPts val="0"/>
              </a:spcAft>
              <a:buSzPts val="2800"/>
              <a:buNone/>
              <a:defRPr sz="1400"/>
            </a:lvl1pPr>
            <a:lvl2pPr lvl="1" rtl="0" algn="ctr">
              <a:lnSpc>
                <a:spcPct val="100000"/>
              </a:lnSpc>
              <a:spcBef>
                <a:spcPts val="0"/>
              </a:spcBef>
              <a:spcAft>
                <a:spcPts val="0"/>
              </a:spcAft>
              <a:buSzPts val="2800"/>
              <a:buNone/>
              <a:defRPr sz="2800"/>
            </a:lvl2pPr>
            <a:lvl3pPr lvl="2" rtl="0" algn="ctr">
              <a:lnSpc>
                <a:spcPct val="100000"/>
              </a:lnSpc>
              <a:spcBef>
                <a:spcPts val="0"/>
              </a:spcBef>
              <a:spcAft>
                <a:spcPts val="0"/>
              </a:spcAft>
              <a:buSzPts val="2800"/>
              <a:buNone/>
              <a:defRPr sz="2800"/>
            </a:lvl3pPr>
            <a:lvl4pPr lvl="3" rtl="0" algn="ctr">
              <a:lnSpc>
                <a:spcPct val="100000"/>
              </a:lnSpc>
              <a:spcBef>
                <a:spcPts val="0"/>
              </a:spcBef>
              <a:spcAft>
                <a:spcPts val="0"/>
              </a:spcAft>
              <a:buSzPts val="2800"/>
              <a:buNone/>
              <a:defRPr sz="2800"/>
            </a:lvl4pPr>
            <a:lvl5pPr lvl="4" rtl="0" algn="ctr">
              <a:lnSpc>
                <a:spcPct val="100000"/>
              </a:lnSpc>
              <a:spcBef>
                <a:spcPts val="0"/>
              </a:spcBef>
              <a:spcAft>
                <a:spcPts val="0"/>
              </a:spcAft>
              <a:buSzPts val="2800"/>
              <a:buNone/>
              <a:defRPr sz="2800"/>
            </a:lvl5pPr>
            <a:lvl6pPr lvl="5" rtl="0" algn="ctr">
              <a:lnSpc>
                <a:spcPct val="100000"/>
              </a:lnSpc>
              <a:spcBef>
                <a:spcPts val="0"/>
              </a:spcBef>
              <a:spcAft>
                <a:spcPts val="0"/>
              </a:spcAft>
              <a:buSzPts val="2800"/>
              <a:buNone/>
              <a:defRPr sz="2800"/>
            </a:lvl6pPr>
            <a:lvl7pPr lvl="6" rtl="0" algn="ctr">
              <a:lnSpc>
                <a:spcPct val="100000"/>
              </a:lnSpc>
              <a:spcBef>
                <a:spcPts val="0"/>
              </a:spcBef>
              <a:spcAft>
                <a:spcPts val="0"/>
              </a:spcAft>
              <a:buSzPts val="2800"/>
              <a:buNone/>
              <a:defRPr sz="2800"/>
            </a:lvl7pPr>
            <a:lvl8pPr lvl="7" rtl="0" algn="ctr">
              <a:lnSpc>
                <a:spcPct val="100000"/>
              </a:lnSpc>
              <a:spcBef>
                <a:spcPts val="0"/>
              </a:spcBef>
              <a:spcAft>
                <a:spcPts val="0"/>
              </a:spcAft>
              <a:buSzPts val="2800"/>
              <a:buNone/>
              <a:defRPr sz="2800"/>
            </a:lvl8pPr>
            <a:lvl9pPr lvl="8" rtl="0" algn="ctr">
              <a:lnSpc>
                <a:spcPct val="100000"/>
              </a:lnSpc>
              <a:spcBef>
                <a:spcPts val="0"/>
              </a:spcBef>
              <a:spcAft>
                <a:spcPts val="0"/>
              </a:spcAft>
              <a:buSzPts val="2800"/>
              <a:buNone/>
              <a:defRPr sz="2800"/>
            </a:lvl9pPr>
          </a:lstStyle>
          <a:p/>
        </p:txBody>
      </p:sp>
      <p:sp>
        <p:nvSpPr>
          <p:cNvPr id="213" name="Google Shape;213;p20"/>
          <p:cNvSpPr txBox="1"/>
          <p:nvPr>
            <p:ph idx="2" type="subTitle"/>
          </p:nvPr>
        </p:nvSpPr>
        <p:spPr>
          <a:xfrm>
            <a:off x="2069688" y="3145538"/>
            <a:ext cx="1957500" cy="5727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SzPts val="2800"/>
              <a:buNone/>
              <a:defRPr b="1" sz="1900">
                <a:latin typeface="Barlow Condensed"/>
                <a:ea typeface="Barlow Condensed"/>
                <a:cs typeface="Barlow Condensed"/>
                <a:sym typeface="Barlow Condensed"/>
              </a:defRPr>
            </a:lvl1pPr>
            <a:lvl2pPr lvl="1" rtl="0" algn="ctr">
              <a:lnSpc>
                <a:spcPct val="100000"/>
              </a:lnSpc>
              <a:spcBef>
                <a:spcPts val="0"/>
              </a:spcBef>
              <a:spcAft>
                <a:spcPts val="0"/>
              </a:spcAft>
              <a:buSzPts val="2800"/>
              <a:buNone/>
              <a:defRPr sz="2800"/>
            </a:lvl2pPr>
            <a:lvl3pPr lvl="2" rtl="0" algn="ctr">
              <a:lnSpc>
                <a:spcPct val="100000"/>
              </a:lnSpc>
              <a:spcBef>
                <a:spcPts val="0"/>
              </a:spcBef>
              <a:spcAft>
                <a:spcPts val="0"/>
              </a:spcAft>
              <a:buSzPts val="2800"/>
              <a:buNone/>
              <a:defRPr sz="2800"/>
            </a:lvl3pPr>
            <a:lvl4pPr lvl="3" rtl="0" algn="ctr">
              <a:lnSpc>
                <a:spcPct val="100000"/>
              </a:lnSpc>
              <a:spcBef>
                <a:spcPts val="0"/>
              </a:spcBef>
              <a:spcAft>
                <a:spcPts val="0"/>
              </a:spcAft>
              <a:buSzPts val="2800"/>
              <a:buNone/>
              <a:defRPr sz="2800"/>
            </a:lvl4pPr>
            <a:lvl5pPr lvl="4" rtl="0" algn="ctr">
              <a:lnSpc>
                <a:spcPct val="100000"/>
              </a:lnSpc>
              <a:spcBef>
                <a:spcPts val="0"/>
              </a:spcBef>
              <a:spcAft>
                <a:spcPts val="0"/>
              </a:spcAft>
              <a:buSzPts val="2800"/>
              <a:buNone/>
              <a:defRPr sz="2800"/>
            </a:lvl5pPr>
            <a:lvl6pPr lvl="5" rtl="0" algn="ctr">
              <a:lnSpc>
                <a:spcPct val="100000"/>
              </a:lnSpc>
              <a:spcBef>
                <a:spcPts val="0"/>
              </a:spcBef>
              <a:spcAft>
                <a:spcPts val="0"/>
              </a:spcAft>
              <a:buSzPts val="2800"/>
              <a:buNone/>
              <a:defRPr sz="2800"/>
            </a:lvl6pPr>
            <a:lvl7pPr lvl="6" rtl="0" algn="ctr">
              <a:lnSpc>
                <a:spcPct val="100000"/>
              </a:lnSpc>
              <a:spcBef>
                <a:spcPts val="0"/>
              </a:spcBef>
              <a:spcAft>
                <a:spcPts val="0"/>
              </a:spcAft>
              <a:buSzPts val="2800"/>
              <a:buNone/>
              <a:defRPr sz="2800"/>
            </a:lvl7pPr>
            <a:lvl8pPr lvl="7" rtl="0" algn="ctr">
              <a:lnSpc>
                <a:spcPct val="100000"/>
              </a:lnSpc>
              <a:spcBef>
                <a:spcPts val="0"/>
              </a:spcBef>
              <a:spcAft>
                <a:spcPts val="0"/>
              </a:spcAft>
              <a:buSzPts val="2800"/>
              <a:buNone/>
              <a:defRPr sz="2800"/>
            </a:lvl8pPr>
            <a:lvl9pPr lvl="8" rtl="0" algn="ctr">
              <a:lnSpc>
                <a:spcPct val="100000"/>
              </a:lnSpc>
              <a:spcBef>
                <a:spcPts val="0"/>
              </a:spcBef>
              <a:spcAft>
                <a:spcPts val="0"/>
              </a:spcAft>
              <a:buSzPts val="2800"/>
              <a:buNone/>
              <a:defRPr sz="2800"/>
            </a:lvl9pPr>
          </a:lstStyle>
          <a:p/>
        </p:txBody>
      </p:sp>
      <p:sp>
        <p:nvSpPr>
          <p:cNvPr id="214" name="Google Shape;214;p20"/>
          <p:cNvSpPr txBox="1"/>
          <p:nvPr>
            <p:ph idx="3" type="subTitle"/>
          </p:nvPr>
        </p:nvSpPr>
        <p:spPr>
          <a:xfrm>
            <a:off x="5116759" y="3604413"/>
            <a:ext cx="1957500" cy="771000"/>
          </a:xfrm>
          <a:prstGeom prst="rect">
            <a:avLst/>
          </a:prstGeom>
        </p:spPr>
        <p:txBody>
          <a:bodyPr anchorCtr="0" anchor="t" bIns="91425" lIns="91425" spcFirstLastPara="1" rIns="91425" wrap="square" tIns="91425">
            <a:noAutofit/>
          </a:bodyPr>
          <a:lstStyle>
            <a:lvl1pPr lvl="0" rtl="0" algn="ctr">
              <a:spcBef>
                <a:spcPts val="0"/>
              </a:spcBef>
              <a:spcAft>
                <a:spcPts val="0"/>
              </a:spcAft>
              <a:buSzPts val="2800"/>
              <a:buNone/>
              <a:defRPr sz="1400">
                <a:solidFill>
                  <a:schemeClr val="dk1"/>
                </a:solidFill>
              </a:defRPr>
            </a:lvl1pPr>
            <a:lvl2pPr lvl="1" rtl="0" algn="ctr">
              <a:lnSpc>
                <a:spcPct val="100000"/>
              </a:lnSpc>
              <a:spcBef>
                <a:spcPts val="0"/>
              </a:spcBef>
              <a:spcAft>
                <a:spcPts val="0"/>
              </a:spcAft>
              <a:buSzPts val="2800"/>
              <a:buNone/>
              <a:defRPr sz="2800"/>
            </a:lvl2pPr>
            <a:lvl3pPr lvl="2" rtl="0" algn="ctr">
              <a:lnSpc>
                <a:spcPct val="100000"/>
              </a:lnSpc>
              <a:spcBef>
                <a:spcPts val="0"/>
              </a:spcBef>
              <a:spcAft>
                <a:spcPts val="0"/>
              </a:spcAft>
              <a:buSzPts val="2800"/>
              <a:buNone/>
              <a:defRPr sz="2800"/>
            </a:lvl3pPr>
            <a:lvl4pPr lvl="3" rtl="0" algn="ctr">
              <a:lnSpc>
                <a:spcPct val="100000"/>
              </a:lnSpc>
              <a:spcBef>
                <a:spcPts val="0"/>
              </a:spcBef>
              <a:spcAft>
                <a:spcPts val="0"/>
              </a:spcAft>
              <a:buSzPts val="2800"/>
              <a:buNone/>
              <a:defRPr sz="2800"/>
            </a:lvl4pPr>
            <a:lvl5pPr lvl="4" rtl="0" algn="ctr">
              <a:lnSpc>
                <a:spcPct val="100000"/>
              </a:lnSpc>
              <a:spcBef>
                <a:spcPts val="0"/>
              </a:spcBef>
              <a:spcAft>
                <a:spcPts val="0"/>
              </a:spcAft>
              <a:buSzPts val="2800"/>
              <a:buNone/>
              <a:defRPr sz="2800"/>
            </a:lvl5pPr>
            <a:lvl6pPr lvl="5" rtl="0" algn="ctr">
              <a:lnSpc>
                <a:spcPct val="100000"/>
              </a:lnSpc>
              <a:spcBef>
                <a:spcPts val="0"/>
              </a:spcBef>
              <a:spcAft>
                <a:spcPts val="0"/>
              </a:spcAft>
              <a:buSzPts val="2800"/>
              <a:buNone/>
              <a:defRPr sz="2800"/>
            </a:lvl6pPr>
            <a:lvl7pPr lvl="6" rtl="0" algn="ctr">
              <a:lnSpc>
                <a:spcPct val="100000"/>
              </a:lnSpc>
              <a:spcBef>
                <a:spcPts val="0"/>
              </a:spcBef>
              <a:spcAft>
                <a:spcPts val="0"/>
              </a:spcAft>
              <a:buSzPts val="2800"/>
              <a:buNone/>
              <a:defRPr sz="2800"/>
            </a:lvl7pPr>
            <a:lvl8pPr lvl="7" rtl="0" algn="ctr">
              <a:lnSpc>
                <a:spcPct val="100000"/>
              </a:lnSpc>
              <a:spcBef>
                <a:spcPts val="0"/>
              </a:spcBef>
              <a:spcAft>
                <a:spcPts val="0"/>
              </a:spcAft>
              <a:buSzPts val="2800"/>
              <a:buNone/>
              <a:defRPr sz="2800"/>
            </a:lvl8pPr>
            <a:lvl9pPr lvl="8" rtl="0" algn="ctr">
              <a:lnSpc>
                <a:spcPct val="100000"/>
              </a:lnSpc>
              <a:spcBef>
                <a:spcPts val="0"/>
              </a:spcBef>
              <a:spcAft>
                <a:spcPts val="0"/>
              </a:spcAft>
              <a:buSzPts val="2800"/>
              <a:buNone/>
              <a:defRPr sz="2800"/>
            </a:lvl9pPr>
          </a:lstStyle>
          <a:p/>
        </p:txBody>
      </p:sp>
      <p:sp>
        <p:nvSpPr>
          <p:cNvPr id="215" name="Google Shape;215;p20"/>
          <p:cNvSpPr txBox="1"/>
          <p:nvPr>
            <p:ph idx="4" type="subTitle"/>
          </p:nvPr>
        </p:nvSpPr>
        <p:spPr>
          <a:xfrm>
            <a:off x="5116752" y="3145538"/>
            <a:ext cx="1957500" cy="5727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SzPts val="2800"/>
              <a:buNone/>
              <a:defRPr b="1" sz="1900">
                <a:latin typeface="Barlow Condensed"/>
                <a:ea typeface="Barlow Condensed"/>
                <a:cs typeface="Barlow Condensed"/>
                <a:sym typeface="Barlow Condensed"/>
              </a:defRPr>
            </a:lvl1pPr>
            <a:lvl2pPr lvl="1" rtl="0" algn="ctr">
              <a:lnSpc>
                <a:spcPct val="100000"/>
              </a:lnSpc>
              <a:spcBef>
                <a:spcPts val="0"/>
              </a:spcBef>
              <a:spcAft>
                <a:spcPts val="0"/>
              </a:spcAft>
              <a:buSzPts val="2800"/>
              <a:buNone/>
              <a:defRPr sz="2800"/>
            </a:lvl2pPr>
            <a:lvl3pPr lvl="2" rtl="0" algn="ctr">
              <a:lnSpc>
                <a:spcPct val="100000"/>
              </a:lnSpc>
              <a:spcBef>
                <a:spcPts val="0"/>
              </a:spcBef>
              <a:spcAft>
                <a:spcPts val="0"/>
              </a:spcAft>
              <a:buSzPts val="2800"/>
              <a:buNone/>
              <a:defRPr sz="2800"/>
            </a:lvl3pPr>
            <a:lvl4pPr lvl="3" rtl="0" algn="ctr">
              <a:lnSpc>
                <a:spcPct val="100000"/>
              </a:lnSpc>
              <a:spcBef>
                <a:spcPts val="0"/>
              </a:spcBef>
              <a:spcAft>
                <a:spcPts val="0"/>
              </a:spcAft>
              <a:buSzPts val="2800"/>
              <a:buNone/>
              <a:defRPr sz="2800"/>
            </a:lvl4pPr>
            <a:lvl5pPr lvl="4" rtl="0" algn="ctr">
              <a:lnSpc>
                <a:spcPct val="100000"/>
              </a:lnSpc>
              <a:spcBef>
                <a:spcPts val="0"/>
              </a:spcBef>
              <a:spcAft>
                <a:spcPts val="0"/>
              </a:spcAft>
              <a:buSzPts val="2800"/>
              <a:buNone/>
              <a:defRPr sz="2800"/>
            </a:lvl5pPr>
            <a:lvl6pPr lvl="5" rtl="0" algn="ctr">
              <a:lnSpc>
                <a:spcPct val="100000"/>
              </a:lnSpc>
              <a:spcBef>
                <a:spcPts val="0"/>
              </a:spcBef>
              <a:spcAft>
                <a:spcPts val="0"/>
              </a:spcAft>
              <a:buSzPts val="2800"/>
              <a:buNone/>
              <a:defRPr sz="2800"/>
            </a:lvl6pPr>
            <a:lvl7pPr lvl="6" rtl="0" algn="ctr">
              <a:lnSpc>
                <a:spcPct val="100000"/>
              </a:lnSpc>
              <a:spcBef>
                <a:spcPts val="0"/>
              </a:spcBef>
              <a:spcAft>
                <a:spcPts val="0"/>
              </a:spcAft>
              <a:buSzPts val="2800"/>
              <a:buNone/>
              <a:defRPr sz="2800"/>
            </a:lvl7pPr>
            <a:lvl8pPr lvl="7" rtl="0" algn="ctr">
              <a:lnSpc>
                <a:spcPct val="100000"/>
              </a:lnSpc>
              <a:spcBef>
                <a:spcPts val="0"/>
              </a:spcBef>
              <a:spcAft>
                <a:spcPts val="0"/>
              </a:spcAft>
              <a:buSzPts val="2800"/>
              <a:buNone/>
              <a:defRPr sz="2800"/>
            </a:lvl8pPr>
            <a:lvl9pPr lvl="8" rtl="0" algn="ctr">
              <a:lnSpc>
                <a:spcPct val="100000"/>
              </a:lnSpc>
              <a:spcBef>
                <a:spcPts val="0"/>
              </a:spcBef>
              <a:spcAft>
                <a:spcPts val="0"/>
              </a:spcAft>
              <a:buSzPts val="2800"/>
              <a:buNone/>
              <a:defRPr sz="2800"/>
            </a:lvl9pPr>
          </a:lstStyle>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1" name="Shape 11"/>
        <p:cNvGrpSpPr/>
        <p:nvPr/>
      </p:nvGrpSpPr>
      <p:grpSpPr>
        <a:xfrm>
          <a:off x="0" y="0"/>
          <a:ext cx="0" cy="0"/>
          <a:chOff x="0" y="0"/>
          <a:chExt cx="0" cy="0"/>
        </a:xfrm>
      </p:grpSpPr>
      <p:sp>
        <p:nvSpPr>
          <p:cNvPr id="12" name="Google Shape;12;p3"/>
          <p:cNvSpPr txBox="1"/>
          <p:nvPr>
            <p:ph type="title"/>
          </p:nvPr>
        </p:nvSpPr>
        <p:spPr>
          <a:xfrm>
            <a:off x="5662924" y="2098200"/>
            <a:ext cx="2771100" cy="841800"/>
          </a:xfrm>
          <a:prstGeom prst="rect">
            <a:avLst/>
          </a:prstGeom>
        </p:spPr>
        <p:txBody>
          <a:bodyPr anchorCtr="0" anchor="ctr" bIns="91425" lIns="91425" spcFirstLastPara="1" rIns="91425" wrap="square" tIns="91425">
            <a:noAutofit/>
          </a:bodyPr>
          <a:lstStyle>
            <a:lvl1pPr lvl="0" algn="ctr">
              <a:spcBef>
                <a:spcPts val="0"/>
              </a:spcBef>
              <a:spcAft>
                <a:spcPts val="0"/>
              </a:spcAft>
              <a:buSzPts val="3600"/>
              <a:buNone/>
              <a:defRPr sz="5000"/>
            </a:lvl1pPr>
            <a:lvl2pPr lvl="1">
              <a:spcBef>
                <a:spcPts val="0"/>
              </a:spcBef>
              <a:spcAft>
                <a:spcPts val="0"/>
              </a:spcAft>
              <a:buSzPts val="3600"/>
              <a:buNone/>
              <a:defRPr sz="3600"/>
            </a:lvl2pPr>
            <a:lvl3pPr lvl="2">
              <a:spcBef>
                <a:spcPts val="0"/>
              </a:spcBef>
              <a:spcAft>
                <a:spcPts val="0"/>
              </a:spcAft>
              <a:buSzPts val="3600"/>
              <a:buNone/>
              <a:defRPr sz="3600"/>
            </a:lvl3pPr>
            <a:lvl4pPr lvl="3">
              <a:spcBef>
                <a:spcPts val="0"/>
              </a:spcBef>
              <a:spcAft>
                <a:spcPts val="0"/>
              </a:spcAft>
              <a:buSzPts val="3600"/>
              <a:buNone/>
              <a:defRPr sz="3600"/>
            </a:lvl4pPr>
            <a:lvl5pPr lvl="4">
              <a:spcBef>
                <a:spcPts val="0"/>
              </a:spcBef>
              <a:spcAft>
                <a:spcPts val="0"/>
              </a:spcAft>
              <a:buSzPts val="3600"/>
              <a:buNone/>
              <a:defRPr sz="3600"/>
            </a:lvl5pPr>
            <a:lvl6pPr lvl="5">
              <a:spcBef>
                <a:spcPts val="0"/>
              </a:spcBef>
              <a:spcAft>
                <a:spcPts val="0"/>
              </a:spcAft>
              <a:buSzPts val="3600"/>
              <a:buNone/>
              <a:defRPr sz="3600"/>
            </a:lvl6pPr>
            <a:lvl7pPr lvl="6">
              <a:spcBef>
                <a:spcPts val="0"/>
              </a:spcBef>
              <a:spcAft>
                <a:spcPts val="0"/>
              </a:spcAft>
              <a:buSzPts val="3600"/>
              <a:buNone/>
              <a:defRPr sz="3600"/>
            </a:lvl7pPr>
            <a:lvl8pPr lvl="7">
              <a:spcBef>
                <a:spcPts val="0"/>
              </a:spcBef>
              <a:spcAft>
                <a:spcPts val="0"/>
              </a:spcAft>
              <a:buSzPts val="3600"/>
              <a:buNone/>
              <a:defRPr sz="3600"/>
            </a:lvl8pPr>
            <a:lvl9pPr lvl="8">
              <a:spcBef>
                <a:spcPts val="0"/>
              </a:spcBef>
              <a:spcAft>
                <a:spcPts val="0"/>
              </a:spcAft>
              <a:buSzPts val="3600"/>
              <a:buNone/>
              <a:defRPr sz="3600"/>
            </a:lvl9pPr>
          </a:lstStyle>
          <a:p/>
        </p:txBody>
      </p:sp>
      <p:sp>
        <p:nvSpPr>
          <p:cNvPr id="13" name="Google Shape;13;p3"/>
          <p:cNvSpPr txBox="1"/>
          <p:nvPr>
            <p:ph idx="1" type="subTitle"/>
          </p:nvPr>
        </p:nvSpPr>
        <p:spPr>
          <a:xfrm>
            <a:off x="5762681" y="2940000"/>
            <a:ext cx="2571600" cy="657300"/>
          </a:xfrm>
          <a:prstGeom prst="rect">
            <a:avLst/>
          </a:prstGeom>
        </p:spPr>
        <p:txBody>
          <a:bodyPr anchorCtr="0" anchor="t" bIns="91425" lIns="91425" spcFirstLastPara="1" rIns="91425" wrap="square" tIns="91425">
            <a:noAutofit/>
          </a:bodyPr>
          <a:lstStyle>
            <a:lvl1pPr lvl="0" rtl="0" algn="ctr">
              <a:spcBef>
                <a:spcPts val="0"/>
              </a:spcBef>
              <a:spcAft>
                <a:spcPts val="0"/>
              </a:spcAft>
              <a:buSzPts val="2800"/>
              <a:buNone/>
              <a:defRPr sz="1400"/>
            </a:lvl1pPr>
            <a:lvl2pPr lvl="1" rtl="0">
              <a:lnSpc>
                <a:spcPct val="100000"/>
              </a:lnSpc>
              <a:spcBef>
                <a:spcPts val="0"/>
              </a:spcBef>
              <a:spcAft>
                <a:spcPts val="0"/>
              </a:spcAft>
              <a:buSzPts val="2800"/>
              <a:buNone/>
              <a:defRPr sz="2800"/>
            </a:lvl2pPr>
            <a:lvl3pPr lvl="2" rtl="0">
              <a:lnSpc>
                <a:spcPct val="100000"/>
              </a:lnSpc>
              <a:spcBef>
                <a:spcPts val="0"/>
              </a:spcBef>
              <a:spcAft>
                <a:spcPts val="0"/>
              </a:spcAft>
              <a:buSzPts val="2800"/>
              <a:buNone/>
              <a:defRPr sz="2800"/>
            </a:lvl3pPr>
            <a:lvl4pPr lvl="3" rtl="0">
              <a:lnSpc>
                <a:spcPct val="100000"/>
              </a:lnSpc>
              <a:spcBef>
                <a:spcPts val="0"/>
              </a:spcBef>
              <a:spcAft>
                <a:spcPts val="0"/>
              </a:spcAft>
              <a:buSzPts val="2800"/>
              <a:buNone/>
              <a:defRPr sz="2800"/>
            </a:lvl4pPr>
            <a:lvl5pPr lvl="4" rtl="0">
              <a:lnSpc>
                <a:spcPct val="100000"/>
              </a:lnSpc>
              <a:spcBef>
                <a:spcPts val="0"/>
              </a:spcBef>
              <a:spcAft>
                <a:spcPts val="0"/>
              </a:spcAft>
              <a:buSzPts val="2800"/>
              <a:buNone/>
              <a:defRPr sz="2800"/>
            </a:lvl5pPr>
            <a:lvl6pPr lvl="5" rtl="0">
              <a:lnSpc>
                <a:spcPct val="100000"/>
              </a:lnSpc>
              <a:spcBef>
                <a:spcPts val="0"/>
              </a:spcBef>
              <a:spcAft>
                <a:spcPts val="0"/>
              </a:spcAft>
              <a:buSzPts val="2800"/>
              <a:buNone/>
              <a:defRPr sz="2800"/>
            </a:lvl6pPr>
            <a:lvl7pPr lvl="6" rtl="0">
              <a:lnSpc>
                <a:spcPct val="100000"/>
              </a:lnSpc>
              <a:spcBef>
                <a:spcPts val="0"/>
              </a:spcBef>
              <a:spcAft>
                <a:spcPts val="0"/>
              </a:spcAft>
              <a:buSzPts val="2800"/>
              <a:buNone/>
              <a:defRPr sz="2800"/>
            </a:lvl7pPr>
            <a:lvl8pPr lvl="7" rtl="0">
              <a:lnSpc>
                <a:spcPct val="100000"/>
              </a:lnSpc>
              <a:spcBef>
                <a:spcPts val="0"/>
              </a:spcBef>
              <a:spcAft>
                <a:spcPts val="0"/>
              </a:spcAft>
              <a:buSzPts val="2800"/>
              <a:buNone/>
              <a:defRPr sz="2800"/>
            </a:lvl8pPr>
            <a:lvl9pPr lvl="8" rtl="0">
              <a:lnSpc>
                <a:spcPct val="100000"/>
              </a:lnSpc>
              <a:spcBef>
                <a:spcPts val="0"/>
              </a:spcBef>
              <a:spcAft>
                <a:spcPts val="0"/>
              </a:spcAft>
              <a:buSzPts val="2800"/>
              <a:buNone/>
              <a:defRPr sz="2800"/>
            </a:lvl9pPr>
          </a:lstStyle>
          <a:p/>
        </p:txBody>
      </p:sp>
      <p:sp>
        <p:nvSpPr>
          <p:cNvPr id="14" name="Google Shape;14;p3"/>
          <p:cNvSpPr txBox="1"/>
          <p:nvPr>
            <p:ph hasCustomPrompt="1" idx="2" type="title"/>
          </p:nvPr>
        </p:nvSpPr>
        <p:spPr>
          <a:xfrm>
            <a:off x="6443245" y="1546200"/>
            <a:ext cx="1210500" cy="552000"/>
          </a:xfrm>
          <a:prstGeom prst="rect">
            <a:avLst/>
          </a:prstGeom>
        </p:spPr>
        <p:txBody>
          <a:bodyPr anchorCtr="0" anchor="ctr" bIns="91425" lIns="91425" spcFirstLastPara="1" rIns="91425" wrap="square" tIns="91425">
            <a:noAutofit/>
          </a:bodyPr>
          <a:lstStyle>
            <a:lvl1pPr lvl="0" rtl="0" algn="ctr">
              <a:spcBef>
                <a:spcPts val="0"/>
              </a:spcBef>
              <a:spcAft>
                <a:spcPts val="0"/>
              </a:spcAft>
              <a:buSzPts val="12000"/>
              <a:buNone/>
              <a:defRPr sz="3000"/>
            </a:lvl1pPr>
            <a:lvl2pPr lvl="1" rtl="0" algn="ctr">
              <a:spcBef>
                <a:spcPts val="0"/>
              </a:spcBef>
              <a:spcAft>
                <a:spcPts val="0"/>
              </a:spcAft>
              <a:buSzPts val="12000"/>
              <a:buNone/>
              <a:defRPr sz="12000"/>
            </a:lvl2pPr>
            <a:lvl3pPr lvl="2" rtl="0" algn="ctr">
              <a:spcBef>
                <a:spcPts val="0"/>
              </a:spcBef>
              <a:spcAft>
                <a:spcPts val="0"/>
              </a:spcAft>
              <a:buSzPts val="12000"/>
              <a:buNone/>
              <a:defRPr sz="12000"/>
            </a:lvl3pPr>
            <a:lvl4pPr lvl="3" rtl="0" algn="ctr">
              <a:spcBef>
                <a:spcPts val="0"/>
              </a:spcBef>
              <a:spcAft>
                <a:spcPts val="0"/>
              </a:spcAft>
              <a:buSzPts val="12000"/>
              <a:buNone/>
              <a:defRPr sz="12000"/>
            </a:lvl4pPr>
            <a:lvl5pPr lvl="4" rtl="0" algn="ctr">
              <a:spcBef>
                <a:spcPts val="0"/>
              </a:spcBef>
              <a:spcAft>
                <a:spcPts val="0"/>
              </a:spcAft>
              <a:buSzPts val="12000"/>
              <a:buNone/>
              <a:defRPr sz="12000"/>
            </a:lvl5pPr>
            <a:lvl6pPr lvl="5" rtl="0" algn="ctr">
              <a:spcBef>
                <a:spcPts val="0"/>
              </a:spcBef>
              <a:spcAft>
                <a:spcPts val="0"/>
              </a:spcAft>
              <a:buSzPts val="12000"/>
              <a:buNone/>
              <a:defRPr sz="12000"/>
            </a:lvl6pPr>
            <a:lvl7pPr lvl="6" rtl="0" algn="ctr">
              <a:spcBef>
                <a:spcPts val="0"/>
              </a:spcBef>
              <a:spcAft>
                <a:spcPts val="0"/>
              </a:spcAft>
              <a:buSzPts val="12000"/>
              <a:buNone/>
              <a:defRPr sz="12000"/>
            </a:lvl7pPr>
            <a:lvl8pPr lvl="7" rtl="0" algn="ctr">
              <a:spcBef>
                <a:spcPts val="0"/>
              </a:spcBef>
              <a:spcAft>
                <a:spcPts val="0"/>
              </a:spcAft>
              <a:buSzPts val="12000"/>
              <a:buNone/>
              <a:defRPr sz="12000"/>
            </a:lvl8pPr>
            <a:lvl9pPr lvl="8" rtl="0" algn="ctr">
              <a:spcBef>
                <a:spcPts val="0"/>
              </a:spcBef>
              <a:spcAft>
                <a:spcPts val="0"/>
              </a:spcAft>
              <a:buSzPts val="12000"/>
              <a:buNone/>
              <a:defRPr sz="12000"/>
            </a:lvl9pPr>
          </a:lstStyle>
          <a:p>
            <a:r>
              <a:t>xx%</a:t>
            </a:r>
          </a:p>
        </p:txBody>
      </p:sp>
      <p:grpSp>
        <p:nvGrpSpPr>
          <p:cNvPr id="15" name="Google Shape;15;p3"/>
          <p:cNvGrpSpPr/>
          <p:nvPr/>
        </p:nvGrpSpPr>
        <p:grpSpPr>
          <a:xfrm>
            <a:off x="6572024" y="1730500"/>
            <a:ext cx="952889" cy="183412"/>
            <a:chOff x="6394624" y="1730500"/>
            <a:chExt cx="952889" cy="183412"/>
          </a:xfrm>
        </p:grpSpPr>
        <p:sp>
          <p:nvSpPr>
            <p:cNvPr id="16" name="Google Shape;16;p3"/>
            <p:cNvSpPr/>
            <p:nvPr/>
          </p:nvSpPr>
          <p:spPr>
            <a:xfrm>
              <a:off x="6394624" y="1730500"/>
              <a:ext cx="192714" cy="183412"/>
            </a:xfrm>
            <a:custGeom>
              <a:rect b="b" l="l" r="r" t="t"/>
              <a:pathLst>
                <a:path extrusionOk="0" h="12541" w="13177">
                  <a:moveTo>
                    <a:pt x="6594" y="1"/>
                  </a:moveTo>
                  <a:lnTo>
                    <a:pt x="5033" y="4797"/>
                  </a:lnTo>
                  <a:lnTo>
                    <a:pt x="0" y="4797"/>
                  </a:lnTo>
                  <a:lnTo>
                    <a:pt x="4067" y="7755"/>
                  </a:lnTo>
                  <a:lnTo>
                    <a:pt x="2516" y="12541"/>
                  </a:lnTo>
                  <a:lnTo>
                    <a:pt x="6594" y="9583"/>
                  </a:lnTo>
                  <a:lnTo>
                    <a:pt x="10661" y="12541"/>
                  </a:lnTo>
                  <a:lnTo>
                    <a:pt x="9110" y="7755"/>
                  </a:lnTo>
                  <a:lnTo>
                    <a:pt x="13177" y="4797"/>
                  </a:lnTo>
                  <a:lnTo>
                    <a:pt x="8145" y="4797"/>
                  </a:lnTo>
                  <a:lnTo>
                    <a:pt x="6594" y="1"/>
                  </a:lnTo>
                  <a:close/>
                </a:path>
              </a:pathLst>
            </a:custGeom>
            <a:solidFill>
              <a:srgbClr val="004A8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 name="Google Shape;17;p3"/>
            <p:cNvSpPr/>
            <p:nvPr/>
          </p:nvSpPr>
          <p:spPr>
            <a:xfrm>
              <a:off x="7154799" y="1730500"/>
              <a:ext cx="192714" cy="183412"/>
            </a:xfrm>
            <a:custGeom>
              <a:rect b="b" l="l" r="r" t="t"/>
              <a:pathLst>
                <a:path extrusionOk="0" h="12541" w="13177">
                  <a:moveTo>
                    <a:pt x="6594" y="1"/>
                  </a:moveTo>
                  <a:lnTo>
                    <a:pt x="5033" y="4797"/>
                  </a:lnTo>
                  <a:lnTo>
                    <a:pt x="0" y="4797"/>
                  </a:lnTo>
                  <a:lnTo>
                    <a:pt x="4067" y="7755"/>
                  </a:lnTo>
                  <a:lnTo>
                    <a:pt x="2516" y="12541"/>
                  </a:lnTo>
                  <a:lnTo>
                    <a:pt x="6594" y="9583"/>
                  </a:lnTo>
                  <a:lnTo>
                    <a:pt x="10661" y="12541"/>
                  </a:lnTo>
                  <a:lnTo>
                    <a:pt x="9110" y="7755"/>
                  </a:lnTo>
                  <a:lnTo>
                    <a:pt x="13177" y="4797"/>
                  </a:lnTo>
                  <a:lnTo>
                    <a:pt x="8145" y="4797"/>
                  </a:lnTo>
                  <a:lnTo>
                    <a:pt x="6594" y="1"/>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Numbers and text">
  <p:cSld name="TITLE_1_1_1_1_1_1_1_1_1_1_1">
    <p:spTree>
      <p:nvGrpSpPr>
        <p:cNvPr id="216" name="Shape 216"/>
        <p:cNvGrpSpPr/>
        <p:nvPr/>
      </p:nvGrpSpPr>
      <p:grpSpPr>
        <a:xfrm>
          <a:off x="0" y="0"/>
          <a:ext cx="0" cy="0"/>
          <a:chOff x="0" y="0"/>
          <a:chExt cx="0" cy="0"/>
        </a:xfrm>
      </p:grpSpPr>
      <p:sp>
        <p:nvSpPr>
          <p:cNvPr id="217" name="Google Shape;217;p21"/>
          <p:cNvSpPr txBox="1"/>
          <p:nvPr>
            <p:ph hasCustomPrompt="1" type="title"/>
          </p:nvPr>
        </p:nvSpPr>
        <p:spPr>
          <a:xfrm>
            <a:off x="2012538" y="1457525"/>
            <a:ext cx="3045600" cy="794100"/>
          </a:xfrm>
          <a:prstGeom prst="rect">
            <a:avLst/>
          </a:prstGeom>
        </p:spPr>
        <p:txBody>
          <a:bodyPr anchorCtr="0" anchor="ctr" bIns="91425" lIns="91425" spcFirstLastPara="1" rIns="91425" wrap="square" tIns="91425">
            <a:noAutofit/>
          </a:bodyPr>
          <a:lstStyle>
            <a:lvl1pPr lvl="0" rtl="0" algn="r">
              <a:spcBef>
                <a:spcPts val="0"/>
              </a:spcBef>
              <a:spcAft>
                <a:spcPts val="0"/>
              </a:spcAft>
              <a:buSzPts val="7200"/>
              <a:buNone/>
              <a:defRPr b="1" sz="5500">
                <a:solidFill>
                  <a:schemeClr val="accent2"/>
                </a:solidFill>
              </a:defRPr>
            </a:lvl1pPr>
            <a:lvl2pPr lvl="1" rtl="0" algn="ctr">
              <a:spcBef>
                <a:spcPts val="0"/>
              </a:spcBef>
              <a:spcAft>
                <a:spcPts val="0"/>
              </a:spcAft>
              <a:buSzPts val="7200"/>
              <a:buNone/>
              <a:defRPr b="1" sz="7200"/>
            </a:lvl2pPr>
            <a:lvl3pPr lvl="2" rtl="0" algn="ctr">
              <a:spcBef>
                <a:spcPts val="0"/>
              </a:spcBef>
              <a:spcAft>
                <a:spcPts val="0"/>
              </a:spcAft>
              <a:buSzPts val="7200"/>
              <a:buNone/>
              <a:defRPr b="1" sz="7200"/>
            </a:lvl3pPr>
            <a:lvl4pPr lvl="3" rtl="0" algn="ctr">
              <a:spcBef>
                <a:spcPts val="0"/>
              </a:spcBef>
              <a:spcAft>
                <a:spcPts val="0"/>
              </a:spcAft>
              <a:buSzPts val="7200"/>
              <a:buNone/>
              <a:defRPr b="1" sz="7200"/>
            </a:lvl4pPr>
            <a:lvl5pPr lvl="4" rtl="0" algn="ctr">
              <a:spcBef>
                <a:spcPts val="0"/>
              </a:spcBef>
              <a:spcAft>
                <a:spcPts val="0"/>
              </a:spcAft>
              <a:buSzPts val="7200"/>
              <a:buNone/>
              <a:defRPr b="1" sz="7200"/>
            </a:lvl5pPr>
            <a:lvl6pPr lvl="5" rtl="0" algn="ctr">
              <a:spcBef>
                <a:spcPts val="0"/>
              </a:spcBef>
              <a:spcAft>
                <a:spcPts val="0"/>
              </a:spcAft>
              <a:buSzPts val="7200"/>
              <a:buNone/>
              <a:defRPr b="1" sz="7200"/>
            </a:lvl6pPr>
            <a:lvl7pPr lvl="6" rtl="0" algn="ctr">
              <a:spcBef>
                <a:spcPts val="0"/>
              </a:spcBef>
              <a:spcAft>
                <a:spcPts val="0"/>
              </a:spcAft>
              <a:buSzPts val="7200"/>
              <a:buNone/>
              <a:defRPr b="1" sz="7200"/>
            </a:lvl7pPr>
            <a:lvl8pPr lvl="7" rtl="0" algn="ctr">
              <a:spcBef>
                <a:spcPts val="0"/>
              </a:spcBef>
              <a:spcAft>
                <a:spcPts val="0"/>
              </a:spcAft>
              <a:buSzPts val="7200"/>
              <a:buNone/>
              <a:defRPr b="1" sz="7200"/>
            </a:lvl8pPr>
            <a:lvl9pPr lvl="8" rtl="0" algn="ctr">
              <a:spcBef>
                <a:spcPts val="0"/>
              </a:spcBef>
              <a:spcAft>
                <a:spcPts val="0"/>
              </a:spcAft>
              <a:buSzPts val="7200"/>
              <a:buNone/>
              <a:defRPr b="1" sz="7200"/>
            </a:lvl9pPr>
          </a:lstStyle>
          <a:p>
            <a:r>
              <a:t>xx%</a:t>
            </a:r>
          </a:p>
        </p:txBody>
      </p:sp>
      <p:sp>
        <p:nvSpPr>
          <p:cNvPr id="218" name="Google Shape;218;p21"/>
          <p:cNvSpPr txBox="1"/>
          <p:nvPr>
            <p:ph hasCustomPrompt="1" idx="2" type="title"/>
          </p:nvPr>
        </p:nvSpPr>
        <p:spPr>
          <a:xfrm>
            <a:off x="2012538" y="2432375"/>
            <a:ext cx="3045600" cy="794100"/>
          </a:xfrm>
          <a:prstGeom prst="rect">
            <a:avLst/>
          </a:prstGeom>
        </p:spPr>
        <p:txBody>
          <a:bodyPr anchorCtr="0" anchor="ctr" bIns="91425" lIns="91425" spcFirstLastPara="1" rIns="91425" wrap="square" tIns="91425">
            <a:noAutofit/>
          </a:bodyPr>
          <a:lstStyle>
            <a:lvl1pPr lvl="0" rtl="0" algn="r">
              <a:spcBef>
                <a:spcPts val="0"/>
              </a:spcBef>
              <a:spcAft>
                <a:spcPts val="0"/>
              </a:spcAft>
              <a:buSzPts val="7200"/>
              <a:buNone/>
              <a:defRPr b="1" sz="5500">
                <a:solidFill>
                  <a:schemeClr val="accent2"/>
                </a:solidFill>
              </a:defRPr>
            </a:lvl1pPr>
            <a:lvl2pPr lvl="1" rtl="0" algn="ctr">
              <a:spcBef>
                <a:spcPts val="0"/>
              </a:spcBef>
              <a:spcAft>
                <a:spcPts val="0"/>
              </a:spcAft>
              <a:buSzPts val="7200"/>
              <a:buNone/>
              <a:defRPr b="1" sz="7200"/>
            </a:lvl2pPr>
            <a:lvl3pPr lvl="2" rtl="0" algn="ctr">
              <a:spcBef>
                <a:spcPts val="0"/>
              </a:spcBef>
              <a:spcAft>
                <a:spcPts val="0"/>
              </a:spcAft>
              <a:buSzPts val="7200"/>
              <a:buNone/>
              <a:defRPr b="1" sz="7200"/>
            </a:lvl3pPr>
            <a:lvl4pPr lvl="3" rtl="0" algn="ctr">
              <a:spcBef>
                <a:spcPts val="0"/>
              </a:spcBef>
              <a:spcAft>
                <a:spcPts val="0"/>
              </a:spcAft>
              <a:buSzPts val="7200"/>
              <a:buNone/>
              <a:defRPr b="1" sz="7200"/>
            </a:lvl4pPr>
            <a:lvl5pPr lvl="4" rtl="0" algn="ctr">
              <a:spcBef>
                <a:spcPts val="0"/>
              </a:spcBef>
              <a:spcAft>
                <a:spcPts val="0"/>
              </a:spcAft>
              <a:buSzPts val="7200"/>
              <a:buNone/>
              <a:defRPr b="1" sz="7200"/>
            </a:lvl5pPr>
            <a:lvl6pPr lvl="5" rtl="0" algn="ctr">
              <a:spcBef>
                <a:spcPts val="0"/>
              </a:spcBef>
              <a:spcAft>
                <a:spcPts val="0"/>
              </a:spcAft>
              <a:buSzPts val="7200"/>
              <a:buNone/>
              <a:defRPr b="1" sz="7200"/>
            </a:lvl6pPr>
            <a:lvl7pPr lvl="6" rtl="0" algn="ctr">
              <a:spcBef>
                <a:spcPts val="0"/>
              </a:spcBef>
              <a:spcAft>
                <a:spcPts val="0"/>
              </a:spcAft>
              <a:buSzPts val="7200"/>
              <a:buNone/>
              <a:defRPr b="1" sz="7200"/>
            </a:lvl7pPr>
            <a:lvl8pPr lvl="7" rtl="0" algn="ctr">
              <a:spcBef>
                <a:spcPts val="0"/>
              </a:spcBef>
              <a:spcAft>
                <a:spcPts val="0"/>
              </a:spcAft>
              <a:buSzPts val="7200"/>
              <a:buNone/>
              <a:defRPr b="1" sz="7200"/>
            </a:lvl8pPr>
            <a:lvl9pPr lvl="8" rtl="0" algn="ctr">
              <a:spcBef>
                <a:spcPts val="0"/>
              </a:spcBef>
              <a:spcAft>
                <a:spcPts val="0"/>
              </a:spcAft>
              <a:buSzPts val="7200"/>
              <a:buNone/>
              <a:defRPr b="1" sz="7200"/>
            </a:lvl9pPr>
          </a:lstStyle>
          <a:p>
            <a:r>
              <a:t>xx%</a:t>
            </a:r>
          </a:p>
        </p:txBody>
      </p:sp>
      <p:sp>
        <p:nvSpPr>
          <p:cNvPr id="219" name="Google Shape;219;p21"/>
          <p:cNvSpPr txBox="1"/>
          <p:nvPr>
            <p:ph hasCustomPrompt="1" idx="3" type="title"/>
          </p:nvPr>
        </p:nvSpPr>
        <p:spPr>
          <a:xfrm>
            <a:off x="2012538" y="3407225"/>
            <a:ext cx="3045600" cy="794100"/>
          </a:xfrm>
          <a:prstGeom prst="rect">
            <a:avLst/>
          </a:prstGeom>
        </p:spPr>
        <p:txBody>
          <a:bodyPr anchorCtr="0" anchor="ctr" bIns="91425" lIns="91425" spcFirstLastPara="1" rIns="91425" wrap="square" tIns="91425">
            <a:noAutofit/>
          </a:bodyPr>
          <a:lstStyle>
            <a:lvl1pPr lvl="0" rtl="0" algn="r">
              <a:spcBef>
                <a:spcPts val="0"/>
              </a:spcBef>
              <a:spcAft>
                <a:spcPts val="0"/>
              </a:spcAft>
              <a:buSzPts val="7200"/>
              <a:buNone/>
              <a:defRPr b="1" sz="5500">
                <a:solidFill>
                  <a:schemeClr val="accent2"/>
                </a:solidFill>
              </a:defRPr>
            </a:lvl1pPr>
            <a:lvl2pPr lvl="1" rtl="0" algn="ctr">
              <a:spcBef>
                <a:spcPts val="0"/>
              </a:spcBef>
              <a:spcAft>
                <a:spcPts val="0"/>
              </a:spcAft>
              <a:buSzPts val="7200"/>
              <a:buNone/>
              <a:defRPr b="1" sz="7200"/>
            </a:lvl2pPr>
            <a:lvl3pPr lvl="2" rtl="0" algn="ctr">
              <a:spcBef>
                <a:spcPts val="0"/>
              </a:spcBef>
              <a:spcAft>
                <a:spcPts val="0"/>
              </a:spcAft>
              <a:buSzPts val="7200"/>
              <a:buNone/>
              <a:defRPr b="1" sz="7200"/>
            </a:lvl3pPr>
            <a:lvl4pPr lvl="3" rtl="0" algn="ctr">
              <a:spcBef>
                <a:spcPts val="0"/>
              </a:spcBef>
              <a:spcAft>
                <a:spcPts val="0"/>
              </a:spcAft>
              <a:buSzPts val="7200"/>
              <a:buNone/>
              <a:defRPr b="1" sz="7200"/>
            </a:lvl4pPr>
            <a:lvl5pPr lvl="4" rtl="0" algn="ctr">
              <a:spcBef>
                <a:spcPts val="0"/>
              </a:spcBef>
              <a:spcAft>
                <a:spcPts val="0"/>
              </a:spcAft>
              <a:buSzPts val="7200"/>
              <a:buNone/>
              <a:defRPr b="1" sz="7200"/>
            </a:lvl5pPr>
            <a:lvl6pPr lvl="5" rtl="0" algn="ctr">
              <a:spcBef>
                <a:spcPts val="0"/>
              </a:spcBef>
              <a:spcAft>
                <a:spcPts val="0"/>
              </a:spcAft>
              <a:buSzPts val="7200"/>
              <a:buNone/>
              <a:defRPr b="1" sz="7200"/>
            </a:lvl6pPr>
            <a:lvl7pPr lvl="6" rtl="0" algn="ctr">
              <a:spcBef>
                <a:spcPts val="0"/>
              </a:spcBef>
              <a:spcAft>
                <a:spcPts val="0"/>
              </a:spcAft>
              <a:buSzPts val="7200"/>
              <a:buNone/>
              <a:defRPr b="1" sz="7200"/>
            </a:lvl7pPr>
            <a:lvl8pPr lvl="7" rtl="0" algn="ctr">
              <a:spcBef>
                <a:spcPts val="0"/>
              </a:spcBef>
              <a:spcAft>
                <a:spcPts val="0"/>
              </a:spcAft>
              <a:buSzPts val="7200"/>
              <a:buNone/>
              <a:defRPr b="1" sz="7200"/>
            </a:lvl8pPr>
            <a:lvl9pPr lvl="8" rtl="0" algn="ctr">
              <a:spcBef>
                <a:spcPts val="0"/>
              </a:spcBef>
              <a:spcAft>
                <a:spcPts val="0"/>
              </a:spcAft>
              <a:buSzPts val="7200"/>
              <a:buNone/>
              <a:defRPr b="1" sz="7200"/>
            </a:lvl9pPr>
          </a:lstStyle>
          <a:p>
            <a:r>
              <a:t>xx%</a:t>
            </a:r>
          </a:p>
        </p:txBody>
      </p:sp>
      <p:sp>
        <p:nvSpPr>
          <p:cNvPr id="220" name="Google Shape;220;p21"/>
          <p:cNvSpPr txBox="1"/>
          <p:nvPr>
            <p:ph idx="1" type="subTitle"/>
          </p:nvPr>
        </p:nvSpPr>
        <p:spPr>
          <a:xfrm>
            <a:off x="5713600" y="1710879"/>
            <a:ext cx="1417800" cy="287400"/>
          </a:xfrm>
          <a:prstGeom prst="rect">
            <a:avLst/>
          </a:prstGeom>
        </p:spPr>
        <p:txBody>
          <a:bodyPr anchorCtr="0" anchor="ctr" bIns="91425" lIns="91425" spcFirstLastPara="1" rIns="91425" wrap="square" tIns="91425">
            <a:noAutofit/>
          </a:bodyPr>
          <a:lstStyle>
            <a:lvl1pPr lvl="0" rtl="0">
              <a:spcBef>
                <a:spcPts val="0"/>
              </a:spcBef>
              <a:spcAft>
                <a:spcPts val="0"/>
              </a:spcAft>
              <a:buSzPts val="1600"/>
              <a:buNone/>
              <a:defRPr sz="1600"/>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p:txBody>
      </p:sp>
      <p:sp>
        <p:nvSpPr>
          <p:cNvPr id="221" name="Google Shape;221;p21"/>
          <p:cNvSpPr txBox="1"/>
          <p:nvPr>
            <p:ph idx="4" type="subTitle"/>
          </p:nvPr>
        </p:nvSpPr>
        <p:spPr>
          <a:xfrm>
            <a:off x="5713600" y="2685729"/>
            <a:ext cx="1417800" cy="287400"/>
          </a:xfrm>
          <a:prstGeom prst="rect">
            <a:avLst/>
          </a:prstGeom>
        </p:spPr>
        <p:txBody>
          <a:bodyPr anchorCtr="0" anchor="ctr" bIns="91425" lIns="91425" spcFirstLastPara="1" rIns="91425" wrap="square" tIns="91425">
            <a:noAutofit/>
          </a:bodyPr>
          <a:lstStyle>
            <a:lvl1pPr lvl="0" rtl="0">
              <a:spcBef>
                <a:spcPts val="0"/>
              </a:spcBef>
              <a:spcAft>
                <a:spcPts val="0"/>
              </a:spcAft>
              <a:buSzPts val="1600"/>
              <a:buNone/>
              <a:defRPr sz="1600"/>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p:txBody>
      </p:sp>
      <p:sp>
        <p:nvSpPr>
          <p:cNvPr id="222" name="Google Shape;222;p21"/>
          <p:cNvSpPr txBox="1"/>
          <p:nvPr>
            <p:ph idx="5" type="subTitle"/>
          </p:nvPr>
        </p:nvSpPr>
        <p:spPr>
          <a:xfrm>
            <a:off x="5713600" y="3660579"/>
            <a:ext cx="1417800" cy="287400"/>
          </a:xfrm>
          <a:prstGeom prst="rect">
            <a:avLst/>
          </a:prstGeom>
        </p:spPr>
        <p:txBody>
          <a:bodyPr anchorCtr="0" anchor="ctr" bIns="91425" lIns="91425" spcFirstLastPara="1" rIns="91425" wrap="square" tIns="91425">
            <a:noAutofit/>
          </a:bodyPr>
          <a:lstStyle>
            <a:lvl1pPr lvl="0" rtl="0">
              <a:spcBef>
                <a:spcPts val="0"/>
              </a:spcBef>
              <a:spcAft>
                <a:spcPts val="0"/>
              </a:spcAft>
              <a:buSzPts val="1600"/>
              <a:buNone/>
              <a:defRPr sz="1600"/>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p:txBody>
      </p:sp>
      <p:sp>
        <p:nvSpPr>
          <p:cNvPr id="223" name="Google Shape;223;p21"/>
          <p:cNvSpPr txBox="1"/>
          <p:nvPr>
            <p:ph idx="6" type="title"/>
          </p:nvPr>
        </p:nvSpPr>
        <p:spPr>
          <a:xfrm>
            <a:off x="721625" y="445025"/>
            <a:ext cx="7700700" cy="572700"/>
          </a:xfrm>
          <a:prstGeom prst="rect">
            <a:avLst/>
          </a:prstGeom>
        </p:spPr>
        <p:txBody>
          <a:bodyPr anchorCtr="0" anchor="t" bIns="91425" lIns="91425" spcFirstLastPara="1" rIns="91425" wrap="square" tIns="91425">
            <a:noAutofit/>
          </a:bodyPr>
          <a:lstStyle>
            <a:lvl1pPr lvl="0" rtl="0" algn="ctr">
              <a:spcBef>
                <a:spcPts val="0"/>
              </a:spcBef>
              <a:spcAft>
                <a:spcPts val="0"/>
              </a:spcAft>
              <a:buClr>
                <a:schemeClr val="accent3"/>
              </a:buClr>
              <a:buSzPts val="2800"/>
              <a:buNone/>
              <a:defRPr>
                <a:solidFill>
                  <a:schemeClr val="accent2"/>
                </a:solidFill>
              </a:defRPr>
            </a:lvl1pPr>
            <a:lvl2pPr lvl="1" rtl="0">
              <a:spcBef>
                <a:spcPts val="0"/>
              </a:spcBef>
              <a:spcAft>
                <a:spcPts val="0"/>
              </a:spcAft>
              <a:buClr>
                <a:schemeClr val="accent3"/>
              </a:buClr>
              <a:buSzPts val="2800"/>
              <a:buNone/>
              <a:defRPr>
                <a:solidFill>
                  <a:schemeClr val="accent3"/>
                </a:solidFill>
              </a:defRPr>
            </a:lvl2pPr>
            <a:lvl3pPr lvl="2" rtl="0">
              <a:spcBef>
                <a:spcPts val="0"/>
              </a:spcBef>
              <a:spcAft>
                <a:spcPts val="0"/>
              </a:spcAft>
              <a:buClr>
                <a:schemeClr val="accent3"/>
              </a:buClr>
              <a:buSzPts val="2800"/>
              <a:buNone/>
              <a:defRPr>
                <a:solidFill>
                  <a:schemeClr val="accent3"/>
                </a:solidFill>
              </a:defRPr>
            </a:lvl3pPr>
            <a:lvl4pPr lvl="3" rtl="0">
              <a:spcBef>
                <a:spcPts val="0"/>
              </a:spcBef>
              <a:spcAft>
                <a:spcPts val="0"/>
              </a:spcAft>
              <a:buClr>
                <a:schemeClr val="accent3"/>
              </a:buClr>
              <a:buSzPts val="2800"/>
              <a:buNone/>
              <a:defRPr>
                <a:solidFill>
                  <a:schemeClr val="accent3"/>
                </a:solidFill>
              </a:defRPr>
            </a:lvl4pPr>
            <a:lvl5pPr lvl="4" rtl="0">
              <a:spcBef>
                <a:spcPts val="0"/>
              </a:spcBef>
              <a:spcAft>
                <a:spcPts val="0"/>
              </a:spcAft>
              <a:buClr>
                <a:schemeClr val="accent3"/>
              </a:buClr>
              <a:buSzPts val="2800"/>
              <a:buNone/>
              <a:defRPr>
                <a:solidFill>
                  <a:schemeClr val="accent3"/>
                </a:solidFill>
              </a:defRPr>
            </a:lvl5pPr>
            <a:lvl6pPr lvl="5" rtl="0">
              <a:spcBef>
                <a:spcPts val="0"/>
              </a:spcBef>
              <a:spcAft>
                <a:spcPts val="0"/>
              </a:spcAft>
              <a:buClr>
                <a:schemeClr val="accent3"/>
              </a:buClr>
              <a:buSzPts val="2800"/>
              <a:buNone/>
              <a:defRPr>
                <a:solidFill>
                  <a:schemeClr val="accent3"/>
                </a:solidFill>
              </a:defRPr>
            </a:lvl6pPr>
            <a:lvl7pPr lvl="6" rtl="0">
              <a:spcBef>
                <a:spcPts val="0"/>
              </a:spcBef>
              <a:spcAft>
                <a:spcPts val="0"/>
              </a:spcAft>
              <a:buClr>
                <a:schemeClr val="accent3"/>
              </a:buClr>
              <a:buSzPts val="2800"/>
              <a:buNone/>
              <a:defRPr>
                <a:solidFill>
                  <a:schemeClr val="accent3"/>
                </a:solidFill>
              </a:defRPr>
            </a:lvl7pPr>
            <a:lvl8pPr lvl="7" rtl="0">
              <a:spcBef>
                <a:spcPts val="0"/>
              </a:spcBef>
              <a:spcAft>
                <a:spcPts val="0"/>
              </a:spcAft>
              <a:buClr>
                <a:schemeClr val="accent3"/>
              </a:buClr>
              <a:buSzPts val="2800"/>
              <a:buNone/>
              <a:defRPr>
                <a:solidFill>
                  <a:schemeClr val="accent3"/>
                </a:solidFill>
              </a:defRPr>
            </a:lvl8pPr>
            <a:lvl9pPr lvl="8" rtl="0">
              <a:spcBef>
                <a:spcPts val="0"/>
              </a:spcBef>
              <a:spcAft>
                <a:spcPts val="0"/>
              </a:spcAft>
              <a:buClr>
                <a:schemeClr val="accent3"/>
              </a:buClr>
              <a:buSzPts val="2800"/>
              <a:buNone/>
              <a:defRPr>
                <a:solidFill>
                  <a:schemeClr val="accent3"/>
                </a:solidFill>
              </a:defRPr>
            </a:lvl9pPr>
          </a:lstStyle>
          <a:p/>
        </p:txBody>
      </p:sp>
    </p:spTree>
  </p:cSld>
  <p:clrMapOvr>
    <a:masterClrMapping/>
  </p:clrMapOvr>
  <p:extLst>
    <p:ext uri="{DCECCB84-F9BA-43D5-87BE-67443E8EF086}">
      <p15:sldGuideLst>
        <p15:guide id="1" orient="horz" pos="1618">
          <p15:clr>
            <a:srgbClr val="FA7B17"/>
          </p15:clr>
        </p15:guide>
      </p15:sldGuideLst>
    </p:ext>
  </p:extLst>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six columns 2">
  <p:cSld name="TITLE_AND_TWO_COLUMNS_1">
    <p:bg>
      <p:bgPr>
        <a:solidFill>
          <a:schemeClr val="lt2"/>
        </a:solidFill>
      </p:bgPr>
    </p:bg>
    <p:spTree>
      <p:nvGrpSpPr>
        <p:cNvPr id="224" name="Shape 224"/>
        <p:cNvGrpSpPr/>
        <p:nvPr/>
      </p:nvGrpSpPr>
      <p:grpSpPr>
        <a:xfrm>
          <a:off x="0" y="0"/>
          <a:ext cx="0" cy="0"/>
          <a:chOff x="0" y="0"/>
          <a:chExt cx="0" cy="0"/>
        </a:xfrm>
      </p:grpSpPr>
      <p:sp>
        <p:nvSpPr>
          <p:cNvPr id="225" name="Google Shape;225;p22"/>
          <p:cNvSpPr txBox="1"/>
          <p:nvPr>
            <p:ph type="ctrTitle"/>
          </p:nvPr>
        </p:nvSpPr>
        <p:spPr>
          <a:xfrm>
            <a:off x="1442650" y="1414501"/>
            <a:ext cx="2750100" cy="249600"/>
          </a:xfrm>
          <a:prstGeom prst="rect">
            <a:avLst/>
          </a:prstGeom>
        </p:spPr>
        <p:txBody>
          <a:bodyPr anchorCtr="0" anchor="ctr" bIns="91425" lIns="91425" spcFirstLastPara="1" rIns="91425" wrap="square" tIns="91425">
            <a:noAutofit/>
          </a:bodyPr>
          <a:lstStyle>
            <a:lvl1pPr lvl="0" rtl="0" algn="ctr">
              <a:spcBef>
                <a:spcPts val="0"/>
              </a:spcBef>
              <a:spcAft>
                <a:spcPts val="0"/>
              </a:spcAft>
              <a:buSzPts val="1600"/>
              <a:buNone/>
              <a:defRPr b="1" sz="1800"/>
            </a:lvl1pPr>
            <a:lvl2pPr lvl="1" rtl="0" algn="r">
              <a:spcBef>
                <a:spcPts val="0"/>
              </a:spcBef>
              <a:spcAft>
                <a:spcPts val="0"/>
              </a:spcAft>
              <a:buSzPts val="1600"/>
              <a:buNone/>
              <a:defRPr sz="1600"/>
            </a:lvl2pPr>
            <a:lvl3pPr lvl="2" rtl="0" algn="r">
              <a:spcBef>
                <a:spcPts val="0"/>
              </a:spcBef>
              <a:spcAft>
                <a:spcPts val="0"/>
              </a:spcAft>
              <a:buSzPts val="1600"/>
              <a:buNone/>
              <a:defRPr sz="1600"/>
            </a:lvl3pPr>
            <a:lvl4pPr lvl="3" rtl="0" algn="r">
              <a:spcBef>
                <a:spcPts val="0"/>
              </a:spcBef>
              <a:spcAft>
                <a:spcPts val="0"/>
              </a:spcAft>
              <a:buSzPts val="1600"/>
              <a:buNone/>
              <a:defRPr sz="1600"/>
            </a:lvl4pPr>
            <a:lvl5pPr lvl="4" rtl="0" algn="r">
              <a:spcBef>
                <a:spcPts val="0"/>
              </a:spcBef>
              <a:spcAft>
                <a:spcPts val="0"/>
              </a:spcAft>
              <a:buSzPts val="1600"/>
              <a:buNone/>
              <a:defRPr sz="1600"/>
            </a:lvl5pPr>
            <a:lvl6pPr lvl="5" rtl="0" algn="r">
              <a:spcBef>
                <a:spcPts val="0"/>
              </a:spcBef>
              <a:spcAft>
                <a:spcPts val="0"/>
              </a:spcAft>
              <a:buSzPts val="1600"/>
              <a:buNone/>
              <a:defRPr sz="1600"/>
            </a:lvl6pPr>
            <a:lvl7pPr lvl="6" rtl="0" algn="r">
              <a:spcBef>
                <a:spcPts val="0"/>
              </a:spcBef>
              <a:spcAft>
                <a:spcPts val="0"/>
              </a:spcAft>
              <a:buSzPts val="1600"/>
              <a:buNone/>
              <a:defRPr sz="1600"/>
            </a:lvl7pPr>
            <a:lvl8pPr lvl="7" rtl="0" algn="r">
              <a:spcBef>
                <a:spcPts val="0"/>
              </a:spcBef>
              <a:spcAft>
                <a:spcPts val="0"/>
              </a:spcAft>
              <a:buSzPts val="1600"/>
              <a:buNone/>
              <a:defRPr sz="1600"/>
            </a:lvl8pPr>
            <a:lvl9pPr lvl="8" rtl="0" algn="r">
              <a:spcBef>
                <a:spcPts val="0"/>
              </a:spcBef>
              <a:spcAft>
                <a:spcPts val="0"/>
              </a:spcAft>
              <a:buSzPts val="1600"/>
              <a:buNone/>
              <a:defRPr sz="1600"/>
            </a:lvl9pPr>
          </a:lstStyle>
          <a:p/>
        </p:txBody>
      </p:sp>
      <p:sp>
        <p:nvSpPr>
          <p:cNvPr id="226" name="Google Shape;226;p22"/>
          <p:cNvSpPr txBox="1"/>
          <p:nvPr>
            <p:ph idx="1" type="subTitle"/>
          </p:nvPr>
        </p:nvSpPr>
        <p:spPr>
          <a:xfrm>
            <a:off x="1255025" y="1676250"/>
            <a:ext cx="3125400" cy="504300"/>
          </a:xfrm>
          <a:prstGeom prst="rect">
            <a:avLst/>
          </a:prstGeom>
        </p:spPr>
        <p:txBody>
          <a:bodyPr anchorCtr="0" anchor="ctr" bIns="91425" lIns="91425" spcFirstLastPara="1" rIns="91425" wrap="square" tIns="91425">
            <a:noAutofit/>
          </a:bodyPr>
          <a:lstStyle>
            <a:lvl1pPr lvl="0" rtl="0" algn="ctr">
              <a:lnSpc>
                <a:spcPct val="100000"/>
              </a:lnSpc>
              <a:spcBef>
                <a:spcPts val="0"/>
              </a:spcBef>
              <a:spcAft>
                <a:spcPts val="0"/>
              </a:spcAft>
              <a:buSzPts val="1600"/>
              <a:buNone/>
              <a:defRPr sz="1400"/>
            </a:lvl1pPr>
            <a:lvl2pPr lvl="1" rtl="0" algn="r">
              <a:lnSpc>
                <a:spcPct val="100000"/>
              </a:lnSpc>
              <a:spcBef>
                <a:spcPts val="0"/>
              </a:spcBef>
              <a:spcAft>
                <a:spcPts val="0"/>
              </a:spcAft>
              <a:buSzPts val="1600"/>
              <a:buNone/>
              <a:defRPr sz="1600"/>
            </a:lvl2pPr>
            <a:lvl3pPr lvl="2" rtl="0" algn="r">
              <a:lnSpc>
                <a:spcPct val="100000"/>
              </a:lnSpc>
              <a:spcBef>
                <a:spcPts val="0"/>
              </a:spcBef>
              <a:spcAft>
                <a:spcPts val="0"/>
              </a:spcAft>
              <a:buSzPts val="1600"/>
              <a:buNone/>
              <a:defRPr sz="1600"/>
            </a:lvl3pPr>
            <a:lvl4pPr lvl="3" rtl="0" algn="r">
              <a:lnSpc>
                <a:spcPct val="100000"/>
              </a:lnSpc>
              <a:spcBef>
                <a:spcPts val="0"/>
              </a:spcBef>
              <a:spcAft>
                <a:spcPts val="0"/>
              </a:spcAft>
              <a:buSzPts val="1600"/>
              <a:buNone/>
              <a:defRPr sz="1600"/>
            </a:lvl4pPr>
            <a:lvl5pPr lvl="4" rtl="0" algn="r">
              <a:lnSpc>
                <a:spcPct val="100000"/>
              </a:lnSpc>
              <a:spcBef>
                <a:spcPts val="0"/>
              </a:spcBef>
              <a:spcAft>
                <a:spcPts val="0"/>
              </a:spcAft>
              <a:buSzPts val="1600"/>
              <a:buNone/>
              <a:defRPr sz="1600"/>
            </a:lvl5pPr>
            <a:lvl6pPr lvl="5" rtl="0" algn="r">
              <a:lnSpc>
                <a:spcPct val="100000"/>
              </a:lnSpc>
              <a:spcBef>
                <a:spcPts val="0"/>
              </a:spcBef>
              <a:spcAft>
                <a:spcPts val="0"/>
              </a:spcAft>
              <a:buSzPts val="1600"/>
              <a:buNone/>
              <a:defRPr sz="1600"/>
            </a:lvl6pPr>
            <a:lvl7pPr lvl="6" rtl="0" algn="r">
              <a:lnSpc>
                <a:spcPct val="100000"/>
              </a:lnSpc>
              <a:spcBef>
                <a:spcPts val="0"/>
              </a:spcBef>
              <a:spcAft>
                <a:spcPts val="0"/>
              </a:spcAft>
              <a:buSzPts val="1600"/>
              <a:buNone/>
              <a:defRPr sz="1600"/>
            </a:lvl7pPr>
            <a:lvl8pPr lvl="7" rtl="0" algn="r">
              <a:lnSpc>
                <a:spcPct val="100000"/>
              </a:lnSpc>
              <a:spcBef>
                <a:spcPts val="0"/>
              </a:spcBef>
              <a:spcAft>
                <a:spcPts val="0"/>
              </a:spcAft>
              <a:buSzPts val="1600"/>
              <a:buNone/>
              <a:defRPr sz="1600"/>
            </a:lvl8pPr>
            <a:lvl9pPr lvl="8" rtl="0" algn="r">
              <a:lnSpc>
                <a:spcPct val="100000"/>
              </a:lnSpc>
              <a:spcBef>
                <a:spcPts val="0"/>
              </a:spcBef>
              <a:spcAft>
                <a:spcPts val="0"/>
              </a:spcAft>
              <a:buSzPts val="1600"/>
              <a:buNone/>
              <a:defRPr sz="1600"/>
            </a:lvl9pPr>
          </a:lstStyle>
          <a:p/>
        </p:txBody>
      </p:sp>
      <p:sp>
        <p:nvSpPr>
          <p:cNvPr id="227" name="Google Shape;227;p22"/>
          <p:cNvSpPr txBox="1"/>
          <p:nvPr>
            <p:ph idx="2" type="ctrTitle"/>
          </p:nvPr>
        </p:nvSpPr>
        <p:spPr>
          <a:xfrm>
            <a:off x="4951100" y="1414501"/>
            <a:ext cx="2750100" cy="249600"/>
          </a:xfrm>
          <a:prstGeom prst="rect">
            <a:avLst/>
          </a:prstGeom>
        </p:spPr>
        <p:txBody>
          <a:bodyPr anchorCtr="0" anchor="ctr" bIns="91425" lIns="91425" spcFirstLastPara="1" rIns="91425" wrap="square" tIns="91425">
            <a:noAutofit/>
          </a:bodyPr>
          <a:lstStyle>
            <a:lvl1pPr lvl="0" rtl="0" algn="ctr">
              <a:spcBef>
                <a:spcPts val="0"/>
              </a:spcBef>
              <a:spcAft>
                <a:spcPts val="0"/>
              </a:spcAft>
              <a:buSzPts val="1600"/>
              <a:buNone/>
              <a:defRPr b="1" sz="1800"/>
            </a:lvl1pPr>
            <a:lvl2pPr lvl="1" rtl="0" algn="r">
              <a:spcBef>
                <a:spcPts val="0"/>
              </a:spcBef>
              <a:spcAft>
                <a:spcPts val="0"/>
              </a:spcAft>
              <a:buSzPts val="1600"/>
              <a:buNone/>
              <a:defRPr sz="1600"/>
            </a:lvl2pPr>
            <a:lvl3pPr lvl="2" rtl="0" algn="r">
              <a:spcBef>
                <a:spcPts val="0"/>
              </a:spcBef>
              <a:spcAft>
                <a:spcPts val="0"/>
              </a:spcAft>
              <a:buSzPts val="1600"/>
              <a:buNone/>
              <a:defRPr sz="1600"/>
            </a:lvl3pPr>
            <a:lvl4pPr lvl="3" rtl="0" algn="r">
              <a:spcBef>
                <a:spcPts val="0"/>
              </a:spcBef>
              <a:spcAft>
                <a:spcPts val="0"/>
              </a:spcAft>
              <a:buSzPts val="1600"/>
              <a:buNone/>
              <a:defRPr sz="1600"/>
            </a:lvl4pPr>
            <a:lvl5pPr lvl="4" rtl="0" algn="r">
              <a:spcBef>
                <a:spcPts val="0"/>
              </a:spcBef>
              <a:spcAft>
                <a:spcPts val="0"/>
              </a:spcAft>
              <a:buSzPts val="1600"/>
              <a:buNone/>
              <a:defRPr sz="1600"/>
            </a:lvl5pPr>
            <a:lvl6pPr lvl="5" rtl="0" algn="r">
              <a:spcBef>
                <a:spcPts val="0"/>
              </a:spcBef>
              <a:spcAft>
                <a:spcPts val="0"/>
              </a:spcAft>
              <a:buSzPts val="1600"/>
              <a:buNone/>
              <a:defRPr sz="1600"/>
            </a:lvl6pPr>
            <a:lvl7pPr lvl="6" rtl="0" algn="r">
              <a:spcBef>
                <a:spcPts val="0"/>
              </a:spcBef>
              <a:spcAft>
                <a:spcPts val="0"/>
              </a:spcAft>
              <a:buSzPts val="1600"/>
              <a:buNone/>
              <a:defRPr sz="1600"/>
            </a:lvl7pPr>
            <a:lvl8pPr lvl="7" rtl="0" algn="r">
              <a:spcBef>
                <a:spcPts val="0"/>
              </a:spcBef>
              <a:spcAft>
                <a:spcPts val="0"/>
              </a:spcAft>
              <a:buSzPts val="1600"/>
              <a:buNone/>
              <a:defRPr sz="1600"/>
            </a:lvl8pPr>
            <a:lvl9pPr lvl="8" rtl="0" algn="r">
              <a:spcBef>
                <a:spcPts val="0"/>
              </a:spcBef>
              <a:spcAft>
                <a:spcPts val="0"/>
              </a:spcAft>
              <a:buSzPts val="1600"/>
              <a:buNone/>
              <a:defRPr sz="1600"/>
            </a:lvl9pPr>
          </a:lstStyle>
          <a:p/>
        </p:txBody>
      </p:sp>
      <p:sp>
        <p:nvSpPr>
          <p:cNvPr id="228" name="Google Shape;228;p22"/>
          <p:cNvSpPr txBox="1"/>
          <p:nvPr>
            <p:ph idx="3" type="subTitle"/>
          </p:nvPr>
        </p:nvSpPr>
        <p:spPr>
          <a:xfrm>
            <a:off x="4763514" y="1664100"/>
            <a:ext cx="3125400" cy="504300"/>
          </a:xfrm>
          <a:prstGeom prst="rect">
            <a:avLst/>
          </a:prstGeom>
        </p:spPr>
        <p:txBody>
          <a:bodyPr anchorCtr="0" anchor="ctr" bIns="91425" lIns="91425" spcFirstLastPara="1" rIns="91425" wrap="square" tIns="91425">
            <a:noAutofit/>
          </a:bodyPr>
          <a:lstStyle>
            <a:lvl1pPr lvl="0" rtl="0" algn="ctr">
              <a:lnSpc>
                <a:spcPct val="100000"/>
              </a:lnSpc>
              <a:spcBef>
                <a:spcPts val="0"/>
              </a:spcBef>
              <a:spcAft>
                <a:spcPts val="0"/>
              </a:spcAft>
              <a:buSzPts val="1600"/>
              <a:buNone/>
              <a:defRPr sz="1400"/>
            </a:lvl1pPr>
            <a:lvl2pPr lvl="1" rtl="0" algn="r">
              <a:lnSpc>
                <a:spcPct val="100000"/>
              </a:lnSpc>
              <a:spcBef>
                <a:spcPts val="0"/>
              </a:spcBef>
              <a:spcAft>
                <a:spcPts val="0"/>
              </a:spcAft>
              <a:buSzPts val="1600"/>
              <a:buNone/>
              <a:defRPr sz="1600"/>
            </a:lvl2pPr>
            <a:lvl3pPr lvl="2" rtl="0" algn="r">
              <a:lnSpc>
                <a:spcPct val="100000"/>
              </a:lnSpc>
              <a:spcBef>
                <a:spcPts val="0"/>
              </a:spcBef>
              <a:spcAft>
                <a:spcPts val="0"/>
              </a:spcAft>
              <a:buSzPts val="1600"/>
              <a:buNone/>
              <a:defRPr sz="1600"/>
            </a:lvl3pPr>
            <a:lvl4pPr lvl="3" rtl="0" algn="r">
              <a:lnSpc>
                <a:spcPct val="100000"/>
              </a:lnSpc>
              <a:spcBef>
                <a:spcPts val="0"/>
              </a:spcBef>
              <a:spcAft>
                <a:spcPts val="0"/>
              </a:spcAft>
              <a:buSzPts val="1600"/>
              <a:buNone/>
              <a:defRPr sz="1600"/>
            </a:lvl4pPr>
            <a:lvl5pPr lvl="4" rtl="0" algn="r">
              <a:lnSpc>
                <a:spcPct val="100000"/>
              </a:lnSpc>
              <a:spcBef>
                <a:spcPts val="0"/>
              </a:spcBef>
              <a:spcAft>
                <a:spcPts val="0"/>
              </a:spcAft>
              <a:buSzPts val="1600"/>
              <a:buNone/>
              <a:defRPr sz="1600"/>
            </a:lvl5pPr>
            <a:lvl6pPr lvl="5" rtl="0" algn="r">
              <a:lnSpc>
                <a:spcPct val="100000"/>
              </a:lnSpc>
              <a:spcBef>
                <a:spcPts val="0"/>
              </a:spcBef>
              <a:spcAft>
                <a:spcPts val="0"/>
              </a:spcAft>
              <a:buSzPts val="1600"/>
              <a:buNone/>
              <a:defRPr sz="1600"/>
            </a:lvl6pPr>
            <a:lvl7pPr lvl="6" rtl="0" algn="r">
              <a:lnSpc>
                <a:spcPct val="100000"/>
              </a:lnSpc>
              <a:spcBef>
                <a:spcPts val="0"/>
              </a:spcBef>
              <a:spcAft>
                <a:spcPts val="0"/>
              </a:spcAft>
              <a:buSzPts val="1600"/>
              <a:buNone/>
              <a:defRPr sz="1600"/>
            </a:lvl7pPr>
            <a:lvl8pPr lvl="7" rtl="0" algn="r">
              <a:lnSpc>
                <a:spcPct val="100000"/>
              </a:lnSpc>
              <a:spcBef>
                <a:spcPts val="0"/>
              </a:spcBef>
              <a:spcAft>
                <a:spcPts val="0"/>
              </a:spcAft>
              <a:buSzPts val="1600"/>
              <a:buNone/>
              <a:defRPr sz="1600"/>
            </a:lvl8pPr>
            <a:lvl9pPr lvl="8" rtl="0" algn="r">
              <a:lnSpc>
                <a:spcPct val="100000"/>
              </a:lnSpc>
              <a:spcBef>
                <a:spcPts val="0"/>
              </a:spcBef>
              <a:spcAft>
                <a:spcPts val="0"/>
              </a:spcAft>
              <a:buSzPts val="1600"/>
              <a:buNone/>
              <a:defRPr sz="1600"/>
            </a:lvl9pPr>
          </a:lstStyle>
          <a:p/>
        </p:txBody>
      </p:sp>
      <p:sp>
        <p:nvSpPr>
          <p:cNvPr id="229" name="Google Shape;229;p22"/>
          <p:cNvSpPr txBox="1"/>
          <p:nvPr>
            <p:ph idx="4" type="ctrTitle"/>
          </p:nvPr>
        </p:nvSpPr>
        <p:spPr>
          <a:xfrm>
            <a:off x="1442650" y="2640276"/>
            <a:ext cx="2750100" cy="249600"/>
          </a:xfrm>
          <a:prstGeom prst="rect">
            <a:avLst/>
          </a:prstGeom>
        </p:spPr>
        <p:txBody>
          <a:bodyPr anchorCtr="0" anchor="ctr" bIns="91425" lIns="91425" spcFirstLastPara="1" rIns="91425" wrap="square" tIns="91425">
            <a:noAutofit/>
          </a:bodyPr>
          <a:lstStyle>
            <a:lvl1pPr lvl="0" rtl="0" algn="ctr">
              <a:spcBef>
                <a:spcPts val="0"/>
              </a:spcBef>
              <a:spcAft>
                <a:spcPts val="0"/>
              </a:spcAft>
              <a:buSzPts val="1600"/>
              <a:buNone/>
              <a:defRPr b="1" sz="1800"/>
            </a:lvl1pPr>
            <a:lvl2pPr lvl="1" rtl="0" algn="r">
              <a:spcBef>
                <a:spcPts val="0"/>
              </a:spcBef>
              <a:spcAft>
                <a:spcPts val="0"/>
              </a:spcAft>
              <a:buSzPts val="1600"/>
              <a:buNone/>
              <a:defRPr sz="1600"/>
            </a:lvl2pPr>
            <a:lvl3pPr lvl="2" rtl="0" algn="r">
              <a:spcBef>
                <a:spcPts val="0"/>
              </a:spcBef>
              <a:spcAft>
                <a:spcPts val="0"/>
              </a:spcAft>
              <a:buSzPts val="1600"/>
              <a:buNone/>
              <a:defRPr sz="1600"/>
            </a:lvl3pPr>
            <a:lvl4pPr lvl="3" rtl="0" algn="r">
              <a:spcBef>
                <a:spcPts val="0"/>
              </a:spcBef>
              <a:spcAft>
                <a:spcPts val="0"/>
              </a:spcAft>
              <a:buSzPts val="1600"/>
              <a:buNone/>
              <a:defRPr sz="1600"/>
            </a:lvl4pPr>
            <a:lvl5pPr lvl="4" rtl="0" algn="r">
              <a:spcBef>
                <a:spcPts val="0"/>
              </a:spcBef>
              <a:spcAft>
                <a:spcPts val="0"/>
              </a:spcAft>
              <a:buSzPts val="1600"/>
              <a:buNone/>
              <a:defRPr sz="1600"/>
            </a:lvl5pPr>
            <a:lvl6pPr lvl="5" rtl="0" algn="r">
              <a:spcBef>
                <a:spcPts val="0"/>
              </a:spcBef>
              <a:spcAft>
                <a:spcPts val="0"/>
              </a:spcAft>
              <a:buSzPts val="1600"/>
              <a:buNone/>
              <a:defRPr sz="1600"/>
            </a:lvl6pPr>
            <a:lvl7pPr lvl="6" rtl="0" algn="r">
              <a:spcBef>
                <a:spcPts val="0"/>
              </a:spcBef>
              <a:spcAft>
                <a:spcPts val="0"/>
              </a:spcAft>
              <a:buSzPts val="1600"/>
              <a:buNone/>
              <a:defRPr sz="1600"/>
            </a:lvl7pPr>
            <a:lvl8pPr lvl="7" rtl="0" algn="r">
              <a:spcBef>
                <a:spcPts val="0"/>
              </a:spcBef>
              <a:spcAft>
                <a:spcPts val="0"/>
              </a:spcAft>
              <a:buSzPts val="1600"/>
              <a:buNone/>
              <a:defRPr sz="1600"/>
            </a:lvl8pPr>
            <a:lvl9pPr lvl="8" rtl="0" algn="r">
              <a:spcBef>
                <a:spcPts val="0"/>
              </a:spcBef>
              <a:spcAft>
                <a:spcPts val="0"/>
              </a:spcAft>
              <a:buSzPts val="1600"/>
              <a:buNone/>
              <a:defRPr sz="1600"/>
            </a:lvl9pPr>
          </a:lstStyle>
          <a:p/>
        </p:txBody>
      </p:sp>
      <p:sp>
        <p:nvSpPr>
          <p:cNvPr id="230" name="Google Shape;230;p22"/>
          <p:cNvSpPr txBox="1"/>
          <p:nvPr>
            <p:ph idx="5" type="subTitle"/>
          </p:nvPr>
        </p:nvSpPr>
        <p:spPr>
          <a:xfrm>
            <a:off x="1255025" y="2902036"/>
            <a:ext cx="3125400" cy="504300"/>
          </a:xfrm>
          <a:prstGeom prst="rect">
            <a:avLst/>
          </a:prstGeom>
        </p:spPr>
        <p:txBody>
          <a:bodyPr anchorCtr="0" anchor="ctr" bIns="91425" lIns="91425" spcFirstLastPara="1" rIns="91425" wrap="square" tIns="91425">
            <a:noAutofit/>
          </a:bodyPr>
          <a:lstStyle>
            <a:lvl1pPr lvl="0" rtl="0" algn="ctr">
              <a:lnSpc>
                <a:spcPct val="100000"/>
              </a:lnSpc>
              <a:spcBef>
                <a:spcPts val="0"/>
              </a:spcBef>
              <a:spcAft>
                <a:spcPts val="0"/>
              </a:spcAft>
              <a:buSzPts val="1600"/>
              <a:buNone/>
              <a:defRPr sz="1400"/>
            </a:lvl1pPr>
            <a:lvl2pPr lvl="1" rtl="0" algn="r">
              <a:lnSpc>
                <a:spcPct val="100000"/>
              </a:lnSpc>
              <a:spcBef>
                <a:spcPts val="0"/>
              </a:spcBef>
              <a:spcAft>
                <a:spcPts val="0"/>
              </a:spcAft>
              <a:buSzPts val="1600"/>
              <a:buNone/>
              <a:defRPr sz="1600"/>
            </a:lvl2pPr>
            <a:lvl3pPr lvl="2" rtl="0" algn="r">
              <a:lnSpc>
                <a:spcPct val="100000"/>
              </a:lnSpc>
              <a:spcBef>
                <a:spcPts val="0"/>
              </a:spcBef>
              <a:spcAft>
                <a:spcPts val="0"/>
              </a:spcAft>
              <a:buSzPts val="1600"/>
              <a:buNone/>
              <a:defRPr sz="1600"/>
            </a:lvl3pPr>
            <a:lvl4pPr lvl="3" rtl="0" algn="r">
              <a:lnSpc>
                <a:spcPct val="100000"/>
              </a:lnSpc>
              <a:spcBef>
                <a:spcPts val="0"/>
              </a:spcBef>
              <a:spcAft>
                <a:spcPts val="0"/>
              </a:spcAft>
              <a:buSzPts val="1600"/>
              <a:buNone/>
              <a:defRPr sz="1600"/>
            </a:lvl4pPr>
            <a:lvl5pPr lvl="4" rtl="0" algn="r">
              <a:lnSpc>
                <a:spcPct val="100000"/>
              </a:lnSpc>
              <a:spcBef>
                <a:spcPts val="0"/>
              </a:spcBef>
              <a:spcAft>
                <a:spcPts val="0"/>
              </a:spcAft>
              <a:buSzPts val="1600"/>
              <a:buNone/>
              <a:defRPr sz="1600"/>
            </a:lvl5pPr>
            <a:lvl6pPr lvl="5" rtl="0" algn="r">
              <a:lnSpc>
                <a:spcPct val="100000"/>
              </a:lnSpc>
              <a:spcBef>
                <a:spcPts val="0"/>
              </a:spcBef>
              <a:spcAft>
                <a:spcPts val="0"/>
              </a:spcAft>
              <a:buSzPts val="1600"/>
              <a:buNone/>
              <a:defRPr sz="1600"/>
            </a:lvl6pPr>
            <a:lvl7pPr lvl="6" rtl="0" algn="r">
              <a:lnSpc>
                <a:spcPct val="100000"/>
              </a:lnSpc>
              <a:spcBef>
                <a:spcPts val="0"/>
              </a:spcBef>
              <a:spcAft>
                <a:spcPts val="0"/>
              </a:spcAft>
              <a:buSzPts val="1600"/>
              <a:buNone/>
              <a:defRPr sz="1600"/>
            </a:lvl7pPr>
            <a:lvl8pPr lvl="7" rtl="0" algn="r">
              <a:lnSpc>
                <a:spcPct val="100000"/>
              </a:lnSpc>
              <a:spcBef>
                <a:spcPts val="0"/>
              </a:spcBef>
              <a:spcAft>
                <a:spcPts val="0"/>
              </a:spcAft>
              <a:buSzPts val="1600"/>
              <a:buNone/>
              <a:defRPr sz="1600"/>
            </a:lvl8pPr>
            <a:lvl9pPr lvl="8" rtl="0" algn="r">
              <a:lnSpc>
                <a:spcPct val="100000"/>
              </a:lnSpc>
              <a:spcBef>
                <a:spcPts val="0"/>
              </a:spcBef>
              <a:spcAft>
                <a:spcPts val="0"/>
              </a:spcAft>
              <a:buSzPts val="1600"/>
              <a:buNone/>
              <a:defRPr sz="1600"/>
            </a:lvl9pPr>
          </a:lstStyle>
          <a:p/>
        </p:txBody>
      </p:sp>
      <p:sp>
        <p:nvSpPr>
          <p:cNvPr id="231" name="Google Shape;231;p22"/>
          <p:cNvSpPr txBox="1"/>
          <p:nvPr>
            <p:ph idx="6" type="ctrTitle"/>
          </p:nvPr>
        </p:nvSpPr>
        <p:spPr>
          <a:xfrm>
            <a:off x="4951100" y="2640276"/>
            <a:ext cx="2750100" cy="249600"/>
          </a:xfrm>
          <a:prstGeom prst="rect">
            <a:avLst/>
          </a:prstGeom>
        </p:spPr>
        <p:txBody>
          <a:bodyPr anchorCtr="0" anchor="ctr" bIns="91425" lIns="91425" spcFirstLastPara="1" rIns="91425" wrap="square" tIns="91425">
            <a:noAutofit/>
          </a:bodyPr>
          <a:lstStyle>
            <a:lvl1pPr lvl="0" rtl="0" algn="ctr">
              <a:spcBef>
                <a:spcPts val="0"/>
              </a:spcBef>
              <a:spcAft>
                <a:spcPts val="0"/>
              </a:spcAft>
              <a:buSzPts val="1600"/>
              <a:buNone/>
              <a:defRPr b="1" sz="1800"/>
            </a:lvl1pPr>
            <a:lvl2pPr lvl="1" rtl="0" algn="r">
              <a:spcBef>
                <a:spcPts val="0"/>
              </a:spcBef>
              <a:spcAft>
                <a:spcPts val="0"/>
              </a:spcAft>
              <a:buSzPts val="1600"/>
              <a:buNone/>
              <a:defRPr sz="1600"/>
            </a:lvl2pPr>
            <a:lvl3pPr lvl="2" rtl="0" algn="r">
              <a:spcBef>
                <a:spcPts val="0"/>
              </a:spcBef>
              <a:spcAft>
                <a:spcPts val="0"/>
              </a:spcAft>
              <a:buSzPts val="1600"/>
              <a:buNone/>
              <a:defRPr sz="1600"/>
            </a:lvl3pPr>
            <a:lvl4pPr lvl="3" rtl="0" algn="r">
              <a:spcBef>
                <a:spcPts val="0"/>
              </a:spcBef>
              <a:spcAft>
                <a:spcPts val="0"/>
              </a:spcAft>
              <a:buSzPts val="1600"/>
              <a:buNone/>
              <a:defRPr sz="1600"/>
            </a:lvl4pPr>
            <a:lvl5pPr lvl="4" rtl="0" algn="r">
              <a:spcBef>
                <a:spcPts val="0"/>
              </a:spcBef>
              <a:spcAft>
                <a:spcPts val="0"/>
              </a:spcAft>
              <a:buSzPts val="1600"/>
              <a:buNone/>
              <a:defRPr sz="1600"/>
            </a:lvl5pPr>
            <a:lvl6pPr lvl="5" rtl="0" algn="r">
              <a:spcBef>
                <a:spcPts val="0"/>
              </a:spcBef>
              <a:spcAft>
                <a:spcPts val="0"/>
              </a:spcAft>
              <a:buSzPts val="1600"/>
              <a:buNone/>
              <a:defRPr sz="1600"/>
            </a:lvl6pPr>
            <a:lvl7pPr lvl="6" rtl="0" algn="r">
              <a:spcBef>
                <a:spcPts val="0"/>
              </a:spcBef>
              <a:spcAft>
                <a:spcPts val="0"/>
              </a:spcAft>
              <a:buSzPts val="1600"/>
              <a:buNone/>
              <a:defRPr sz="1600"/>
            </a:lvl7pPr>
            <a:lvl8pPr lvl="7" rtl="0" algn="r">
              <a:spcBef>
                <a:spcPts val="0"/>
              </a:spcBef>
              <a:spcAft>
                <a:spcPts val="0"/>
              </a:spcAft>
              <a:buSzPts val="1600"/>
              <a:buNone/>
              <a:defRPr sz="1600"/>
            </a:lvl8pPr>
            <a:lvl9pPr lvl="8" rtl="0" algn="r">
              <a:spcBef>
                <a:spcPts val="0"/>
              </a:spcBef>
              <a:spcAft>
                <a:spcPts val="0"/>
              </a:spcAft>
              <a:buSzPts val="1600"/>
              <a:buNone/>
              <a:defRPr sz="1600"/>
            </a:lvl9pPr>
          </a:lstStyle>
          <a:p/>
        </p:txBody>
      </p:sp>
      <p:sp>
        <p:nvSpPr>
          <p:cNvPr id="232" name="Google Shape;232;p22"/>
          <p:cNvSpPr txBox="1"/>
          <p:nvPr>
            <p:ph idx="7" type="subTitle"/>
          </p:nvPr>
        </p:nvSpPr>
        <p:spPr>
          <a:xfrm>
            <a:off x="4763400" y="2889886"/>
            <a:ext cx="3125400" cy="504300"/>
          </a:xfrm>
          <a:prstGeom prst="rect">
            <a:avLst/>
          </a:prstGeom>
        </p:spPr>
        <p:txBody>
          <a:bodyPr anchorCtr="0" anchor="ctr" bIns="91425" lIns="91425" spcFirstLastPara="1" rIns="91425" wrap="square" tIns="91425">
            <a:noAutofit/>
          </a:bodyPr>
          <a:lstStyle>
            <a:lvl1pPr lvl="0" rtl="0" algn="ctr">
              <a:lnSpc>
                <a:spcPct val="100000"/>
              </a:lnSpc>
              <a:spcBef>
                <a:spcPts val="0"/>
              </a:spcBef>
              <a:spcAft>
                <a:spcPts val="0"/>
              </a:spcAft>
              <a:buSzPts val="1600"/>
              <a:buNone/>
              <a:defRPr sz="1400"/>
            </a:lvl1pPr>
            <a:lvl2pPr lvl="1" rtl="0" algn="r">
              <a:lnSpc>
                <a:spcPct val="100000"/>
              </a:lnSpc>
              <a:spcBef>
                <a:spcPts val="0"/>
              </a:spcBef>
              <a:spcAft>
                <a:spcPts val="0"/>
              </a:spcAft>
              <a:buSzPts val="1600"/>
              <a:buNone/>
              <a:defRPr sz="1600"/>
            </a:lvl2pPr>
            <a:lvl3pPr lvl="2" rtl="0" algn="r">
              <a:lnSpc>
                <a:spcPct val="100000"/>
              </a:lnSpc>
              <a:spcBef>
                <a:spcPts val="0"/>
              </a:spcBef>
              <a:spcAft>
                <a:spcPts val="0"/>
              </a:spcAft>
              <a:buSzPts val="1600"/>
              <a:buNone/>
              <a:defRPr sz="1600"/>
            </a:lvl3pPr>
            <a:lvl4pPr lvl="3" rtl="0" algn="r">
              <a:lnSpc>
                <a:spcPct val="100000"/>
              </a:lnSpc>
              <a:spcBef>
                <a:spcPts val="0"/>
              </a:spcBef>
              <a:spcAft>
                <a:spcPts val="0"/>
              </a:spcAft>
              <a:buSzPts val="1600"/>
              <a:buNone/>
              <a:defRPr sz="1600"/>
            </a:lvl4pPr>
            <a:lvl5pPr lvl="4" rtl="0" algn="r">
              <a:lnSpc>
                <a:spcPct val="100000"/>
              </a:lnSpc>
              <a:spcBef>
                <a:spcPts val="0"/>
              </a:spcBef>
              <a:spcAft>
                <a:spcPts val="0"/>
              </a:spcAft>
              <a:buSzPts val="1600"/>
              <a:buNone/>
              <a:defRPr sz="1600"/>
            </a:lvl5pPr>
            <a:lvl6pPr lvl="5" rtl="0" algn="r">
              <a:lnSpc>
                <a:spcPct val="100000"/>
              </a:lnSpc>
              <a:spcBef>
                <a:spcPts val="0"/>
              </a:spcBef>
              <a:spcAft>
                <a:spcPts val="0"/>
              </a:spcAft>
              <a:buSzPts val="1600"/>
              <a:buNone/>
              <a:defRPr sz="1600"/>
            </a:lvl6pPr>
            <a:lvl7pPr lvl="6" rtl="0" algn="r">
              <a:lnSpc>
                <a:spcPct val="100000"/>
              </a:lnSpc>
              <a:spcBef>
                <a:spcPts val="0"/>
              </a:spcBef>
              <a:spcAft>
                <a:spcPts val="0"/>
              </a:spcAft>
              <a:buSzPts val="1600"/>
              <a:buNone/>
              <a:defRPr sz="1600"/>
            </a:lvl7pPr>
            <a:lvl8pPr lvl="7" rtl="0" algn="r">
              <a:lnSpc>
                <a:spcPct val="100000"/>
              </a:lnSpc>
              <a:spcBef>
                <a:spcPts val="0"/>
              </a:spcBef>
              <a:spcAft>
                <a:spcPts val="0"/>
              </a:spcAft>
              <a:buSzPts val="1600"/>
              <a:buNone/>
              <a:defRPr sz="1600"/>
            </a:lvl8pPr>
            <a:lvl9pPr lvl="8" rtl="0" algn="r">
              <a:lnSpc>
                <a:spcPct val="100000"/>
              </a:lnSpc>
              <a:spcBef>
                <a:spcPts val="0"/>
              </a:spcBef>
              <a:spcAft>
                <a:spcPts val="0"/>
              </a:spcAft>
              <a:buSzPts val="1600"/>
              <a:buNone/>
              <a:defRPr sz="1600"/>
            </a:lvl9pPr>
          </a:lstStyle>
          <a:p/>
        </p:txBody>
      </p:sp>
      <p:sp>
        <p:nvSpPr>
          <p:cNvPr id="233" name="Google Shape;233;p22"/>
          <p:cNvSpPr txBox="1"/>
          <p:nvPr>
            <p:ph idx="8" type="ctrTitle"/>
          </p:nvPr>
        </p:nvSpPr>
        <p:spPr>
          <a:xfrm>
            <a:off x="1442650" y="3841776"/>
            <a:ext cx="2750100" cy="249600"/>
          </a:xfrm>
          <a:prstGeom prst="rect">
            <a:avLst/>
          </a:prstGeom>
        </p:spPr>
        <p:txBody>
          <a:bodyPr anchorCtr="0" anchor="ctr" bIns="91425" lIns="91425" spcFirstLastPara="1" rIns="91425" wrap="square" tIns="91425">
            <a:noAutofit/>
          </a:bodyPr>
          <a:lstStyle>
            <a:lvl1pPr lvl="0" rtl="0" algn="ctr">
              <a:spcBef>
                <a:spcPts val="0"/>
              </a:spcBef>
              <a:spcAft>
                <a:spcPts val="0"/>
              </a:spcAft>
              <a:buSzPts val="1600"/>
              <a:buNone/>
              <a:defRPr b="1" sz="1800"/>
            </a:lvl1pPr>
            <a:lvl2pPr lvl="1" rtl="0" algn="r">
              <a:spcBef>
                <a:spcPts val="0"/>
              </a:spcBef>
              <a:spcAft>
                <a:spcPts val="0"/>
              </a:spcAft>
              <a:buSzPts val="1600"/>
              <a:buNone/>
              <a:defRPr sz="1600"/>
            </a:lvl2pPr>
            <a:lvl3pPr lvl="2" rtl="0" algn="r">
              <a:spcBef>
                <a:spcPts val="0"/>
              </a:spcBef>
              <a:spcAft>
                <a:spcPts val="0"/>
              </a:spcAft>
              <a:buSzPts val="1600"/>
              <a:buNone/>
              <a:defRPr sz="1600"/>
            </a:lvl3pPr>
            <a:lvl4pPr lvl="3" rtl="0" algn="r">
              <a:spcBef>
                <a:spcPts val="0"/>
              </a:spcBef>
              <a:spcAft>
                <a:spcPts val="0"/>
              </a:spcAft>
              <a:buSzPts val="1600"/>
              <a:buNone/>
              <a:defRPr sz="1600"/>
            </a:lvl4pPr>
            <a:lvl5pPr lvl="4" rtl="0" algn="r">
              <a:spcBef>
                <a:spcPts val="0"/>
              </a:spcBef>
              <a:spcAft>
                <a:spcPts val="0"/>
              </a:spcAft>
              <a:buSzPts val="1600"/>
              <a:buNone/>
              <a:defRPr sz="1600"/>
            </a:lvl5pPr>
            <a:lvl6pPr lvl="5" rtl="0" algn="r">
              <a:spcBef>
                <a:spcPts val="0"/>
              </a:spcBef>
              <a:spcAft>
                <a:spcPts val="0"/>
              </a:spcAft>
              <a:buSzPts val="1600"/>
              <a:buNone/>
              <a:defRPr sz="1600"/>
            </a:lvl6pPr>
            <a:lvl7pPr lvl="6" rtl="0" algn="r">
              <a:spcBef>
                <a:spcPts val="0"/>
              </a:spcBef>
              <a:spcAft>
                <a:spcPts val="0"/>
              </a:spcAft>
              <a:buSzPts val="1600"/>
              <a:buNone/>
              <a:defRPr sz="1600"/>
            </a:lvl7pPr>
            <a:lvl8pPr lvl="7" rtl="0" algn="r">
              <a:spcBef>
                <a:spcPts val="0"/>
              </a:spcBef>
              <a:spcAft>
                <a:spcPts val="0"/>
              </a:spcAft>
              <a:buSzPts val="1600"/>
              <a:buNone/>
              <a:defRPr sz="1600"/>
            </a:lvl8pPr>
            <a:lvl9pPr lvl="8" rtl="0" algn="r">
              <a:spcBef>
                <a:spcPts val="0"/>
              </a:spcBef>
              <a:spcAft>
                <a:spcPts val="0"/>
              </a:spcAft>
              <a:buSzPts val="1600"/>
              <a:buNone/>
              <a:defRPr sz="1600"/>
            </a:lvl9pPr>
          </a:lstStyle>
          <a:p/>
        </p:txBody>
      </p:sp>
      <p:sp>
        <p:nvSpPr>
          <p:cNvPr id="234" name="Google Shape;234;p22"/>
          <p:cNvSpPr txBox="1"/>
          <p:nvPr>
            <p:ph idx="9" type="subTitle"/>
          </p:nvPr>
        </p:nvSpPr>
        <p:spPr>
          <a:xfrm>
            <a:off x="1255025" y="4103525"/>
            <a:ext cx="3125400" cy="504300"/>
          </a:xfrm>
          <a:prstGeom prst="rect">
            <a:avLst/>
          </a:prstGeom>
        </p:spPr>
        <p:txBody>
          <a:bodyPr anchorCtr="0" anchor="ctr" bIns="91425" lIns="91425" spcFirstLastPara="1" rIns="91425" wrap="square" tIns="91425">
            <a:noAutofit/>
          </a:bodyPr>
          <a:lstStyle>
            <a:lvl1pPr lvl="0" rtl="0" algn="ctr">
              <a:lnSpc>
                <a:spcPct val="100000"/>
              </a:lnSpc>
              <a:spcBef>
                <a:spcPts val="0"/>
              </a:spcBef>
              <a:spcAft>
                <a:spcPts val="0"/>
              </a:spcAft>
              <a:buSzPts val="1600"/>
              <a:buNone/>
              <a:defRPr sz="1400"/>
            </a:lvl1pPr>
            <a:lvl2pPr lvl="1" rtl="0" algn="r">
              <a:lnSpc>
                <a:spcPct val="100000"/>
              </a:lnSpc>
              <a:spcBef>
                <a:spcPts val="0"/>
              </a:spcBef>
              <a:spcAft>
                <a:spcPts val="0"/>
              </a:spcAft>
              <a:buSzPts val="1600"/>
              <a:buNone/>
              <a:defRPr sz="1600"/>
            </a:lvl2pPr>
            <a:lvl3pPr lvl="2" rtl="0" algn="r">
              <a:lnSpc>
                <a:spcPct val="100000"/>
              </a:lnSpc>
              <a:spcBef>
                <a:spcPts val="0"/>
              </a:spcBef>
              <a:spcAft>
                <a:spcPts val="0"/>
              </a:spcAft>
              <a:buSzPts val="1600"/>
              <a:buNone/>
              <a:defRPr sz="1600"/>
            </a:lvl3pPr>
            <a:lvl4pPr lvl="3" rtl="0" algn="r">
              <a:lnSpc>
                <a:spcPct val="100000"/>
              </a:lnSpc>
              <a:spcBef>
                <a:spcPts val="0"/>
              </a:spcBef>
              <a:spcAft>
                <a:spcPts val="0"/>
              </a:spcAft>
              <a:buSzPts val="1600"/>
              <a:buNone/>
              <a:defRPr sz="1600"/>
            </a:lvl4pPr>
            <a:lvl5pPr lvl="4" rtl="0" algn="r">
              <a:lnSpc>
                <a:spcPct val="100000"/>
              </a:lnSpc>
              <a:spcBef>
                <a:spcPts val="0"/>
              </a:spcBef>
              <a:spcAft>
                <a:spcPts val="0"/>
              </a:spcAft>
              <a:buSzPts val="1600"/>
              <a:buNone/>
              <a:defRPr sz="1600"/>
            </a:lvl5pPr>
            <a:lvl6pPr lvl="5" rtl="0" algn="r">
              <a:lnSpc>
                <a:spcPct val="100000"/>
              </a:lnSpc>
              <a:spcBef>
                <a:spcPts val="0"/>
              </a:spcBef>
              <a:spcAft>
                <a:spcPts val="0"/>
              </a:spcAft>
              <a:buSzPts val="1600"/>
              <a:buNone/>
              <a:defRPr sz="1600"/>
            </a:lvl6pPr>
            <a:lvl7pPr lvl="6" rtl="0" algn="r">
              <a:lnSpc>
                <a:spcPct val="100000"/>
              </a:lnSpc>
              <a:spcBef>
                <a:spcPts val="0"/>
              </a:spcBef>
              <a:spcAft>
                <a:spcPts val="0"/>
              </a:spcAft>
              <a:buSzPts val="1600"/>
              <a:buNone/>
              <a:defRPr sz="1600"/>
            </a:lvl7pPr>
            <a:lvl8pPr lvl="7" rtl="0" algn="r">
              <a:lnSpc>
                <a:spcPct val="100000"/>
              </a:lnSpc>
              <a:spcBef>
                <a:spcPts val="0"/>
              </a:spcBef>
              <a:spcAft>
                <a:spcPts val="0"/>
              </a:spcAft>
              <a:buSzPts val="1600"/>
              <a:buNone/>
              <a:defRPr sz="1600"/>
            </a:lvl8pPr>
            <a:lvl9pPr lvl="8" rtl="0" algn="r">
              <a:lnSpc>
                <a:spcPct val="100000"/>
              </a:lnSpc>
              <a:spcBef>
                <a:spcPts val="0"/>
              </a:spcBef>
              <a:spcAft>
                <a:spcPts val="0"/>
              </a:spcAft>
              <a:buSzPts val="1600"/>
              <a:buNone/>
              <a:defRPr sz="1600"/>
            </a:lvl9pPr>
          </a:lstStyle>
          <a:p/>
        </p:txBody>
      </p:sp>
      <p:sp>
        <p:nvSpPr>
          <p:cNvPr id="235" name="Google Shape;235;p22"/>
          <p:cNvSpPr txBox="1"/>
          <p:nvPr>
            <p:ph idx="13" type="ctrTitle"/>
          </p:nvPr>
        </p:nvSpPr>
        <p:spPr>
          <a:xfrm>
            <a:off x="4951100" y="3841776"/>
            <a:ext cx="2750100" cy="249600"/>
          </a:xfrm>
          <a:prstGeom prst="rect">
            <a:avLst/>
          </a:prstGeom>
        </p:spPr>
        <p:txBody>
          <a:bodyPr anchorCtr="0" anchor="ctr" bIns="91425" lIns="91425" spcFirstLastPara="1" rIns="91425" wrap="square" tIns="91425">
            <a:noAutofit/>
          </a:bodyPr>
          <a:lstStyle>
            <a:lvl1pPr lvl="0" rtl="0" algn="ctr">
              <a:spcBef>
                <a:spcPts val="0"/>
              </a:spcBef>
              <a:spcAft>
                <a:spcPts val="0"/>
              </a:spcAft>
              <a:buSzPts val="1600"/>
              <a:buNone/>
              <a:defRPr b="1" sz="1800"/>
            </a:lvl1pPr>
            <a:lvl2pPr lvl="1" rtl="0" algn="r">
              <a:spcBef>
                <a:spcPts val="0"/>
              </a:spcBef>
              <a:spcAft>
                <a:spcPts val="0"/>
              </a:spcAft>
              <a:buSzPts val="1600"/>
              <a:buNone/>
              <a:defRPr sz="1600"/>
            </a:lvl2pPr>
            <a:lvl3pPr lvl="2" rtl="0" algn="r">
              <a:spcBef>
                <a:spcPts val="0"/>
              </a:spcBef>
              <a:spcAft>
                <a:spcPts val="0"/>
              </a:spcAft>
              <a:buSzPts val="1600"/>
              <a:buNone/>
              <a:defRPr sz="1600"/>
            </a:lvl3pPr>
            <a:lvl4pPr lvl="3" rtl="0" algn="r">
              <a:spcBef>
                <a:spcPts val="0"/>
              </a:spcBef>
              <a:spcAft>
                <a:spcPts val="0"/>
              </a:spcAft>
              <a:buSzPts val="1600"/>
              <a:buNone/>
              <a:defRPr sz="1600"/>
            </a:lvl4pPr>
            <a:lvl5pPr lvl="4" rtl="0" algn="r">
              <a:spcBef>
                <a:spcPts val="0"/>
              </a:spcBef>
              <a:spcAft>
                <a:spcPts val="0"/>
              </a:spcAft>
              <a:buSzPts val="1600"/>
              <a:buNone/>
              <a:defRPr sz="1600"/>
            </a:lvl5pPr>
            <a:lvl6pPr lvl="5" rtl="0" algn="r">
              <a:spcBef>
                <a:spcPts val="0"/>
              </a:spcBef>
              <a:spcAft>
                <a:spcPts val="0"/>
              </a:spcAft>
              <a:buSzPts val="1600"/>
              <a:buNone/>
              <a:defRPr sz="1600"/>
            </a:lvl6pPr>
            <a:lvl7pPr lvl="6" rtl="0" algn="r">
              <a:spcBef>
                <a:spcPts val="0"/>
              </a:spcBef>
              <a:spcAft>
                <a:spcPts val="0"/>
              </a:spcAft>
              <a:buSzPts val="1600"/>
              <a:buNone/>
              <a:defRPr sz="1600"/>
            </a:lvl7pPr>
            <a:lvl8pPr lvl="7" rtl="0" algn="r">
              <a:spcBef>
                <a:spcPts val="0"/>
              </a:spcBef>
              <a:spcAft>
                <a:spcPts val="0"/>
              </a:spcAft>
              <a:buSzPts val="1600"/>
              <a:buNone/>
              <a:defRPr sz="1600"/>
            </a:lvl8pPr>
            <a:lvl9pPr lvl="8" rtl="0" algn="r">
              <a:spcBef>
                <a:spcPts val="0"/>
              </a:spcBef>
              <a:spcAft>
                <a:spcPts val="0"/>
              </a:spcAft>
              <a:buSzPts val="1600"/>
              <a:buNone/>
              <a:defRPr sz="1600"/>
            </a:lvl9pPr>
          </a:lstStyle>
          <a:p/>
        </p:txBody>
      </p:sp>
      <p:sp>
        <p:nvSpPr>
          <p:cNvPr id="236" name="Google Shape;236;p22"/>
          <p:cNvSpPr txBox="1"/>
          <p:nvPr>
            <p:ph idx="14" type="subTitle"/>
          </p:nvPr>
        </p:nvSpPr>
        <p:spPr>
          <a:xfrm>
            <a:off x="4763400" y="4091375"/>
            <a:ext cx="3125400" cy="504300"/>
          </a:xfrm>
          <a:prstGeom prst="rect">
            <a:avLst/>
          </a:prstGeom>
        </p:spPr>
        <p:txBody>
          <a:bodyPr anchorCtr="0" anchor="ctr" bIns="91425" lIns="91425" spcFirstLastPara="1" rIns="91425" wrap="square" tIns="91425">
            <a:noAutofit/>
          </a:bodyPr>
          <a:lstStyle>
            <a:lvl1pPr lvl="0" rtl="0" algn="ctr">
              <a:lnSpc>
                <a:spcPct val="100000"/>
              </a:lnSpc>
              <a:spcBef>
                <a:spcPts val="0"/>
              </a:spcBef>
              <a:spcAft>
                <a:spcPts val="0"/>
              </a:spcAft>
              <a:buSzPts val="1600"/>
              <a:buNone/>
              <a:defRPr sz="1400"/>
            </a:lvl1pPr>
            <a:lvl2pPr lvl="1" rtl="0" algn="r">
              <a:lnSpc>
                <a:spcPct val="100000"/>
              </a:lnSpc>
              <a:spcBef>
                <a:spcPts val="0"/>
              </a:spcBef>
              <a:spcAft>
                <a:spcPts val="0"/>
              </a:spcAft>
              <a:buSzPts val="1600"/>
              <a:buNone/>
              <a:defRPr sz="1600"/>
            </a:lvl2pPr>
            <a:lvl3pPr lvl="2" rtl="0" algn="r">
              <a:lnSpc>
                <a:spcPct val="100000"/>
              </a:lnSpc>
              <a:spcBef>
                <a:spcPts val="0"/>
              </a:spcBef>
              <a:spcAft>
                <a:spcPts val="0"/>
              </a:spcAft>
              <a:buSzPts val="1600"/>
              <a:buNone/>
              <a:defRPr sz="1600"/>
            </a:lvl3pPr>
            <a:lvl4pPr lvl="3" rtl="0" algn="r">
              <a:lnSpc>
                <a:spcPct val="100000"/>
              </a:lnSpc>
              <a:spcBef>
                <a:spcPts val="0"/>
              </a:spcBef>
              <a:spcAft>
                <a:spcPts val="0"/>
              </a:spcAft>
              <a:buSzPts val="1600"/>
              <a:buNone/>
              <a:defRPr sz="1600"/>
            </a:lvl4pPr>
            <a:lvl5pPr lvl="4" rtl="0" algn="r">
              <a:lnSpc>
                <a:spcPct val="100000"/>
              </a:lnSpc>
              <a:spcBef>
                <a:spcPts val="0"/>
              </a:spcBef>
              <a:spcAft>
                <a:spcPts val="0"/>
              </a:spcAft>
              <a:buSzPts val="1600"/>
              <a:buNone/>
              <a:defRPr sz="1600"/>
            </a:lvl5pPr>
            <a:lvl6pPr lvl="5" rtl="0" algn="r">
              <a:lnSpc>
                <a:spcPct val="100000"/>
              </a:lnSpc>
              <a:spcBef>
                <a:spcPts val="0"/>
              </a:spcBef>
              <a:spcAft>
                <a:spcPts val="0"/>
              </a:spcAft>
              <a:buSzPts val="1600"/>
              <a:buNone/>
              <a:defRPr sz="1600"/>
            </a:lvl6pPr>
            <a:lvl7pPr lvl="6" rtl="0" algn="r">
              <a:lnSpc>
                <a:spcPct val="100000"/>
              </a:lnSpc>
              <a:spcBef>
                <a:spcPts val="0"/>
              </a:spcBef>
              <a:spcAft>
                <a:spcPts val="0"/>
              </a:spcAft>
              <a:buSzPts val="1600"/>
              <a:buNone/>
              <a:defRPr sz="1600"/>
            </a:lvl7pPr>
            <a:lvl8pPr lvl="7" rtl="0" algn="r">
              <a:lnSpc>
                <a:spcPct val="100000"/>
              </a:lnSpc>
              <a:spcBef>
                <a:spcPts val="0"/>
              </a:spcBef>
              <a:spcAft>
                <a:spcPts val="0"/>
              </a:spcAft>
              <a:buSzPts val="1600"/>
              <a:buNone/>
              <a:defRPr sz="1600"/>
            </a:lvl8pPr>
            <a:lvl9pPr lvl="8" rtl="0" algn="r">
              <a:lnSpc>
                <a:spcPct val="100000"/>
              </a:lnSpc>
              <a:spcBef>
                <a:spcPts val="0"/>
              </a:spcBef>
              <a:spcAft>
                <a:spcPts val="0"/>
              </a:spcAft>
              <a:buSzPts val="1600"/>
              <a:buNone/>
              <a:defRPr sz="1600"/>
            </a:lvl9pPr>
          </a:lstStyle>
          <a:p/>
        </p:txBody>
      </p:sp>
      <p:sp>
        <p:nvSpPr>
          <p:cNvPr id="237" name="Google Shape;237;p22"/>
          <p:cNvSpPr txBox="1"/>
          <p:nvPr>
            <p:ph idx="15" type="title"/>
          </p:nvPr>
        </p:nvSpPr>
        <p:spPr>
          <a:xfrm>
            <a:off x="721625" y="445025"/>
            <a:ext cx="7700700" cy="572700"/>
          </a:xfrm>
          <a:prstGeom prst="rect">
            <a:avLst/>
          </a:prstGeom>
        </p:spPr>
        <p:txBody>
          <a:bodyPr anchorCtr="0" anchor="t" bIns="91425" lIns="91425" spcFirstLastPara="1" rIns="91425" wrap="square" tIns="91425">
            <a:noAutofit/>
          </a:bodyPr>
          <a:lstStyle>
            <a:lvl1pPr lvl="0" rtl="0" algn="ctr">
              <a:spcBef>
                <a:spcPts val="0"/>
              </a:spcBef>
              <a:spcAft>
                <a:spcPts val="0"/>
              </a:spcAft>
              <a:buClr>
                <a:schemeClr val="accent3"/>
              </a:buClr>
              <a:buSzPts val="2800"/>
              <a:buNone/>
              <a:defRPr>
                <a:solidFill>
                  <a:schemeClr val="accent2"/>
                </a:solidFill>
              </a:defRPr>
            </a:lvl1pPr>
            <a:lvl2pPr lvl="1" rtl="0">
              <a:spcBef>
                <a:spcPts val="0"/>
              </a:spcBef>
              <a:spcAft>
                <a:spcPts val="0"/>
              </a:spcAft>
              <a:buClr>
                <a:schemeClr val="accent3"/>
              </a:buClr>
              <a:buSzPts val="2800"/>
              <a:buNone/>
              <a:defRPr>
                <a:solidFill>
                  <a:schemeClr val="accent3"/>
                </a:solidFill>
              </a:defRPr>
            </a:lvl2pPr>
            <a:lvl3pPr lvl="2" rtl="0">
              <a:spcBef>
                <a:spcPts val="0"/>
              </a:spcBef>
              <a:spcAft>
                <a:spcPts val="0"/>
              </a:spcAft>
              <a:buClr>
                <a:schemeClr val="accent3"/>
              </a:buClr>
              <a:buSzPts val="2800"/>
              <a:buNone/>
              <a:defRPr>
                <a:solidFill>
                  <a:schemeClr val="accent3"/>
                </a:solidFill>
              </a:defRPr>
            </a:lvl3pPr>
            <a:lvl4pPr lvl="3" rtl="0">
              <a:spcBef>
                <a:spcPts val="0"/>
              </a:spcBef>
              <a:spcAft>
                <a:spcPts val="0"/>
              </a:spcAft>
              <a:buClr>
                <a:schemeClr val="accent3"/>
              </a:buClr>
              <a:buSzPts val="2800"/>
              <a:buNone/>
              <a:defRPr>
                <a:solidFill>
                  <a:schemeClr val="accent3"/>
                </a:solidFill>
              </a:defRPr>
            </a:lvl4pPr>
            <a:lvl5pPr lvl="4" rtl="0">
              <a:spcBef>
                <a:spcPts val="0"/>
              </a:spcBef>
              <a:spcAft>
                <a:spcPts val="0"/>
              </a:spcAft>
              <a:buClr>
                <a:schemeClr val="accent3"/>
              </a:buClr>
              <a:buSzPts val="2800"/>
              <a:buNone/>
              <a:defRPr>
                <a:solidFill>
                  <a:schemeClr val="accent3"/>
                </a:solidFill>
              </a:defRPr>
            </a:lvl5pPr>
            <a:lvl6pPr lvl="5" rtl="0">
              <a:spcBef>
                <a:spcPts val="0"/>
              </a:spcBef>
              <a:spcAft>
                <a:spcPts val="0"/>
              </a:spcAft>
              <a:buClr>
                <a:schemeClr val="accent3"/>
              </a:buClr>
              <a:buSzPts val="2800"/>
              <a:buNone/>
              <a:defRPr>
                <a:solidFill>
                  <a:schemeClr val="accent3"/>
                </a:solidFill>
              </a:defRPr>
            </a:lvl6pPr>
            <a:lvl7pPr lvl="6" rtl="0">
              <a:spcBef>
                <a:spcPts val="0"/>
              </a:spcBef>
              <a:spcAft>
                <a:spcPts val="0"/>
              </a:spcAft>
              <a:buClr>
                <a:schemeClr val="accent3"/>
              </a:buClr>
              <a:buSzPts val="2800"/>
              <a:buNone/>
              <a:defRPr>
                <a:solidFill>
                  <a:schemeClr val="accent3"/>
                </a:solidFill>
              </a:defRPr>
            </a:lvl7pPr>
            <a:lvl8pPr lvl="7" rtl="0">
              <a:spcBef>
                <a:spcPts val="0"/>
              </a:spcBef>
              <a:spcAft>
                <a:spcPts val="0"/>
              </a:spcAft>
              <a:buClr>
                <a:schemeClr val="accent3"/>
              </a:buClr>
              <a:buSzPts val="2800"/>
              <a:buNone/>
              <a:defRPr>
                <a:solidFill>
                  <a:schemeClr val="accent3"/>
                </a:solidFill>
              </a:defRPr>
            </a:lvl8pPr>
            <a:lvl9pPr lvl="8" rtl="0">
              <a:spcBef>
                <a:spcPts val="0"/>
              </a:spcBef>
              <a:spcAft>
                <a:spcPts val="0"/>
              </a:spcAft>
              <a:buClr>
                <a:schemeClr val="accent3"/>
              </a:buClr>
              <a:buSzPts val="2800"/>
              <a:buNone/>
              <a:defRPr>
                <a:solidFill>
                  <a:schemeClr val="accent3"/>
                </a:solidFill>
              </a:defRPr>
            </a:lvl9pPr>
          </a:lstStyle>
          <a:p/>
        </p:txBody>
      </p:sp>
      <p:grpSp>
        <p:nvGrpSpPr>
          <p:cNvPr id="238" name="Google Shape;238;p22"/>
          <p:cNvGrpSpPr/>
          <p:nvPr/>
        </p:nvGrpSpPr>
        <p:grpSpPr>
          <a:xfrm flipH="1">
            <a:off x="-1799051" y="-2044693"/>
            <a:ext cx="12873268" cy="9077704"/>
            <a:chOff x="-1799051" y="-2044693"/>
            <a:chExt cx="12873268" cy="9077704"/>
          </a:xfrm>
        </p:grpSpPr>
        <p:grpSp>
          <p:nvGrpSpPr>
            <p:cNvPr id="239" name="Google Shape;239;p22"/>
            <p:cNvGrpSpPr/>
            <p:nvPr/>
          </p:nvGrpSpPr>
          <p:grpSpPr>
            <a:xfrm rot="8873883">
              <a:off x="-1569674" y="-994238"/>
              <a:ext cx="4582588" cy="2177116"/>
              <a:chOff x="238125" y="1284825"/>
              <a:chExt cx="7143775" cy="3134400"/>
            </a:xfrm>
          </p:grpSpPr>
          <p:sp>
            <p:nvSpPr>
              <p:cNvPr id="240" name="Google Shape;240;p22"/>
              <p:cNvSpPr/>
              <p:nvPr/>
            </p:nvSpPr>
            <p:spPr>
              <a:xfrm>
                <a:off x="403125" y="1688475"/>
                <a:ext cx="6978775" cy="2730750"/>
              </a:xfrm>
              <a:custGeom>
                <a:rect b="b" l="l" r="r" t="t"/>
                <a:pathLst>
                  <a:path extrusionOk="0" h="109230" w="279151">
                    <a:moveTo>
                      <a:pt x="223184" y="1"/>
                    </a:moveTo>
                    <a:lnTo>
                      <a:pt x="222283" y="25"/>
                    </a:lnTo>
                    <a:lnTo>
                      <a:pt x="221381" y="50"/>
                    </a:lnTo>
                    <a:lnTo>
                      <a:pt x="220480" y="98"/>
                    </a:lnTo>
                    <a:lnTo>
                      <a:pt x="219579" y="171"/>
                    </a:lnTo>
                    <a:lnTo>
                      <a:pt x="218678" y="269"/>
                    </a:lnTo>
                    <a:lnTo>
                      <a:pt x="217874" y="366"/>
                    </a:lnTo>
                    <a:lnTo>
                      <a:pt x="217046" y="488"/>
                    </a:lnTo>
                    <a:lnTo>
                      <a:pt x="216267" y="610"/>
                    </a:lnTo>
                    <a:lnTo>
                      <a:pt x="215463" y="756"/>
                    </a:lnTo>
                    <a:lnTo>
                      <a:pt x="214660" y="902"/>
                    </a:lnTo>
                    <a:lnTo>
                      <a:pt x="213880" y="1072"/>
                    </a:lnTo>
                    <a:lnTo>
                      <a:pt x="213101" y="1267"/>
                    </a:lnTo>
                    <a:lnTo>
                      <a:pt x="212322" y="1462"/>
                    </a:lnTo>
                    <a:lnTo>
                      <a:pt x="211542" y="1681"/>
                    </a:lnTo>
                    <a:lnTo>
                      <a:pt x="210763" y="1925"/>
                    </a:lnTo>
                    <a:lnTo>
                      <a:pt x="210008" y="2168"/>
                    </a:lnTo>
                    <a:lnTo>
                      <a:pt x="209253" y="2436"/>
                    </a:lnTo>
                    <a:lnTo>
                      <a:pt x="208498" y="2704"/>
                    </a:lnTo>
                    <a:lnTo>
                      <a:pt x="207767" y="2996"/>
                    </a:lnTo>
                    <a:lnTo>
                      <a:pt x="207037" y="3313"/>
                    </a:lnTo>
                    <a:lnTo>
                      <a:pt x="206306" y="3630"/>
                    </a:lnTo>
                    <a:lnTo>
                      <a:pt x="205575" y="3971"/>
                    </a:lnTo>
                    <a:lnTo>
                      <a:pt x="204869" y="4336"/>
                    </a:lnTo>
                    <a:lnTo>
                      <a:pt x="204163" y="4701"/>
                    </a:lnTo>
                    <a:lnTo>
                      <a:pt x="203481" y="5091"/>
                    </a:lnTo>
                    <a:lnTo>
                      <a:pt x="202775" y="5481"/>
                    </a:lnTo>
                    <a:lnTo>
                      <a:pt x="202093" y="5895"/>
                    </a:lnTo>
                    <a:lnTo>
                      <a:pt x="201435" y="6333"/>
                    </a:lnTo>
                    <a:lnTo>
                      <a:pt x="200778" y="6796"/>
                    </a:lnTo>
                    <a:lnTo>
                      <a:pt x="200120" y="7258"/>
                    </a:lnTo>
                    <a:lnTo>
                      <a:pt x="199462" y="7721"/>
                    </a:lnTo>
                    <a:lnTo>
                      <a:pt x="198829" y="8233"/>
                    </a:lnTo>
                    <a:lnTo>
                      <a:pt x="198220" y="8744"/>
                    </a:lnTo>
                    <a:lnTo>
                      <a:pt x="197587" y="9255"/>
                    </a:lnTo>
                    <a:lnTo>
                      <a:pt x="196978" y="9791"/>
                    </a:lnTo>
                    <a:lnTo>
                      <a:pt x="196394" y="10351"/>
                    </a:lnTo>
                    <a:lnTo>
                      <a:pt x="195809" y="10936"/>
                    </a:lnTo>
                    <a:lnTo>
                      <a:pt x="194859" y="11910"/>
                    </a:lnTo>
                    <a:lnTo>
                      <a:pt x="193958" y="12933"/>
                    </a:lnTo>
                    <a:lnTo>
                      <a:pt x="193057" y="13980"/>
                    </a:lnTo>
                    <a:lnTo>
                      <a:pt x="192180" y="15052"/>
                    </a:lnTo>
                    <a:lnTo>
                      <a:pt x="191352" y="16148"/>
                    </a:lnTo>
                    <a:lnTo>
                      <a:pt x="190524" y="17244"/>
                    </a:lnTo>
                    <a:lnTo>
                      <a:pt x="189696" y="18388"/>
                    </a:lnTo>
                    <a:lnTo>
                      <a:pt x="188893" y="19533"/>
                    </a:lnTo>
                    <a:lnTo>
                      <a:pt x="187334" y="21847"/>
                    </a:lnTo>
                    <a:lnTo>
                      <a:pt x="185775" y="24209"/>
                    </a:lnTo>
                    <a:lnTo>
                      <a:pt x="184217" y="26547"/>
                    </a:lnTo>
                    <a:lnTo>
                      <a:pt x="182658" y="28885"/>
                    </a:lnTo>
                    <a:lnTo>
                      <a:pt x="181854" y="30030"/>
                    </a:lnTo>
                    <a:lnTo>
                      <a:pt x="181026" y="31174"/>
                    </a:lnTo>
                    <a:lnTo>
                      <a:pt x="180198" y="32295"/>
                    </a:lnTo>
                    <a:lnTo>
                      <a:pt x="179370" y="33391"/>
                    </a:lnTo>
                    <a:lnTo>
                      <a:pt x="178493" y="34486"/>
                    </a:lnTo>
                    <a:lnTo>
                      <a:pt x="177592" y="35534"/>
                    </a:lnTo>
                    <a:lnTo>
                      <a:pt x="176691" y="36557"/>
                    </a:lnTo>
                    <a:lnTo>
                      <a:pt x="175741" y="37555"/>
                    </a:lnTo>
                    <a:lnTo>
                      <a:pt x="174767" y="38529"/>
                    </a:lnTo>
                    <a:lnTo>
                      <a:pt x="173769" y="39455"/>
                    </a:lnTo>
                    <a:lnTo>
                      <a:pt x="172721" y="40331"/>
                    </a:lnTo>
                    <a:lnTo>
                      <a:pt x="172186" y="40770"/>
                    </a:lnTo>
                    <a:lnTo>
                      <a:pt x="171625" y="41184"/>
                    </a:lnTo>
                    <a:lnTo>
                      <a:pt x="171090" y="41598"/>
                    </a:lnTo>
                    <a:lnTo>
                      <a:pt x="170505" y="41988"/>
                    </a:lnTo>
                    <a:lnTo>
                      <a:pt x="169945" y="42377"/>
                    </a:lnTo>
                    <a:lnTo>
                      <a:pt x="169336" y="42743"/>
                    </a:lnTo>
                    <a:lnTo>
                      <a:pt x="168752" y="43108"/>
                    </a:lnTo>
                    <a:lnTo>
                      <a:pt x="168143" y="43449"/>
                    </a:lnTo>
                    <a:lnTo>
                      <a:pt x="167510" y="43790"/>
                    </a:lnTo>
                    <a:lnTo>
                      <a:pt x="166876" y="44106"/>
                    </a:lnTo>
                    <a:lnTo>
                      <a:pt x="166267" y="44399"/>
                    </a:lnTo>
                    <a:lnTo>
                      <a:pt x="165634" y="44667"/>
                    </a:lnTo>
                    <a:lnTo>
                      <a:pt x="165025" y="44910"/>
                    </a:lnTo>
                    <a:lnTo>
                      <a:pt x="164416" y="45129"/>
                    </a:lnTo>
                    <a:lnTo>
                      <a:pt x="163783" y="45324"/>
                    </a:lnTo>
                    <a:lnTo>
                      <a:pt x="163174" y="45519"/>
                    </a:lnTo>
                    <a:lnTo>
                      <a:pt x="162566" y="45665"/>
                    </a:lnTo>
                    <a:lnTo>
                      <a:pt x="161957" y="45811"/>
                    </a:lnTo>
                    <a:lnTo>
                      <a:pt x="161323" y="45933"/>
                    </a:lnTo>
                    <a:lnTo>
                      <a:pt x="160715" y="46030"/>
                    </a:lnTo>
                    <a:lnTo>
                      <a:pt x="160106" y="46128"/>
                    </a:lnTo>
                    <a:lnTo>
                      <a:pt x="159497" y="46177"/>
                    </a:lnTo>
                    <a:lnTo>
                      <a:pt x="158888" y="46250"/>
                    </a:lnTo>
                    <a:lnTo>
                      <a:pt x="158279" y="46274"/>
                    </a:lnTo>
                    <a:lnTo>
                      <a:pt x="157646" y="46298"/>
                    </a:lnTo>
                    <a:lnTo>
                      <a:pt x="157037" y="46298"/>
                    </a:lnTo>
                    <a:lnTo>
                      <a:pt x="155819" y="46250"/>
                    </a:lnTo>
                    <a:lnTo>
                      <a:pt x="154602" y="46177"/>
                    </a:lnTo>
                    <a:lnTo>
                      <a:pt x="153384" y="46030"/>
                    </a:lnTo>
                    <a:lnTo>
                      <a:pt x="152166" y="45860"/>
                    </a:lnTo>
                    <a:lnTo>
                      <a:pt x="150924" y="45641"/>
                    </a:lnTo>
                    <a:lnTo>
                      <a:pt x="149706" y="45397"/>
                    </a:lnTo>
                    <a:lnTo>
                      <a:pt x="148489" y="45105"/>
                    </a:lnTo>
                    <a:lnTo>
                      <a:pt x="147271" y="44813"/>
                    </a:lnTo>
                    <a:lnTo>
                      <a:pt x="146053" y="44472"/>
                    </a:lnTo>
                    <a:lnTo>
                      <a:pt x="144836" y="44155"/>
                    </a:lnTo>
                    <a:lnTo>
                      <a:pt x="142376" y="43449"/>
                    </a:lnTo>
                    <a:lnTo>
                      <a:pt x="139916" y="42743"/>
                    </a:lnTo>
                    <a:lnTo>
                      <a:pt x="137481" y="42061"/>
                    </a:lnTo>
                    <a:lnTo>
                      <a:pt x="136238" y="41744"/>
                    </a:lnTo>
                    <a:lnTo>
                      <a:pt x="135021" y="41452"/>
                    </a:lnTo>
                    <a:lnTo>
                      <a:pt x="133779" y="41184"/>
                    </a:lnTo>
                    <a:lnTo>
                      <a:pt x="132537" y="40965"/>
                    </a:lnTo>
                    <a:lnTo>
                      <a:pt x="131295" y="40770"/>
                    </a:lnTo>
                    <a:lnTo>
                      <a:pt x="130052" y="40624"/>
                    </a:lnTo>
                    <a:lnTo>
                      <a:pt x="128835" y="40502"/>
                    </a:lnTo>
                    <a:lnTo>
                      <a:pt x="127568" y="40453"/>
                    </a:lnTo>
                    <a:lnTo>
                      <a:pt x="125523" y="40453"/>
                    </a:lnTo>
                    <a:lnTo>
                      <a:pt x="124500" y="40502"/>
                    </a:lnTo>
                    <a:lnTo>
                      <a:pt x="123501" y="40575"/>
                    </a:lnTo>
                    <a:lnTo>
                      <a:pt x="122503" y="40648"/>
                    </a:lnTo>
                    <a:lnTo>
                      <a:pt x="121504" y="40770"/>
                    </a:lnTo>
                    <a:lnTo>
                      <a:pt x="120530" y="40916"/>
                    </a:lnTo>
                    <a:lnTo>
                      <a:pt x="119556" y="41086"/>
                    </a:lnTo>
                    <a:lnTo>
                      <a:pt x="118582" y="41257"/>
                    </a:lnTo>
                    <a:lnTo>
                      <a:pt x="117607" y="41476"/>
                    </a:lnTo>
                    <a:lnTo>
                      <a:pt x="116658" y="41695"/>
                    </a:lnTo>
                    <a:lnTo>
                      <a:pt x="115708" y="41963"/>
                    </a:lnTo>
                    <a:lnTo>
                      <a:pt x="114782" y="42231"/>
                    </a:lnTo>
                    <a:lnTo>
                      <a:pt x="113857" y="42523"/>
                    </a:lnTo>
                    <a:lnTo>
                      <a:pt x="112931" y="42840"/>
                    </a:lnTo>
                    <a:lnTo>
                      <a:pt x="112006" y="43181"/>
                    </a:lnTo>
                    <a:lnTo>
                      <a:pt x="111105" y="43522"/>
                    </a:lnTo>
                    <a:lnTo>
                      <a:pt x="110204" y="43912"/>
                    </a:lnTo>
                    <a:lnTo>
                      <a:pt x="109303" y="44301"/>
                    </a:lnTo>
                    <a:lnTo>
                      <a:pt x="108426" y="44691"/>
                    </a:lnTo>
                    <a:lnTo>
                      <a:pt x="107549" y="45129"/>
                    </a:lnTo>
                    <a:lnTo>
                      <a:pt x="106672" y="45568"/>
                    </a:lnTo>
                    <a:lnTo>
                      <a:pt x="105795" y="46030"/>
                    </a:lnTo>
                    <a:lnTo>
                      <a:pt x="104943" y="46493"/>
                    </a:lnTo>
                    <a:lnTo>
                      <a:pt x="104091" y="46980"/>
                    </a:lnTo>
                    <a:lnTo>
                      <a:pt x="103238" y="47492"/>
                    </a:lnTo>
                    <a:lnTo>
                      <a:pt x="102410" y="48003"/>
                    </a:lnTo>
                    <a:lnTo>
                      <a:pt x="101558" y="48539"/>
                    </a:lnTo>
                    <a:lnTo>
                      <a:pt x="99926" y="49659"/>
                    </a:lnTo>
                    <a:lnTo>
                      <a:pt x="98294" y="50804"/>
                    </a:lnTo>
                    <a:lnTo>
                      <a:pt x="96711" y="51997"/>
                    </a:lnTo>
                    <a:lnTo>
                      <a:pt x="95128" y="53239"/>
                    </a:lnTo>
                    <a:lnTo>
                      <a:pt x="93594" y="54530"/>
                    </a:lnTo>
                    <a:lnTo>
                      <a:pt x="92084" y="55845"/>
                    </a:lnTo>
                    <a:lnTo>
                      <a:pt x="90574" y="57185"/>
                    </a:lnTo>
                    <a:lnTo>
                      <a:pt x="89113" y="58573"/>
                    </a:lnTo>
                    <a:lnTo>
                      <a:pt x="87651" y="59961"/>
                    </a:lnTo>
                    <a:lnTo>
                      <a:pt x="86215" y="61374"/>
                    </a:lnTo>
                    <a:lnTo>
                      <a:pt x="84826" y="62810"/>
                    </a:lnTo>
                    <a:lnTo>
                      <a:pt x="83438" y="64247"/>
                    </a:lnTo>
                    <a:lnTo>
                      <a:pt x="82074" y="65709"/>
                    </a:lnTo>
                    <a:lnTo>
                      <a:pt x="80735" y="67170"/>
                    </a:lnTo>
                    <a:lnTo>
                      <a:pt x="78105" y="70068"/>
                    </a:lnTo>
                    <a:lnTo>
                      <a:pt x="75547" y="72942"/>
                    </a:lnTo>
                    <a:lnTo>
                      <a:pt x="73282" y="75475"/>
                    </a:lnTo>
                    <a:lnTo>
                      <a:pt x="70993" y="78032"/>
                    </a:lnTo>
                    <a:lnTo>
                      <a:pt x="68655" y="80589"/>
                    </a:lnTo>
                    <a:lnTo>
                      <a:pt x="67462" y="81880"/>
                    </a:lnTo>
                    <a:lnTo>
                      <a:pt x="66244" y="83146"/>
                    </a:lnTo>
                    <a:lnTo>
                      <a:pt x="65026" y="84388"/>
                    </a:lnTo>
                    <a:lnTo>
                      <a:pt x="63784" y="85630"/>
                    </a:lnTo>
                    <a:lnTo>
                      <a:pt x="62518" y="86848"/>
                    </a:lnTo>
                    <a:lnTo>
                      <a:pt x="61251" y="88066"/>
                    </a:lnTo>
                    <a:lnTo>
                      <a:pt x="59961" y="89259"/>
                    </a:lnTo>
                    <a:lnTo>
                      <a:pt x="58670" y="90404"/>
                    </a:lnTo>
                    <a:lnTo>
                      <a:pt x="57330" y="91548"/>
                    </a:lnTo>
                    <a:lnTo>
                      <a:pt x="55991" y="92669"/>
                    </a:lnTo>
                    <a:lnTo>
                      <a:pt x="54627" y="93740"/>
                    </a:lnTo>
                    <a:lnTo>
                      <a:pt x="53239" y="94788"/>
                    </a:lnTo>
                    <a:lnTo>
                      <a:pt x="51851" y="95810"/>
                    </a:lnTo>
                    <a:lnTo>
                      <a:pt x="50414" y="96785"/>
                    </a:lnTo>
                    <a:lnTo>
                      <a:pt x="48977" y="97710"/>
                    </a:lnTo>
                    <a:lnTo>
                      <a:pt x="47491" y="98611"/>
                    </a:lnTo>
                    <a:lnTo>
                      <a:pt x="46005" y="99464"/>
                    </a:lnTo>
                    <a:lnTo>
                      <a:pt x="44471" y="100267"/>
                    </a:lnTo>
                    <a:lnTo>
                      <a:pt x="42937" y="101022"/>
                    </a:lnTo>
                    <a:lnTo>
                      <a:pt x="42157" y="101388"/>
                    </a:lnTo>
                    <a:lnTo>
                      <a:pt x="41354" y="101729"/>
                    </a:lnTo>
                    <a:lnTo>
                      <a:pt x="40574" y="102045"/>
                    </a:lnTo>
                    <a:lnTo>
                      <a:pt x="39771" y="102362"/>
                    </a:lnTo>
                    <a:lnTo>
                      <a:pt x="38967" y="102678"/>
                    </a:lnTo>
                    <a:lnTo>
                      <a:pt x="38139" y="102971"/>
                    </a:lnTo>
                    <a:lnTo>
                      <a:pt x="37311" y="103238"/>
                    </a:lnTo>
                    <a:lnTo>
                      <a:pt x="36483" y="103482"/>
                    </a:lnTo>
                    <a:lnTo>
                      <a:pt x="35655" y="103726"/>
                    </a:lnTo>
                    <a:lnTo>
                      <a:pt x="34802" y="103969"/>
                    </a:lnTo>
                    <a:lnTo>
                      <a:pt x="33974" y="104164"/>
                    </a:lnTo>
                    <a:lnTo>
                      <a:pt x="33098" y="104359"/>
                    </a:lnTo>
                    <a:lnTo>
                      <a:pt x="32245" y="104554"/>
                    </a:lnTo>
                    <a:lnTo>
                      <a:pt x="31368" y="104700"/>
                    </a:lnTo>
                    <a:lnTo>
                      <a:pt x="30273" y="104870"/>
                    </a:lnTo>
                    <a:lnTo>
                      <a:pt x="29152" y="105016"/>
                    </a:lnTo>
                    <a:lnTo>
                      <a:pt x="28032" y="105114"/>
                    </a:lnTo>
                    <a:lnTo>
                      <a:pt x="26887" y="105162"/>
                    </a:lnTo>
                    <a:lnTo>
                      <a:pt x="25743" y="105187"/>
                    </a:lnTo>
                    <a:lnTo>
                      <a:pt x="24598" y="105162"/>
                    </a:lnTo>
                    <a:lnTo>
                      <a:pt x="23429" y="105114"/>
                    </a:lnTo>
                    <a:lnTo>
                      <a:pt x="22284" y="105016"/>
                    </a:lnTo>
                    <a:lnTo>
                      <a:pt x="21115" y="104895"/>
                    </a:lnTo>
                    <a:lnTo>
                      <a:pt x="19971" y="104724"/>
                    </a:lnTo>
                    <a:lnTo>
                      <a:pt x="18826" y="104505"/>
                    </a:lnTo>
                    <a:lnTo>
                      <a:pt x="17681" y="104261"/>
                    </a:lnTo>
                    <a:lnTo>
                      <a:pt x="16561" y="103969"/>
                    </a:lnTo>
                    <a:lnTo>
                      <a:pt x="15441" y="103653"/>
                    </a:lnTo>
                    <a:lnTo>
                      <a:pt x="14345" y="103263"/>
                    </a:lnTo>
                    <a:lnTo>
                      <a:pt x="13273" y="102873"/>
                    </a:lnTo>
                    <a:lnTo>
                      <a:pt x="12202" y="102410"/>
                    </a:lnTo>
                    <a:lnTo>
                      <a:pt x="11154" y="101923"/>
                    </a:lnTo>
                    <a:lnTo>
                      <a:pt x="10131" y="101412"/>
                    </a:lnTo>
                    <a:lnTo>
                      <a:pt x="9133" y="100827"/>
                    </a:lnTo>
                    <a:lnTo>
                      <a:pt x="8183" y="100219"/>
                    </a:lnTo>
                    <a:lnTo>
                      <a:pt x="7233" y="99585"/>
                    </a:lnTo>
                    <a:lnTo>
                      <a:pt x="6332" y="98879"/>
                    </a:lnTo>
                    <a:lnTo>
                      <a:pt x="5455" y="98148"/>
                    </a:lnTo>
                    <a:lnTo>
                      <a:pt x="4627" y="97393"/>
                    </a:lnTo>
                    <a:lnTo>
                      <a:pt x="3824" y="96565"/>
                    </a:lnTo>
                    <a:lnTo>
                      <a:pt x="3458" y="96151"/>
                    </a:lnTo>
                    <a:lnTo>
                      <a:pt x="3069" y="95713"/>
                    </a:lnTo>
                    <a:lnTo>
                      <a:pt x="2728" y="95275"/>
                    </a:lnTo>
                    <a:lnTo>
                      <a:pt x="2362" y="94812"/>
                    </a:lnTo>
                    <a:lnTo>
                      <a:pt x="2021" y="94349"/>
                    </a:lnTo>
                    <a:lnTo>
                      <a:pt x="1705" y="93886"/>
                    </a:lnTo>
                    <a:lnTo>
                      <a:pt x="1388" y="93399"/>
                    </a:lnTo>
                    <a:lnTo>
                      <a:pt x="1096" y="92888"/>
                    </a:lnTo>
                    <a:lnTo>
                      <a:pt x="804" y="92401"/>
                    </a:lnTo>
                    <a:lnTo>
                      <a:pt x="511" y="91889"/>
                    </a:lnTo>
                    <a:lnTo>
                      <a:pt x="268" y="91354"/>
                    </a:lnTo>
                    <a:lnTo>
                      <a:pt x="0" y="90818"/>
                    </a:lnTo>
                    <a:lnTo>
                      <a:pt x="0" y="90818"/>
                    </a:lnTo>
                    <a:lnTo>
                      <a:pt x="463" y="91816"/>
                    </a:lnTo>
                    <a:lnTo>
                      <a:pt x="950" y="92791"/>
                    </a:lnTo>
                    <a:lnTo>
                      <a:pt x="1461" y="93740"/>
                    </a:lnTo>
                    <a:lnTo>
                      <a:pt x="1997" y="94690"/>
                    </a:lnTo>
                    <a:lnTo>
                      <a:pt x="2557" y="95591"/>
                    </a:lnTo>
                    <a:lnTo>
                      <a:pt x="3142" y="96468"/>
                    </a:lnTo>
                    <a:lnTo>
                      <a:pt x="3726" y="97320"/>
                    </a:lnTo>
                    <a:lnTo>
                      <a:pt x="4359" y="98148"/>
                    </a:lnTo>
                    <a:lnTo>
                      <a:pt x="4993" y="98952"/>
                    </a:lnTo>
                    <a:lnTo>
                      <a:pt x="5650" y="99707"/>
                    </a:lnTo>
                    <a:lnTo>
                      <a:pt x="6332" y="100462"/>
                    </a:lnTo>
                    <a:lnTo>
                      <a:pt x="7038" y="101193"/>
                    </a:lnTo>
                    <a:lnTo>
                      <a:pt x="7769" y="101875"/>
                    </a:lnTo>
                    <a:lnTo>
                      <a:pt x="8500" y="102532"/>
                    </a:lnTo>
                    <a:lnTo>
                      <a:pt x="9279" y="103165"/>
                    </a:lnTo>
                    <a:lnTo>
                      <a:pt x="10058" y="103774"/>
                    </a:lnTo>
                    <a:lnTo>
                      <a:pt x="10862" y="104359"/>
                    </a:lnTo>
                    <a:lnTo>
                      <a:pt x="11690" y="104895"/>
                    </a:lnTo>
                    <a:lnTo>
                      <a:pt x="12543" y="105406"/>
                    </a:lnTo>
                    <a:lnTo>
                      <a:pt x="13419" y="105893"/>
                    </a:lnTo>
                    <a:lnTo>
                      <a:pt x="14296" y="106356"/>
                    </a:lnTo>
                    <a:lnTo>
                      <a:pt x="15222" y="106770"/>
                    </a:lnTo>
                    <a:lnTo>
                      <a:pt x="16147" y="107160"/>
                    </a:lnTo>
                    <a:lnTo>
                      <a:pt x="17097" y="107500"/>
                    </a:lnTo>
                    <a:lnTo>
                      <a:pt x="18071" y="107841"/>
                    </a:lnTo>
                    <a:lnTo>
                      <a:pt x="19045" y="108134"/>
                    </a:lnTo>
                    <a:lnTo>
                      <a:pt x="20068" y="108377"/>
                    </a:lnTo>
                    <a:lnTo>
                      <a:pt x="21091" y="108596"/>
                    </a:lnTo>
                    <a:lnTo>
                      <a:pt x="22138" y="108791"/>
                    </a:lnTo>
                    <a:lnTo>
                      <a:pt x="23210" y="108962"/>
                    </a:lnTo>
                    <a:lnTo>
                      <a:pt x="24306" y="109084"/>
                    </a:lnTo>
                    <a:lnTo>
                      <a:pt x="25402" y="109157"/>
                    </a:lnTo>
                    <a:lnTo>
                      <a:pt x="26205" y="109205"/>
                    </a:lnTo>
                    <a:lnTo>
                      <a:pt x="27009" y="109230"/>
                    </a:lnTo>
                    <a:lnTo>
                      <a:pt x="28568" y="109230"/>
                    </a:lnTo>
                    <a:lnTo>
                      <a:pt x="29347" y="109205"/>
                    </a:lnTo>
                    <a:lnTo>
                      <a:pt x="30102" y="109181"/>
                    </a:lnTo>
                    <a:lnTo>
                      <a:pt x="30881" y="109132"/>
                    </a:lnTo>
                    <a:lnTo>
                      <a:pt x="31636" y="109059"/>
                    </a:lnTo>
                    <a:lnTo>
                      <a:pt x="33122" y="108889"/>
                    </a:lnTo>
                    <a:lnTo>
                      <a:pt x="34608" y="108669"/>
                    </a:lnTo>
                    <a:lnTo>
                      <a:pt x="36069" y="108377"/>
                    </a:lnTo>
                    <a:lnTo>
                      <a:pt x="37506" y="108061"/>
                    </a:lnTo>
                    <a:lnTo>
                      <a:pt x="38918" y="107671"/>
                    </a:lnTo>
                    <a:lnTo>
                      <a:pt x="40307" y="107257"/>
                    </a:lnTo>
                    <a:lnTo>
                      <a:pt x="41670" y="106770"/>
                    </a:lnTo>
                    <a:lnTo>
                      <a:pt x="43034" y="106258"/>
                    </a:lnTo>
                    <a:lnTo>
                      <a:pt x="44374" y="105674"/>
                    </a:lnTo>
                    <a:lnTo>
                      <a:pt x="45689" y="105065"/>
                    </a:lnTo>
                    <a:lnTo>
                      <a:pt x="47004" y="104432"/>
                    </a:lnTo>
                    <a:lnTo>
                      <a:pt x="48270" y="103726"/>
                    </a:lnTo>
                    <a:lnTo>
                      <a:pt x="49561" y="102995"/>
                    </a:lnTo>
                    <a:lnTo>
                      <a:pt x="50803" y="102240"/>
                    </a:lnTo>
                    <a:lnTo>
                      <a:pt x="52045" y="101436"/>
                    </a:lnTo>
                    <a:lnTo>
                      <a:pt x="53263" y="100608"/>
                    </a:lnTo>
                    <a:lnTo>
                      <a:pt x="54481" y="99731"/>
                    </a:lnTo>
                    <a:lnTo>
                      <a:pt x="55674" y="98855"/>
                    </a:lnTo>
                    <a:lnTo>
                      <a:pt x="56868" y="97929"/>
                    </a:lnTo>
                    <a:lnTo>
                      <a:pt x="58037" y="96955"/>
                    </a:lnTo>
                    <a:lnTo>
                      <a:pt x="59206" y="95981"/>
                    </a:lnTo>
                    <a:lnTo>
                      <a:pt x="60350" y="94982"/>
                    </a:lnTo>
                    <a:lnTo>
                      <a:pt x="61495" y="93960"/>
                    </a:lnTo>
                    <a:lnTo>
                      <a:pt x="62615" y="92912"/>
                    </a:lnTo>
                    <a:lnTo>
                      <a:pt x="63735" y="91841"/>
                    </a:lnTo>
                    <a:lnTo>
                      <a:pt x="64856" y="90769"/>
                    </a:lnTo>
                    <a:lnTo>
                      <a:pt x="65952" y="89649"/>
                    </a:lnTo>
                    <a:lnTo>
                      <a:pt x="67048" y="88529"/>
                    </a:lnTo>
                    <a:lnTo>
                      <a:pt x="69215" y="86264"/>
                    </a:lnTo>
                    <a:lnTo>
                      <a:pt x="71358" y="83950"/>
                    </a:lnTo>
                    <a:lnTo>
                      <a:pt x="73477" y="81588"/>
                    </a:lnTo>
                    <a:lnTo>
                      <a:pt x="75596" y="79225"/>
                    </a:lnTo>
                    <a:lnTo>
                      <a:pt x="79785" y="74500"/>
                    </a:lnTo>
                    <a:lnTo>
                      <a:pt x="81855" y="72138"/>
                    </a:lnTo>
                    <a:lnTo>
                      <a:pt x="83950" y="69824"/>
                    </a:lnTo>
                    <a:lnTo>
                      <a:pt x="86044" y="67560"/>
                    </a:lnTo>
                    <a:lnTo>
                      <a:pt x="88139" y="65343"/>
                    </a:lnTo>
                    <a:lnTo>
                      <a:pt x="89210" y="64247"/>
                    </a:lnTo>
                    <a:lnTo>
                      <a:pt x="90257" y="63176"/>
                    </a:lnTo>
                    <a:lnTo>
                      <a:pt x="91329" y="62153"/>
                    </a:lnTo>
                    <a:lnTo>
                      <a:pt x="92401" y="61106"/>
                    </a:lnTo>
                    <a:lnTo>
                      <a:pt x="93472" y="60107"/>
                    </a:lnTo>
                    <a:lnTo>
                      <a:pt x="94568" y="59133"/>
                    </a:lnTo>
                    <a:lnTo>
                      <a:pt x="95640" y="58183"/>
                    </a:lnTo>
                    <a:lnTo>
                      <a:pt x="96736" y="57258"/>
                    </a:lnTo>
                    <a:lnTo>
                      <a:pt x="97856" y="56357"/>
                    </a:lnTo>
                    <a:lnTo>
                      <a:pt x="98976" y="55504"/>
                    </a:lnTo>
                    <a:lnTo>
                      <a:pt x="100097" y="54676"/>
                    </a:lnTo>
                    <a:lnTo>
                      <a:pt x="101217" y="53872"/>
                    </a:lnTo>
                    <a:lnTo>
                      <a:pt x="102508" y="52996"/>
                    </a:lnTo>
                    <a:lnTo>
                      <a:pt x="103823" y="52168"/>
                    </a:lnTo>
                    <a:lnTo>
                      <a:pt x="105162" y="51364"/>
                    </a:lnTo>
                    <a:lnTo>
                      <a:pt x="106526" y="50585"/>
                    </a:lnTo>
                    <a:lnTo>
                      <a:pt x="107890" y="49854"/>
                    </a:lnTo>
                    <a:lnTo>
                      <a:pt x="109278" y="49148"/>
                    </a:lnTo>
                    <a:lnTo>
                      <a:pt x="110691" y="48490"/>
                    </a:lnTo>
                    <a:lnTo>
                      <a:pt x="112128" y="47881"/>
                    </a:lnTo>
                    <a:lnTo>
                      <a:pt x="113565" y="47297"/>
                    </a:lnTo>
                    <a:lnTo>
                      <a:pt x="115050" y="46785"/>
                    </a:lnTo>
                    <a:lnTo>
                      <a:pt x="116511" y="46298"/>
                    </a:lnTo>
                    <a:lnTo>
                      <a:pt x="118021" y="45860"/>
                    </a:lnTo>
                    <a:lnTo>
                      <a:pt x="119531" y="45470"/>
                    </a:lnTo>
                    <a:lnTo>
                      <a:pt x="121041" y="45154"/>
                    </a:lnTo>
                    <a:lnTo>
                      <a:pt x="121821" y="45007"/>
                    </a:lnTo>
                    <a:lnTo>
                      <a:pt x="122576" y="44886"/>
                    </a:lnTo>
                    <a:lnTo>
                      <a:pt x="123355" y="44764"/>
                    </a:lnTo>
                    <a:lnTo>
                      <a:pt x="124134" y="44667"/>
                    </a:lnTo>
                    <a:lnTo>
                      <a:pt x="125011" y="44569"/>
                    </a:lnTo>
                    <a:lnTo>
                      <a:pt x="125912" y="44520"/>
                    </a:lnTo>
                    <a:lnTo>
                      <a:pt x="126789" y="44472"/>
                    </a:lnTo>
                    <a:lnTo>
                      <a:pt x="127690" y="44472"/>
                    </a:lnTo>
                    <a:lnTo>
                      <a:pt x="128567" y="44496"/>
                    </a:lnTo>
                    <a:lnTo>
                      <a:pt x="129419" y="44520"/>
                    </a:lnTo>
                    <a:lnTo>
                      <a:pt x="130296" y="44593"/>
                    </a:lnTo>
                    <a:lnTo>
                      <a:pt x="131148" y="44667"/>
                    </a:lnTo>
                    <a:lnTo>
                      <a:pt x="132025" y="44764"/>
                    </a:lnTo>
                    <a:lnTo>
                      <a:pt x="132878" y="44886"/>
                    </a:lnTo>
                    <a:lnTo>
                      <a:pt x="133730" y="45032"/>
                    </a:lnTo>
                    <a:lnTo>
                      <a:pt x="134582" y="45178"/>
                    </a:lnTo>
                    <a:lnTo>
                      <a:pt x="136263" y="45519"/>
                    </a:lnTo>
                    <a:lnTo>
                      <a:pt x="137968" y="45933"/>
                    </a:lnTo>
                    <a:lnTo>
                      <a:pt x="139648" y="46347"/>
                    </a:lnTo>
                    <a:lnTo>
                      <a:pt x="141329" y="46810"/>
                    </a:lnTo>
                    <a:lnTo>
                      <a:pt x="144689" y="47760"/>
                    </a:lnTo>
                    <a:lnTo>
                      <a:pt x="146370" y="48247"/>
                    </a:lnTo>
                    <a:lnTo>
                      <a:pt x="148075" y="48709"/>
                    </a:lnTo>
                    <a:lnTo>
                      <a:pt x="149780" y="49148"/>
                    </a:lnTo>
                    <a:lnTo>
                      <a:pt x="151509" y="49537"/>
                    </a:lnTo>
                    <a:lnTo>
                      <a:pt x="152873" y="49830"/>
                    </a:lnTo>
                    <a:lnTo>
                      <a:pt x="154212" y="50024"/>
                    </a:lnTo>
                    <a:lnTo>
                      <a:pt x="154894" y="50122"/>
                    </a:lnTo>
                    <a:lnTo>
                      <a:pt x="155552" y="50195"/>
                    </a:lnTo>
                    <a:lnTo>
                      <a:pt x="156233" y="50244"/>
                    </a:lnTo>
                    <a:lnTo>
                      <a:pt x="156891" y="50292"/>
                    </a:lnTo>
                    <a:lnTo>
                      <a:pt x="157549" y="50317"/>
                    </a:lnTo>
                    <a:lnTo>
                      <a:pt x="158864" y="50317"/>
                    </a:lnTo>
                    <a:lnTo>
                      <a:pt x="159497" y="50292"/>
                    </a:lnTo>
                    <a:lnTo>
                      <a:pt x="160154" y="50268"/>
                    </a:lnTo>
                    <a:lnTo>
                      <a:pt x="160788" y="50195"/>
                    </a:lnTo>
                    <a:lnTo>
                      <a:pt x="161445" y="50122"/>
                    </a:lnTo>
                    <a:lnTo>
                      <a:pt x="162078" y="50049"/>
                    </a:lnTo>
                    <a:lnTo>
                      <a:pt x="162712" y="49927"/>
                    </a:lnTo>
                    <a:lnTo>
                      <a:pt x="163345" y="49805"/>
                    </a:lnTo>
                    <a:lnTo>
                      <a:pt x="163978" y="49684"/>
                    </a:lnTo>
                    <a:lnTo>
                      <a:pt x="164587" y="49513"/>
                    </a:lnTo>
                    <a:lnTo>
                      <a:pt x="165220" y="49343"/>
                    </a:lnTo>
                    <a:lnTo>
                      <a:pt x="165829" y="49148"/>
                    </a:lnTo>
                    <a:lnTo>
                      <a:pt x="166438" y="48929"/>
                    </a:lnTo>
                    <a:lnTo>
                      <a:pt x="167047" y="48709"/>
                    </a:lnTo>
                    <a:lnTo>
                      <a:pt x="167656" y="48466"/>
                    </a:lnTo>
                    <a:lnTo>
                      <a:pt x="168264" y="48198"/>
                    </a:lnTo>
                    <a:lnTo>
                      <a:pt x="168873" y="47930"/>
                    </a:lnTo>
                    <a:lnTo>
                      <a:pt x="169482" y="47613"/>
                    </a:lnTo>
                    <a:lnTo>
                      <a:pt x="170067" y="47297"/>
                    </a:lnTo>
                    <a:lnTo>
                      <a:pt x="170651" y="46956"/>
                    </a:lnTo>
                    <a:lnTo>
                      <a:pt x="171236" y="46591"/>
                    </a:lnTo>
                    <a:lnTo>
                      <a:pt x="171820" y="46225"/>
                    </a:lnTo>
                    <a:lnTo>
                      <a:pt x="172892" y="45470"/>
                    </a:lnTo>
                    <a:lnTo>
                      <a:pt x="173939" y="44691"/>
                    </a:lnTo>
                    <a:lnTo>
                      <a:pt x="174938" y="43863"/>
                    </a:lnTo>
                    <a:lnTo>
                      <a:pt x="175887" y="43010"/>
                    </a:lnTo>
                    <a:lnTo>
                      <a:pt x="176837" y="42134"/>
                    </a:lnTo>
                    <a:lnTo>
                      <a:pt x="177738" y="41233"/>
                    </a:lnTo>
                    <a:lnTo>
                      <a:pt x="178615" y="40283"/>
                    </a:lnTo>
                    <a:lnTo>
                      <a:pt x="179443" y="39333"/>
                    </a:lnTo>
                    <a:lnTo>
                      <a:pt x="180271" y="38359"/>
                    </a:lnTo>
                    <a:lnTo>
                      <a:pt x="181075" y="37360"/>
                    </a:lnTo>
                    <a:lnTo>
                      <a:pt x="181854" y="36337"/>
                    </a:lnTo>
                    <a:lnTo>
                      <a:pt x="182634" y="35315"/>
                    </a:lnTo>
                    <a:lnTo>
                      <a:pt x="183389" y="34267"/>
                    </a:lnTo>
                    <a:lnTo>
                      <a:pt x="184144" y="33196"/>
                    </a:lnTo>
                    <a:lnTo>
                      <a:pt x="185580" y="31053"/>
                    </a:lnTo>
                    <a:lnTo>
                      <a:pt x="188454" y="26742"/>
                    </a:lnTo>
                    <a:lnTo>
                      <a:pt x="189891" y="24574"/>
                    </a:lnTo>
                    <a:lnTo>
                      <a:pt x="191377" y="22455"/>
                    </a:lnTo>
                    <a:lnTo>
                      <a:pt x="192132" y="21408"/>
                    </a:lnTo>
                    <a:lnTo>
                      <a:pt x="192887" y="20361"/>
                    </a:lnTo>
                    <a:lnTo>
                      <a:pt x="193690" y="19338"/>
                    </a:lnTo>
                    <a:lnTo>
                      <a:pt x="194494" y="18340"/>
                    </a:lnTo>
                    <a:lnTo>
                      <a:pt x="195322" y="17365"/>
                    </a:lnTo>
                    <a:lnTo>
                      <a:pt x="196150" y="16391"/>
                    </a:lnTo>
                    <a:lnTo>
                      <a:pt x="197027" y="15466"/>
                    </a:lnTo>
                    <a:lnTo>
                      <a:pt x="197928" y="14540"/>
                    </a:lnTo>
                    <a:lnTo>
                      <a:pt x="198561" y="13956"/>
                    </a:lnTo>
                    <a:lnTo>
                      <a:pt x="199195" y="13371"/>
                    </a:lnTo>
                    <a:lnTo>
                      <a:pt x="199852" y="12811"/>
                    </a:lnTo>
                    <a:lnTo>
                      <a:pt x="200510" y="12275"/>
                    </a:lnTo>
                    <a:lnTo>
                      <a:pt x="201167" y="11740"/>
                    </a:lnTo>
                    <a:lnTo>
                      <a:pt x="201849" y="11228"/>
                    </a:lnTo>
                    <a:lnTo>
                      <a:pt x="202531" y="10741"/>
                    </a:lnTo>
                    <a:lnTo>
                      <a:pt x="203237" y="10278"/>
                    </a:lnTo>
                    <a:lnTo>
                      <a:pt x="203944" y="9816"/>
                    </a:lnTo>
                    <a:lnTo>
                      <a:pt x="204674" y="9377"/>
                    </a:lnTo>
                    <a:lnTo>
                      <a:pt x="205405" y="8963"/>
                    </a:lnTo>
                    <a:lnTo>
                      <a:pt x="206136" y="8549"/>
                    </a:lnTo>
                    <a:lnTo>
                      <a:pt x="206891" y="8160"/>
                    </a:lnTo>
                    <a:lnTo>
                      <a:pt x="207646" y="7794"/>
                    </a:lnTo>
                    <a:lnTo>
                      <a:pt x="208401" y="7453"/>
                    </a:lnTo>
                    <a:lnTo>
                      <a:pt x="209180" y="7112"/>
                    </a:lnTo>
                    <a:lnTo>
                      <a:pt x="209959" y="6796"/>
                    </a:lnTo>
                    <a:lnTo>
                      <a:pt x="210739" y="6503"/>
                    </a:lnTo>
                    <a:lnTo>
                      <a:pt x="211518" y="6211"/>
                    </a:lnTo>
                    <a:lnTo>
                      <a:pt x="212322" y="5968"/>
                    </a:lnTo>
                    <a:lnTo>
                      <a:pt x="213125" y="5700"/>
                    </a:lnTo>
                    <a:lnTo>
                      <a:pt x="213953" y="5481"/>
                    </a:lnTo>
                    <a:lnTo>
                      <a:pt x="214757" y="5261"/>
                    </a:lnTo>
                    <a:lnTo>
                      <a:pt x="215585" y="5067"/>
                    </a:lnTo>
                    <a:lnTo>
                      <a:pt x="216413" y="4872"/>
                    </a:lnTo>
                    <a:lnTo>
                      <a:pt x="217241" y="4701"/>
                    </a:lnTo>
                    <a:lnTo>
                      <a:pt x="218069" y="4555"/>
                    </a:lnTo>
                    <a:lnTo>
                      <a:pt x="218922" y="4433"/>
                    </a:lnTo>
                    <a:lnTo>
                      <a:pt x="219774" y="4312"/>
                    </a:lnTo>
                    <a:lnTo>
                      <a:pt x="220626" y="4214"/>
                    </a:lnTo>
                    <a:lnTo>
                      <a:pt x="221479" y="4117"/>
                    </a:lnTo>
                    <a:lnTo>
                      <a:pt x="222331" y="4068"/>
                    </a:lnTo>
                    <a:lnTo>
                      <a:pt x="223403" y="3995"/>
                    </a:lnTo>
                    <a:lnTo>
                      <a:pt x="224450" y="3946"/>
                    </a:lnTo>
                    <a:lnTo>
                      <a:pt x="226545" y="3946"/>
                    </a:lnTo>
                    <a:lnTo>
                      <a:pt x="227592" y="3971"/>
                    </a:lnTo>
                    <a:lnTo>
                      <a:pt x="228615" y="4019"/>
                    </a:lnTo>
                    <a:lnTo>
                      <a:pt x="229638" y="4092"/>
                    </a:lnTo>
                    <a:lnTo>
                      <a:pt x="230660" y="4190"/>
                    </a:lnTo>
                    <a:lnTo>
                      <a:pt x="231683" y="4312"/>
                    </a:lnTo>
                    <a:lnTo>
                      <a:pt x="232682" y="4458"/>
                    </a:lnTo>
                    <a:lnTo>
                      <a:pt x="233705" y="4604"/>
                    </a:lnTo>
                    <a:lnTo>
                      <a:pt x="234703" y="4799"/>
                    </a:lnTo>
                    <a:lnTo>
                      <a:pt x="235677" y="4993"/>
                    </a:lnTo>
                    <a:lnTo>
                      <a:pt x="236676" y="5213"/>
                    </a:lnTo>
                    <a:lnTo>
                      <a:pt x="237650" y="5432"/>
                    </a:lnTo>
                    <a:lnTo>
                      <a:pt x="238624" y="5700"/>
                    </a:lnTo>
                    <a:lnTo>
                      <a:pt x="239598" y="5968"/>
                    </a:lnTo>
                    <a:lnTo>
                      <a:pt x="240573" y="6260"/>
                    </a:lnTo>
                    <a:lnTo>
                      <a:pt x="241522" y="6577"/>
                    </a:lnTo>
                    <a:lnTo>
                      <a:pt x="242472" y="6893"/>
                    </a:lnTo>
                    <a:lnTo>
                      <a:pt x="243422" y="7234"/>
                    </a:lnTo>
                    <a:lnTo>
                      <a:pt x="244372" y="7599"/>
                    </a:lnTo>
                    <a:lnTo>
                      <a:pt x="245297" y="7965"/>
                    </a:lnTo>
                    <a:lnTo>
                      <a:pt x="246223" y="8354"/>
                    </a:lnTo>
                    <a:lnTo>
                      <a:pt x="247148" y="8768"/>
                    </a:lnTo>
                    <a:lnTo>
                      <a:pt x="248074" y="9182"/>
                    </a:lnTo>
                    <a:lnTo>
                      <a:pt x="248999" y="9621"/>
                    </a:lnTo>
                    <a:lnTo>
                      <a:pt x="249900" y="10059"/>
                    </a:lnTo>
                    <a:lnTo>
                      <a:pt x="251703" y="10985"/>
                    </a:lnTo>
                    <a:lnTo>
                      <a:pt x="253480" y="11983"/>
                    </a:lnTo>
                    <a:lnTo>
                      <a:pt x="255234" y="13006"/>
                    </a:lnTo>
                    <a:lnTo>
                      <a:pt x="256963" y="14102"/>
                    </a:lnTo>
                    <a:lnTo>
                      <a:pt x="258692" y="15222"/>
                    </a:lnTo>
                    <a:lnTo>
                      <a:pt x="260373" y="16391"/>
                    </a:lnTo>
                    <a:lnTo>
                      <a:pt x="262053" y="17585"/>
                    </a:lnTo>
                    <a:lnTo>
                      <a:pt x="263709" y="18827"/>
                    </a:lnTo>
                    <a:lnTo>
                      <a:pt x="265341" y="20069"/>
                    </a:lnTo>
                    <a:lnTo>
                      <a:pt x="266948" y="21360"/>
                    </a:lnTo>
                    <a:lnTo>
                      <a:pt x="268532" y="22675"/>
                    </a:lnTo>
                    <a:lnTo>
                      <a:pt x="270115" y="24014"/>
                    </a:lnTo>
                    <a:lnTo>
                      <a:pt x="271673" y="25378"/>
                    </a:lnTo>
                    <a:lnTo>
                      <a:pt x="273208" y="26742"/>
                    </a:lnTo>
                    <a:lnTo>
                      <a:pt x="274718" y="28106"/>
                    </a:lnTo>
                    <a:lnTo>
                      <a:pt x="276203" y="29518"/>
                    </a:lnTo>
                    <a:lnTo>
                      <a:pt x="277689" y="30906"/>
                    </a:lnTo>
                    <a:lnTo>
                      <a:pt x="279150" y="32295"/>
                    </a:lnTo>
                    <a:lnTo>
                      <a:pt x="278906" y="31759"/>
                    </a:lnTo>
                    <a:lnTo>
                      <a:pt x="278639" y="31223"/>
                    </a:lnTo>
                    <a:lnTo>
                      <a:pt x="278054" y="30127"/>
                    </a:lnTo>
                    <a:lnTo>
                      <a:pt x="277396" y="29080"/>
                    </a:lnTo>
                    <a:lnTo>
                      <a:pt x="276715" y="28008"/>
                    </a:lnTo>
                    <a:lnTo>
                      <a:pt x="275960" y="26961"/>
                    </a:lnTo>
                    <a:lnTo>
                      <a:pt x="275180" y="25938"/>
                    </a:lnTo>
                    <a:lnTo>
                      <a:pt x="274328" y="24915"/>
                    </a:lnTo>
                    <a:lnTo>
                      <a:pt x="273451" y="23917"/>
                    </a:lnTo>
                    <a:lnTo>
                      <a:pt x="272526" y="22918"/>
                    </a:lnTo>
                    <a:lnTo>
                      <a:pt x="271576" y="21944"/>
                    </a:lnTo>
                    <a:lnTo>
                      <a:pt x="270577" y="20970"/>
                    </a:lnTo>
                    <a:lnTo>
                      <a:pt x="269530" y="20020"/>
                    </a:lnTo>
                    <a:lnTo>
                      <a:pt x="268483" y="19095"/>
                    </a:lnTo>
                    <a:lnTo>
                      <a:pt x="267387" y="18169"/>
                    </a:lnTo>
                    <a:lnTo>
                      <a:pt x="266291" y="17268"/>
                    </a:lnTo>
                    <a:lnTo>
                      <a:pt x="265171" y="16391"/>
                    </a:lnTo>
                    <a:lnTo>
                      <a:pt x="264026" y="15539"/>
                    </a:lnTo>
                    <a:lnTo>
                      <a:pt x="262857" y="14686"/>
                    </a:lnTo>
                    <a:lnTo>
                      <a:pt x="261688" y="13883"/>
                    </a:lnTo>
                    <a:lnTo>
                      <a:pt x="260495" y="13079"/>
                    </a:lnTo>
                    <a:lnTo>
                      <a:pt x="259326" y="12275"/>
                    </a:lnTo>
                    <a:lnTo>
                      <a:pt x="258132" y="11520"/>
                    </a:lnTo>
                    <a:lnTo>
                      <a:pt x="256939" y="10790"/>
                    </a:lnTo>
                    <a:lnTo>
                      <a:pt x="255745" y="10084"/>
                    </a:lnTo>
                    <a:lnTo>
                      <a:pt x="254552" y="9377"/>
                    </a:lnTo>
                    <a:lnTo>
                      <a:pt x="253383" y="8720"/>
                    </a:lnTo>
                    <a:lnTo>
                      <a:pt x="252214" y="8086"/>
                    </a:lnTo>
                    <a:lnTo>
                      <a:pt x="251069" y="7453"/>
                    </a:lnTo>
                    <a:lnTo>
                      <a:pt x="249949" y="6869"/>
                    </a:lnTo>
                    <a:lnTo>
                      <a:pt x="248829" y="6309"/>
                    </a:lnTo>
                    <a:lnTo>
                      <a:pt x="246661" y="5261"/>
                    </a:lnTo>
                    <a:lnTo>
                      <a:pt x="245030" y="4531"/>
                    </a:lnTo>
                    <a:lnTo>
                      <a:pt x="243349" y="3849"/>
                    </a:lnTo>
                    <a:lnTo>
                      <a:pt x="241669" y="3191"/>
                    </a:lnTo>
                    <a:lnTo>
                      <a:pt x="239964" y="2607"/>
                    </a:lnTo>
                    <a:lnTo>
                      <a:pt x="238235" y="2095"/>
                    </a:lnTo>
                    <a:lnTo>
                      <a:pt x="237382" y="1852"/>
                    </a:lnTo>
                    <a:lnTo>
                      <a:pt x="236505" y="1608"/>
                    </a:lnTo>
                    <a:lnTo>
                      <a:pt x="235629" y="1389"/>
                    </a:lnTo>
                    <a:lnTo>
                      <a:pt x="234752" y="1194"/>
                    </a:lnTo>
                    <a:lnTo>
                      <a:pt x="233875" y="1024"/>
                    </a:lnTo>
                    <a:lnTo>
                      <a:pt x="232998" y="853"/>
                    </a:lnTo>
                    <a:lnTo>
                      <a:pt x="232122" y="683"/>
                    </a:lnTo>
                    <a:lnTo>
                      <a:pt x="231245" y="537"/>
                    </a:lnTo>
                    <a:lnTo>
                      <a:pt x="230344" y="415"/>
                    </a:lnTo>
                    <a:lnTo>
                      <a:pt x="229467" y="317"/>
                    </a:lnTo>
                    <a:lnTo>
                      <a:pt x="228566" y="220"/>
                    </a:lnTo>
                    <a:lnTo>
                      <a:pt x="227665" y="147"/>
                    </a:lnTo>
                    <a:lnTo>
                      <a:pt x="226764" y="74"/>
                    </a:lnTo>
                    <a:lnTo>
                      <a:pt x="225887" y="25"/>
                    </a:lnTo>
                    <a:lnTo>
                      <a:pt x="224986" y="1"/>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1" name="Google Shape;241;p22"/>
              <p:cNvSpPr/>
              <p:nvPr/>
            </p:nvSpPr>
            <p:spPr>
              <a:xfrm>
                <a:off x="313600" y="1489400"/>
                <a:ext cx="6978775" cy="2730725"/>
              </a:xfrm>
              <a:custGeom>
                <a:rect b="b" l="l" r="r" t="t"/>
                <a:pathLst>
                  <a:path extrusionOk="0" h="109229" w="279151">
                    <a:moveTo>
                      <a:pt x="223185" y="0"/>
                    </a:moveTo>
                    <a:lnTo>
                      <a:pt x="222283" y="24"/>
                    </a:lnTo>
                    <a:lnTo>
                      <a:pt x="221382" y="49"/>
                    </a:lnTo>
                    <a:lnTo>
                      <a:pt x="220481" y="122"/>
                    </a:lnTo>
                    <a:lnTo>
                      <a:pt x="219580" y="195"/>
                    </a:lnTo>
                    <a:lnTo>
                      <a:pt x="218679" y="268"/>
                    </a:lnTo>
                    <a:lnTo>
                      <a:pt x="217875" y="365"/>
                    </a:lnTo>
                    <a:lnTo>
                      <a:pt x="217072" y="487"/>
                    </a:lnTo>
                    <a:lnTo>
                      <a:pt x="216268" y="609"/>
                    </a:lnTo>
                    <a:lnTo>
                      <a:pt x="215464" y="755"/>
                    </a:lnTo>
                    <a:lnTo>
                      <a:pt x="214685" y="925"/>
                    </a:lnTo>
                    <a:lnTo>
                      <a:pt x="213881" y="1096"/>
                    </a:lnTo>
                    <a:lnTo>
                      <a:pt x="213102" y="1266"/>
                    </a:lnTo>
                    <a:lnTo>
                      <a:pt x="212322" y="1486"/>
                    </a:lnTo>
                    <a:lnTo>
                      <a:pt x="211567" y="1680"/>
                    </a:lnTo>
                    <a:lnTo>
                      <a:pt x="210788" y="1924"/>
                    </a:lnTo>
                    <a:lnTo>
                      <a:pt x="210033" y="2168"/>
                    </a:lnTo>
                    <a:lnTo>
                      <a:pt x="209278" y="2435"/>
                    </a:lnTo>
                    <a:lnTo>
                      <a:pt x="208523" y="2703"/>
                    </a:lnTo>
                    <a:lnTo>
                      <a:pt x="207793" y="2996"/>
                    </a:lnTo>
                    <a:lnTo>
                      <a:pt x="207062" y="3312"/>
                    </a:lnTo>
                    <a:lnTo>
                      <a:pt x="206331" y="3629"/>
                    </a:lnTo>
                    <a:lnTo>
                      <a:pt x="205601" y="3970"/>
                    </a:lnTo>
                    <a:lnTo>
                      <a:pt x="204894" y="4311"/>
                    </a:lnTo>
                    <a:lnTo>
                      <a:pt x="204188" y="4700"/>
                    </a:lnTo>
                    <a:lnTo>
                      <a:pt x="203506" y="5066"/>
                    </a:lnTo>
                    <a:lnTo>
                      <a:pt x="202800" y="5480"/>
                    </a:lnTo>
                    <a:lnTo>
                      <a:pt x="202142" y="5894"/>
                    </a:lnTo>
                    <a:lnTo>
                      <a:pt x="201460" y="6332"/>
                    </a:lnTo>
                    <a:lnTo>
                      <a:pt x="200803" y="6771"/>
                    </a:lnTo>
                    <a:lnTo>
                      <a:pt x="200145" y="7233"/>
                    </a:lnTo>
                    <a:lnTo>
                      <a:pt x="199512" y="7696"/>
                    </a:lnTo>
                    <a:lnTo>
                      <a:pt x="198879" y="8207"/>
                    </a:lnTo>
                    <a:lnTo>
                      <a:pt x="198246" y="8719"/>
                    </a:lnTo>
                    <a:lnTo>
                      <a:pt x="197637" y="9230"/>
                    </a:lnTo>
                    <a:lnTo>
                      <a:pt x="197028" y="9766"/>
                    </a:lnTo>
                    <a:lnTo>
                      <a:pt x="196443" y="10326"/>
                    </a:lnTo>
                    <a:lnTo>
                      <a:pt x="195859" y="10911"/>
                    </a:lnTo>
                    <a:lnTo>
                      <a:pt x="194909" y="11909"/>
                    </a:lnTo>
                    <a:lnTo>
                      <a:pt x="193984" y="12932"/>
                    </a:lnTo>
                    <a:lnTo>
                      <a:pt x="193083" y="13979"/>
                    </a:lnTo>
                    <a:lnTo>
                      <a:pt x="192206" y="15051"/>
                    </a:lnTo>
                    <a:lnTo>
                      <a:pt x="191353" y="16147"/>
                    </a:lnTo>
                    <a:lnTo>
                      <a:pt x="190525" y="17267"/>
                    </a:lnTo>
                    <a:lnTo>
                      <a:pt x="189697" y="18412"/>
                    </a:lnTo>
                    <a:lnTo>
                      <a:pt x="188894" y="19581"/>
                    </a:lnTo>
                    <a:lnTo>
                      <a:pt x="187311" y="21919"/>
                    </a:lnTo>
                    <a:lnTo>
                      <a:pt x="185727" y="24281"/>
                    </a:lnTo>
                    <a:lnTo>
                      <a:pt x="184169" y="26668"/>
                    </a:lnTo>
                    <a:lnTo>
                      <a:pt x="182586" y="29006"/>
                    </a:lnTo>
                    <a:lnTo>
                      <a:pt x="181782" y="30175"/>
                    </a:lnTo>
                    <a:lnTo>
                      <a:pt x="180954" y="31320"/>
                    </a:lnTo>
                    <a:lnTo>
                      <a:pt x="180102" y="32440"/>
                    </a:lnTo>
                    <a:lnTo>
                      <a:pt x="179249" y="33560"/>
                    </a:lnTo>
                    <a:lnTo>
                      <a:pt x="178372" y="34632"/>
                    </a:lnTo>
                    <a:lnTo>
                      <a:pt x="177471" y="35703"/>
                    </a:lnTo>
                    <a:lnTo>
                      <a:pt x="176546" y="36726"/>
                    </a:lnTo>
                    <a:lnTo>
                      <a:pt x="175596" y="37725"/>
                    </a:lnTo>
                    <a:lnTo>
                      <a:pt x="174598" y="38699"/>
                    </a:lnTo>
                    <a:lnTo>
                      <a:pt x="173575" y="39624"/>
                    </a:lnTo>
                    <a:lnTo>
                      <a:pt x="172527" y="40525"/>
                    </a:lnTo>
                    <a:lnTo>
                      <a:pt x="171992" y="40940"/>
                    </a:lnTo>
                    <a:lnTo>
                      <a:pt x="171431" y="41354"/>
                    </a:lnTo>
                    <a:lnTo>
                      <a:pt x="170871" y="41768"/>
                    </a:lnTo>
                    <a:lnTo>
                      <a:pt x="170287" y="42157"/>
                    </a:lnTo>
                    <a:lnTo>
                      <a:pt x="169702" y="42547"/>
                    </a:lnTo>
                    <a:lnTo>
                      <a:pt x="169093" y="42912"/>
                    </a:lnTo>
                    <a:lnTo>
                      <a:pt x="168485" y="43278"/>
                    </a:lnTo>
                    <a:lnTo>
                      <a:pt x="167876" y="43618"/>
                    </a:lnTo>
                    <a:lnTo>
                      <a:pt x="167243" y="43935"/>
                    </a:lnTo>
                    <a:lnTo>
                      <a:pt x="166585" y="44252"/>
                    </a:lnTo>
                    <a:lnTo>
                      <a:pt x="165976" y="44544"/>
                    </a:lnTo>
                    <a:lnTo>
                      <a:pt x="165367" y="44787"/>
                    </a:lnTo>
                    <a:lnTo>
                      <a:pt x="164734" y="45031"/>
                    </a:lnTo>
                    <a:lnTo>
                      <a:pt x="164125" y="45250"/>
                    </a:lnTo>
                    <a:lnTo>
                      <a:pt x="163516" y="45445"/>
                    </a:lnTo>
                    <a:lnTo>
                      <a:pt x="162907" y="45616"/>
                    </a:lnTo>
                    <a:lnTo>
                      <a:pt x="162274" y="45762"/>
                    </a:lnTo>
                    <a:lnTo>
                      <a:pt x="161665" y="45883"/>
                    </a:lnTo>
                    <a:lnTo>
                      <a:pt x="161057" y="46005"/>
                    </a:lnTo>
                    <a:lnTo>
                      <a:pt x="160448" y="46103"/>
                    </a:lnTo>
                    <a:lnTo>
                      <a:pt x="159839" y="46176"/>
                    </a:lnTo>
                    <a:lnTo>
                      <a:pt x="159206" y="46224"/>
                    </a:lnTo>
                    <a:lnTo>
                      <a:pt x="158597" y="46273"/>
                    </a:lnTo>
                    <a:lnTo>
                      <a:pt x="157988" y="46297"/>
                    </a:lnTo>
                    <a:lnTo>
                      <a:pt x="157379" y="46322"/>
                    </a:lnTo>
                    <a:lnTo>
                      <a:pt x="156770" y="46322"/>
                    </a:lnTo>
                    <a:lnTo>
                      <a:pt x="155552" y="46273"/>
                    </a:lnTo>
                    <a:lnTo>
                      <a:pt x="154310" y="46176"/>
                    </a:lnTo>
                    <a:lnTo>
                      <a:pt x="153093" y="46030"/>
                    </a:lnTo>
                    <a:lnTo>
                      <a:pt x="151875" y="45835"/>
                    </a:lnTo>
                    <a:lnTo>
                      <a:pt x="150657" y="45616"/>
                    </a:lnTo>
                    <a:lnTo>
                      <a:pt x="149439" y="45372"/>
                    </a:lnTo>
                    <a:lnTo>
                      <a:pt x="148222" y="45080"/>
                    </a:lnTo>
                    <a:lnTo>
                      <a:pt x="147004" y="44763"/>
                    </a:lnTo>
                    <a:lnTo>
                      <a:pt x="145786" y="44447"/>
                    </a:lnTo>
                    <a:lnTo>
                      <a:pt x="144569" y="44106"/>
                    </a:lnTo>
                    <a:lnTo>
                      <a:pt x="142109" y="43399"/>
                    </a:lnTo>
                    <a:lnTo>
                      <a:pt x="139673" y="42693"/>
                    </a:lnTo>
                    <a:lnTo>
                      <a:pt x="138431" y="42352"/>
                    </a:lnTo>
                    <a:lnTo>
                      <a:pt x="137214" y="42011"/>
                    </a:lnTo>
                    <a:lnTo>
                      <a:pt x="135996" y="41694"/>
                    </a:lnTo>
                    <a:lnTo>
                      <a:pt x="134754" y="41427"/>
                    </a:lnTo>
                    <a:lnTo>
                      <a:pt x="133536" y="41159"/>
                    </a:lnTo>
                    <a:lnTo>
                      <a:pt x="132294" y="40940"/>
                    </a:lnTo>
                    <a:lnTo>
                      <a:pt x="131052" y="40745"/>
                    </a:lnTo>
                    <a:lnTo>
                      <a:pt x="129834" y="40599"/>
                    </a:lnTo>
                    <a:lnTo>
                      <a:pt x="128592" y="40501"/>
                    </a:lnTo>
                    <a:lnTo>
                      <a:pt x="127350" y="40452"/>
                    </a:lnTo>
                    <a:lnTo>
                      <a:pt x="126303" y="40452"/>
                    </a:lnTo>
                    <a:lnTo>
                      <a:pt x="125256" y="40477"/>
                    </a:lnTo>
                    <a:lnTo>
                      <a:pt x="124233" y="40525"/>
                    </a:lnTo>
                    <a:lnTo>
                      <a:pt x="123210" y="40599"/>
                    </a:lnTo>
                    <a:lnTo>
                      <a:pt x="122187" y="40696"/>
                    </a:lnTo>
                    <a:lnTo>
                      <a:pt x="121188" y="40818"/>
                    </a:lnTo>
                    <a:lnTo>
                      <a:pt x="120190" y="40988"/>
                    </a:lnTo>
                    <a:lnTo>
                      <a:pt x="119191" y="41159"/>
                    </a:lnTo>
                    <a:lnTo>
                      <a:pt x="118217" y="41354"/>
                    </a:lnTo>
                    <a:lnTo>
                      <a:pt x="117243" y="41573"/>
                    </a:lnTo>
                    <a:lnTo>
                      <a:pt x="116269" y="41816"/>
                    </a:lnTo>
                    <a:lnTo>
                      <a:pt x="115319" y="42084"/>
                    </a:lnTo>
                    <a:lnTo>
                      <a:pt x="114369" y="42352"/>
                    </a:lnTo>
                    <a:lnTo>
                      <a:pt x="113444" y="42669"/>
                    </a:lnTo>
                    <a:lnTo>
                      <a:pt x="112494" y="43010"/>
                    </a:lnTo>
                    <a:lnTo>
                      <a:pt x="111568" y="43351"/>
                    </a:lnTo>
                    <a:lnTo>
                      <a:pt x="110643" y="43716"/>
                    </a:lnTo>
                    <a:lnTo>
                      <a:pt x="109742" y="44106"/>
                    </a:lnTo>
                    <a:lnTo>
                      <a:pt x="108841" y="44495"/>
                    </a:lnTo>
                    <a:lnTo>
                      <a:pt x="107940" y="44934"/>
                    </a:lnTo>
                    <a:lnTo>
                      <a:pt x="107063" y="45372"/>
                    </a:lnTo>
                    <a:lnTo>
                      <a:pt x="106162" y="45835"/>
                    </a:lnTo>
                    <a:lnTo>
                      <a:pt x="105309" y="46297"/>
                    </a:lnTo>
                    <a:lnTo>
                      <a:pt x="104433" y="46785"/>
                    </a:lnTo>
                    <a:lnTo>
                      <a:pt x="103580" y="47296"/>
                    </a:lnTo>
                    <a:lnTo>
                      <a:pt x="102728" y="47807"/>
                    </a:lnTo>
                    <a:lnTo>
                      <a:pt x="101875" y="48343"/>
                    </a:lnTo>
                    <a:lnTo>
                      <a:pt x="101023" y="48903"/>
                    </a:lnTo>
                    <a:lnTo>
                      <a:pt x="100195" y="49463"/>
                    </a:lnTo>
                    <a:lnTo>
                      <a:pt x="99367" y="50048"/>
                    </a:lnTo>
                    <a:lnTo>
                      <a:pt x="97735" y="51217"/>
                    </a:lnTo>
                    <a:lnTo>
                      <a:pt x="96128" y="52459"/>
                    </a:lnTo>
                    <a:lnTo>
                      <a:pt x="94545" y="53725"/>
                    </a:lnTo>
                    <a:lnTo>
                      <a:pt x="92986" y="55041"/>
                    </a:lnTo>
                    <a:lnTo>
                      <a:pt x="91452" y="56404"/>
                    </a:lnTo>
                    <a:lnTo>
                      <a:pt x="89942" y="57768"/>
                    </a:lnTo>
                    <a:lnTo>
                      <a:pt x="88456" y="59181"/>
                    </a:lnTo>
                    <a:lnTo>
                      <a:pt x="86995" y="60618"/>
                    </a:lnTo>
                    <a:lnTo>
                      <a:pt x="85558" y="62055"/>
                    </a:lnTo>
                    <a:lnTo>
                      <a:pt x="84145" y="63516"/>
                    </a:lnTo>
                    <a:lnTo>
                      <a:pt x="82757" y="65001"/>
                    </a:lnTo>
                    <a:lnTo>
                      <a:pt x="81369" y="66463"/>
                    </a:lnTo>
                    <a:lnTo>
                      <a:pt x="80005" y="67948"/>
                    </a:lnTo>
                    <a:lnTo>
                      <a:pt x="77350" y="70895"/>
                    </a:lnTo>
                    <a:lnTo>
                      <a:pt x="74769" y="73818"/>
                    </a:lnTo>
                    <a:lnTo>
                      <a:pt x="72553" y="76302"/>
                    </a:lnTo>
                    <a:lnTo>
                      <a:pt x="70312" y="78810"/>
                    </a:lnTo>
                    <a:lnTo>
                      <a:pt x="67998" y="81319"/>
                    </a:lnTo>
                    <a:lnTo>
                      <a:pt x="66829" y="82561"/>
                    </a:lnTo>
                    <a:lnTo>
                      <a:pt x="65636" y="83779"/>
                    </a:lnTo>
                    <a:lnTo>
                      <a:pt x="64443" y="84996"/>
                    </a:lnTo>
                    <a:lnTo>
                      <a:pt x="63225" y="86214"/>
                    </a:lnTo>
                    <a:lnTo>
                      <a:pt x="61983" y="87407"/>
                    </a:lnTo>
                    <a:lnTo>
                      <a:pt x="60741" y="88576"/>
                    </a:lnTo>
                    <a:lnTo>
                      <a:pt x="59450" y="89721"/>
                    </a:lnTo>
                    <a:lnTo>
                      <a:pt x="58184" y="90841"/>
                    </a:lnTo>
                    <a:lnTo>
                      <a:pt x="56868" y="91962"/>
                    </a:lnTo>
                    <a:lnTo>
                      <a:pt x="55553" y="93033"/>
                    </a:lnTo>
                    <a:lnTo>
                      <a:pt x="54214" y="94080"/>
                    </a:lnTo>
                    <a:lnTo>
                      <a:pt x="52850" y="95103"/>
                    </a:lnTo>
                    <a:lnTo>
                      <a:pt x="51462" y="96078"/>
                    </a:lnTo>
                    <a:lnTo>
                      <a:pt x="50049" y="97027"/>
                    </a:lnTo>
                    <a:lnTo>
                      <a:pt x="48637" y="97928"/>
                    </a:lnTo>
                    <a:lnTo>
                      <a:pt x="47175" y="98805"/>
                    </a:lnTo>
                    <a:lnTo>
                      <a:pt x="45714" y="99633"/>
                    </a:lnTo>
                    <a:lnTo>
                      <a:pt x="44229" y="100413"/>
                    </a:lnTo>
                    <a:lnTo>
                      <a:pt x="42694" y="101143"/>
                    </a:lnTo>
                    <a:lnTo>
                      <a:pt x="41160" y="101825"/>
                    </a:lnTo>
                    <a:lnTo>
                      <a:pt x="40381" y="102142"/>
                    </a:lnTo>
                    <a:lnTo>
                      <a:pt x="39601" y="102434"/>
                    </a:lnTo>
                    <a:lnTo>
                      <a:pt x="38797" y="102726"/>
                    </a:lnTo>
                    <a:lnTo>
                      <a:pt x="37994" y="103018"/>
                    </a:lnTo>
                    <a:lnTo>
                      <a:pt x="37190" y="103286"/>
                    </a:lnTo>
                    <a:lnTo>
                      <a:pt x="36386" y="103530"/>
                    </a:lnTo>
                    <a:lnTo>
                      <a:pt x="35558" y="103773"/>
                    </a:lnTo>
                    <a:lnTo>
                      <a:pt x="34730" y="103993"/>
                    </a:lnTo>
                    <a:lnTo>
                      <a:pt x="33902" y="104187"/>
                    </a:lnTo>
                    <a:lnTo>
                      <a:pt x="33074" y="104382"/>
                    </a:lnTo>
                    <a:lnTo>
                      <a:pt x="32222" y="104553"/>
                    </a:lnTo>
                    <a:lnTo>
                      <a:pt x="31369" y="104723"/>
                    </a:lnTo>
                    <a:lnTo>
                      <a:pt x="30273" y="104894"/>
                    </a:lnTo>
                    <a:lnTo>
                      <a:pt x="29153" y="105016"/>
                    </a:lnTo>
                    <a:lnTo>
                      <a:pt x="28033" y="105113"/>
                    </a:lnTo>
                    <a:lnTo>
                      <a:pt x="26888" y="105186"/>
                    </a:lnTo>
                    <a:lnTo>
                      <a:pt x="24599" y="105186"/>
                    </a:lnTo>
                    <a:lnTo>
                      <a:pt x="23430" y="105113"/>
                    </a:lnTo>
                    <a:lnTo>
                      <a:pt x="22285" y="105040"/>
                    </a:lnTo>
                    <a:lnTo>
                      <a:pt x="21116" y="104894"/>
                    </a:lnTo>
                    <a:lnTo>
                      <a:pt x="19972" y="104723"/>
                    </a:lnTo>
                    <a:lnTo>
                      <a:pt x="18827" y="104504"/>
                    </a:lnTo>
                    <a:lnTo>
                      <a:pt x="17682" y="104261"/>
                    </a:lnTo>
                    <a:lnTo>
                      <a:pt x="16562" y="103968"/>
                    </a:lnTo>
                    <a:lnTo>
                      <a:pt x="15442" y="103652"/>
                    </a:lnTo>
                    <a:lnTo>
                      <a:pt x="14346" y="103286"/>
                    </a:lnTo>
                    <a:lnTo>
                      <a:pt x="13274" y="102872"/>
                    </a:lnTo>
                    <a:lnTo>
                      <a:pt x="12202" y="102434"/>
                    </a:lnTo>
                    <a:lnTo>
                      <a:pt x="11155" y="101947"/>
                    </a:lnTo>
                    <a:lnTo>
                      <a:pt x="10132" y="101411"/>
                    </a:lnTo>
                    <a:lnTo>
                      <a:pt x="9134" y="100851"/>
                    </a:lnTo>
                    <a:lnTo>
                      <a:pt x="8184" y="100242"/>
                    </a:lnTo>
                    <a:lnTo>
                      <a:pt x="7234" y="99585"/>
                    </a:lnTo>
                    <a:lnTo>
                      <a:pt x="6333" y="98903"/>
                    </a:lnTo>
                    <a:lnTo>
                      <a:pt x="5456" y="98172"/>
                    </a:lnTo>
                    <a:lnTo>
                      <a:pt x="4628" y="97393"/>
                    </a:lnTo>
                    <a:lnTo>
                      <a:pt x="3825" y="96589"/>
                    </a:lnTo>
                    <a:lnTo>
                      <a:pt x="3459" y="96151"/>
                    </a:lnTo>
                    <a:lnTo>
                      <a:pt x="3070" y="95712"/>
                    </a:lnTo>
                    <a:lnTo>
                      <a:pt x="2729" y="95274"/>
                    </a:lnTo>
                    <a:lnTo>
                      <a:pt x="2363" y="94835"/>
                    </a:lnTo>
                    <a:lnTo>
                      <a:pt x="2022" y="94373"/>
                    </a:lnTo>
                    <a:lnTo>
                      <a:pt x="1706" y="93886"/>
                    </a:lnTo>
                    <a:lnTo>
                      <a:pt x="1389" y="93399"/>
                    </a:lnTo>
                    <a:lnTo>
                      <a:pt x="1097" y="92911"/>
                    </a:lnTo>
                    <a:lnTo>
                      <a:pt x="805" y="92400"/>
                    </a:lnTo>
                    <a:lnTo>
                      <a:pt x="512" y="91889"/>
                    </a:lnTo>
                    <a:lnTo>
                      <a:pt x="269" y="91353"/>
                    </a:lnTo>
                    <a:lnTo>
                      <a:pt x="1" y="90817"/>
                    </a:lnTo>
                    <a:lnTo>
                      <a:pt x="1" y="90817"/>
                    </a:lnTo>
                    <a:lnTo>
                      <a:pt x="464" y="91816"/>
                    </a:lnTo>
                    <a:lnTo>
                      <a:pt x="975" y="92790"/>
                    </a:lnTo>
                    <a:lnTo>
                      <a:pt x="1462" y="93764"/>
                    </a:lnTo>
                    <a:lnTo>
                      <a:pt x="1998" y="94689"/>
                    </a:lnTo>
                    <a:lnTo>
                      <a:pt x="2558" y="95590"/>
                    </a:lnTo>
                    <a:lnTo>
                      <a:pt x="3143" y="96467"/>
                    </a:lnTo>
                    <a:lnTo>
                      <a:pt x="3727" y="97320"/>
                    </a:lnTo>
                    <a:lnTo>
                      <a:pt x="4360" y="98148"/>
                    </a:lnTo>
                    <a:lnTo>
                      <a:pt x="4994" y="98951"/>
                    </a:lnTo>
                    <a:lnTo>
                      <a:pt x="5651" y="99731"/>
                    </a:lnTo>
                    <a:lnTo>
                      <a:pt x="6333" y="100461"/>
                    </a:lnTo>
                    <a:lnTo>
                      <a:pt x="7039" y="101192"/>
                    </a:lnTo>
                    <a:lnTo>
                      <a:pt x="7770" y="101874"/>
                    </a:lnTo>
                    <a:lnTo>
                      <a:pt x="8501" y="102531"/>
                    </a:lnTo>
                    <a:lnTo>
                      <a:pt x="9280" y="103165"/>
                    </a:lnTo>
                    <a:lnTo>
                      <a:pt x="10059" y="103773"/>
                    </a:lnTo>
                    <a:lnTo>
                      <a:pt x="10863" y="104358"/>
                    </a:lnTo>
                    <a:lnTo>
                      <a:pt x="11691" y="104894"/>
                    </a:lnTo>
                    <a:lnTo>
                      <a:pt x="12543" y="105405"/>
                    </a:lnTo>
                    <a:lnTo>
                      <a:pt x="13420" y="105892"/>
                    </a:lnTo>
                    <a:lnTo>
                      <a:pt x="14297" y="106355"/>
                    </a:lnTo>
                    <a:lnTo>
                      <a:pt x="15222" y="106769"/>
                    </a:lnTo>
                    <a:lnTo>
                      <a:pt x="16148" y="107159"/>
                    </a:lnTo>
                    <a:lnTo>
                      <a:pt x="17098" y="107524"/>
                    </a:lnTo>
                    <a:lnTo>
                      <a:pt x="18072" y="107841"/>
                    </a:lnTo>
                    <a:lnTo>
                      <a:pt x="19046" y="108133"/>
                    </a:lnTo>
                    <a:lnTo>
                      <a:pt x="20069" y="108401"/>
                    </a:lnTo>
                    <a:lnTo>
                      <a:pt x="21092" y="108620"/>
                    </a:lnTo>
                    <a:lnTo>
                      <a:pt x="22139" y="108815"/>
                    </a:lnTo>
                    <a:lnTo>
                      <a:pt x="23211" y="108961"/>
                    </a:lnTo>
                    <a:lnTo>
                      <a:pt x="24307" y="109083"/>
                    </a:lnTo>
                    <a:lnTo>
                      <a:pt x="25403" y="109156"/>
                    </a:lnTo>
                    <a:lnTo>
                      <a:pt x="26206" y="109204"/>
                    </a:lnTo>
                    <a:lnTo>
                      <a:pt x="27010" y="109229"/>
                    </a:lnTo>
                    <a:lnTo>
                      <a:pt x="28569" y="109229"/>
                    </a:lnTo>
                    <a:lnTo>
                      <a:pt x="29348" y="109204"/>
                    </a:lnTo>
                    <a:lnTo>
                      <a:pt x="30103" y="109180"/>
                    </a:lnTo>
                    <a:lnTo>
                      <a:pt x="30882" y="109131"/>
                    </a:lnTo>
                    <a:lnTo>
                      <a:pt x="31637" y="109058"/>
                    </a:lnTo>
                    <a:lnTo>
                      <a:pt x="33123" y="108888"/>
                    </a:lnTo>
                    <a:lnTo>
                      <a:pt x="34609" y="108669"/>
                    </a:lnTo>
                    <a:lnTo>
                      <a:pt x="36070" y="108401"/>
                    </a:lnTo>
                    <a:lnTo>
                      <a:pt x="37507" y="108060"/>
                    </a:lnTo>
                    <a:lnTo>
                      <a:pt x="38919" y="107694"/>
                    </a:lnTo>
                    <a:lnTo>
                      <a:pt x="40307" y="107256"/>
                    </a:lnTo>
                    <a:lnTo>
                      <a:pt x="41696" y="106769"/>
                    </a:lnTo>
                    <a:lnTo>
                      <a:pt x="43035" y="106258"/>
                    </a:lnTo>
                    <a:lnTo>
                      <a:pt x="44375" y="105697"/>
                    </a:lnTo>
                    <a:lnTo>
                      <a:pt x="45690" y="105089"/>
                    </a:lnTo>
                    <a:lnTo>
                      <a:pt x="47005" y="104431"/>
                    </a:lnTo>
                    <a:lnTo>
                      <a:pt x="48296" y="103749"/>
                    </a:lnTo>
                    <a:lnTo>
                      <a:pt x="49562" y="103018"/>
                    </a:lnTo>
                    <a:lnTo>
                      <a:pt x="50804" y="102239"/>
                    </a:lnTo>
                    <a:lnTo>
                      <a:pt x="52046" y="101435"/>
                    </a:lnTo>
                    <a:lnTo>
                      <a:pt x="53264" y="100607"/>
                    </a:lnTo>
                    <a:lnTo>
                      <a:pt x="54482" y="99755"/>
                    </a:lnTo>
                    <a:lnTo>
                      <a:pt x="55675" y="98854"/>
                    </a:lnTo>
                    <a:lnTo>
                      <a:pt x="56868" y="97928"/>
                    </a:lnTo>
                    <a:lnTo>
                      <a:pt x="58037" y="96979"/>
                    </a:lnTo>
                    <a:lnTo>
                      <a:pt x="59206" y="95980"/>
                    </a:lnTo>
                    <a:lnTo>
                      <a:pt x="60351" y="94982"/>
                    </a:lnTo>
                    <a:lnTo>
                      <a:pt x="61496" y="93959"/>
                    </a:lnTo>
                    <a:lnTo>
                      <a:pt x="62616" y="92911"/>
                    </a:lnTo>
                    <a:lnTo>
                      <a:pt x="63736" y="91840"/>
                    </a:lnTo>
                    <a:lnTo>
                      <a:pt x="64857" y="90768"/>
                    </a:lnTo>
                    <a:lnTo>
                      <a:pt x="65953" y="89672"/>
                    </a:lnTo>
                    <a:lnTo>
                      <a:pt x="67049" y="88552"/>
                    </a:lnTo>
                    <a:lnTo>
                      <a:pt x="69216" y="86263"/>
                    </a:lnTo>
                    <a:lnTo>
                      <a:pt x="71359" y="83949"/>
                    </a:lnTo>
                    <a:lnTo>
                      <a:pt x="73478" y="81611"/>
                    </a:lnTo>
                    <a:lnTo>
                      <a:pt x="75597" y="79249"/>
                    </a:lnTo>
                    <a:lnTo>
                      <a:pt x="79786" y="74500"/>
                    </a:lnTo>
                    <a:lnTo>
                      <a:pt x="81856" y="72162"/>
                    </a:lnTo>
                    <a:lnTo>
                      <a:pt x="83951" y="69848"/>
                    </a:lnTo>
                    <a:lnTo>
                      <a:pt x="86045" y="67559"/>
                    </a:lnTo>
                    <a:lnTo>
                      <a:pt x="88139" y="65342"/>
                    </a:lnTo>
                    <a:lnTo>
                      <a:pt x="89211" y="64271"/>
                    </a:lnTo>
                    <a:lnTo>
                      <a:pt x="90258" y="63199"/>
                    </a:lnTo>
                    <a:lnTo>
                      <a:pt x="91330" y="62152"/>
                    </a:lnTo>
                    <a:lnTo>
                      <a:pt x="92401" y="61129"/>
                    </a:lnTo>
                    <a:lnTo>
                      <a:pt x="93473" y="60131"/>
                    </a:lnTo>
                    <a:lnTo>
                      <a:pt x="94569" y="59132"/>
                    </a:lnTo>
                    <a:lnTo>
                      <a:pt x="95641" y="58182"/>
                    </a:lnTo>
                    <a:lnTo>
                      <a:pt x="96761" y="57257"/>
                    </a:lnTo>
                    <a:lnTo>
                      <a:pt x="97857" y="56380"/>
                    </a:lnTo>
                    <a:lnTo>
                      <a:pt x="98977" y="55503"/>
                    </a:lnTo>
                    <a:lnTo>
                      <a:pt x="100097" y="54675"/>
                    </a:lnTo>
                    <a:lnTo>
                      <a:pt x="101218" y="53872"/>
                    </a:lnTo>
                    <a:lnTo>
                      <a:pt x="102509" y="53019"/>
                    </a:lnTo>
                    <a:lnTo>
                      <a:pt x="103824" y="52167"/>
                    </a:lnTo>
                    <a:lnTo>
                      <a:pt x="105163" y="51363"/>
                    </a:lnTo>
                    <a:lnTo>
                      <a:pt x="106527" y="50608"/>
                    </a:lnTo>
                    <a:lnTo>
                      <a:pt x="107891" y="49853"/>
                    </a:lnTo>
                    <a:lnTo>
                      <a:pt x="109279" y="49171"/>
                    </a:lnTo>
                    <a:lnTo>
                      <a:pt x="110692" y="48514"/>
                    </a:lnTo>
                    <a:lnTo>
                      <a:pt x="112129" y="47880"/>
                    </a:lnTo>
                    <a:lnTo>
                      <a:pt x="113590" y="47320"/>
                    </a:lnTo>
                    <a:lnTo>
                      <a:pt x="115051" y="46785"/>
                    </a:lnTo>
                    <a:lnTo>
                      <a:pt x="116512" y="46297"/>
                    </a:lnTo>
                    <a:lnTo>
                      <a:pt x="118022" y="45859"/>
                    </a:lnTo>
                    <a:lnTo>
                      <a:pt x="119532" y="45494"/>
                    </a:lnTo>
                    <a:lnTo>
                      <a:pt x="121042" y="45153"/>
                    </a:lnTo>
                    <a:lnTo>
                      <a:pt x="121822" y="45007"/>
                    </a:lnTo>
                    <a:lnTo>
                      <a:pt x="122577" y="44885"/>
                    </a:lnTo>
                    <a:lnTo>
                      <a:pt x="123356" y="44763"/>
                    </a:lnTo>
                    <a:lnTo>
                      <a:pt x="124135" y="44666"/>
                    </a:lnTo>
                    <a:lnTo>
                      <a:pt x="125036" y="44593"/>
                    </a:lnTo>
                    <a:lnTo>
                      <a:pt x="125913" y="44520"/>
                    </a:lnTo>
                    <a:lnTo>
                      <a:pt x="126814" y="44495"/>
                    </a:lnTo>
                    <a:lnTo>
                      <a:pt x="127691" y="44471"/>
                    </a:lnTo>
                    <a:lnTo>
                      <a:pt x="128568" y="44495"/>
                    </a:lnTo>
                    <a:lnTo>
                      <a:pt x="129420" y="44544"/>
                    </a:lnTo>
                    <a:lnTo>
                      <a:pt x="130297" y="44593"/>
                    </a:lnTo>
                    <a:lnTo>
                      <a:pt x="131174" y="44666"/>
                    </a:lnTo>
                    <a:lnTo>
                      <a:pt x="132026" y="44787"/>
                    </a:lnTo>
                    <a:lnTo>
                      <a:pt x="132878" y="44885"/>
                    </a:lnTo>
                    <a:lnTo>
                      <a:pt x="133731" y="45031"/>
                    </a:lnTo>
                    <a:lnTo>
                      <a:pt x="134583" y="45177"/>
                    </a:lnTo>
                    <a:lnTo>
                      <a:pt x="136288" y="45542"/>
                    </a:lnTo>
                    <a:lnTo>
                      <a:pt x="137969" y="45932"/>
                    </a:lnTo>
                    <a:lnTo>
                      <a:pt x="139649" y="46370"/>
                    </a:lnTo>
                    <a:lnTo>
                      <a:pt x="141329" y="46809"/>
                    </a:lnTo>
                    <a:lnTo>
                      <a:pt x="144690" y="47783"/>
                    </a:lnTo>
                    <a:lnTo>
                      <a:pt x="146371" y="48246"/>
                    </a:lnTo>
                    <a:lnTo>
                      <a:pt x="148076" y="48709"/>
                    </a:lnTo>
                    <a:lnTo>
                      <a:pt x="149780" y="49147"/>
                    </a:lnTo>
                    <a:lnTo>
                      <a:pt x="151510" y="49561"/>
                    </a:lnTo>
                    <a:lnTo>
                      <a:pt x="152873" y="49829"/>
                    </a:lnTo>
                    <a:lnTo>
                      <a:pt x="154213" y="50048"/>
                    </a:lnTo>
                    <a:lnTo>
                      <a:pt x="155552" y="50194"/>
                    </a:lnTo>
                    <a:lnTo>
                      <a:pt x="156234" y="50267"/>
                    </a:lnTo>
                    <a:lnTo>
                      <a:pt x="156892" y="50292"/>
                    </a:lnTo>
                    <a:lnTo>
                      <a:pt x="157549" y="50316"/>
                    </a:lnTo>
                    <a:lnTo>
                      <a:pt x="158207" y="50340"/>
                    </a:lnTo>
                    <a:lnTo>
                      <a:pt x="158865" y="50316"/>
                    </a:lnTo>
                    <a:lnTo>
                      <a:pt x="159498" y="50292"/>
                    </a:lnTo>
                    <a:lnTo>
                      <a:pt x="160155" y="50267"/>
                    </a:lnTo>
                    <a:lnTo>
                      <a:pt x="160789" y="50218"/>
                    </a:lnTo>
                    <a:lnTo>
                      <a:pt x="161446" y="50145"/>
                    </a:lnTo>
                    <a:lnTo>
                      <a:pt x="162079" y="50048"/>
                    </a:lnTo>
                    <a:lnTo>
                      <a:pt x="162713" y="49951"/>
                    </a:lnTo>
                    <a:lnTo>
                      <a:pt x="163346" y="49829"/>
                    </a:lnTo>
                    <a:lnTo>
                      <a:pt x="163979" y="49683"/>
                    </a:lnTo>
                    <a:lnTo>
                      <a:pt x="164588" y="49512"/>
                    </a:lnTo>
                    <a:lnTo>
                      <a:pt x="165221" y="49342"/>
                    </a:lnTo>
                    <a:lnTo>
                      <a:pt x="165830" y="49147"/>
                    </a:lnTo>
                    <a:lnTo>
                      <a:pt x="166439" y="48952"/>
                    </a:lnTo>
                    <a:lnTo>
                      <a:pt x="167072" y="48709"/>
                    </a:lnTo>
                    <a:lnTo>
                      <a:pt x="167681" y="48465"/>
                    </a:lnTo>
                    <a:lnTo>
                      <a:pt x="168265" y="48197"/>
                    </a:lnTo>
                    <a:lnTo>
                      <a:pt x="168874" y="47929"/>
                    </a:lnTo>
                    <a:lnTo>
                      <a:pt x="169483" y="47613"/>
                    </a:lnTo>
                    <a:lnTo>
                      <a:pt x="170068" y="47296"/>
                    </a:lnTo>
                    <a:lnTo>
                      <a:pt x="170652" y="46955"/>
                    </a:lnTo>
                    <a:lnTo>
                      <a:pt x="171237" y="46614"/>
                    </a:lnTo>
                    <a:lnTo>
                      <a:pt x="171821" y="46224"/>
                    </a:lnTo>
                    <a:lnTo>
                      <a:pt x="172893" y="45469"/>
                    </a:lnTo>
                    <a:lnTo>
                      <a:pt x="173940" y="44690"/>
                    </a:lnTo>
                    <a:lnTo>
                      <a:pt x="174938" y="43862"/>
                    </a:lnTo>
                    <a:lnTo>
                      <a:pt x="175888" y="43010"/>
                    </a:lnTo>
                    <a:lnTo>
                      <a:pt x="176838" y="42133"/>
                    </a:lnTo>
                    <a:lnTo>
                      <a:pt x="177739" y="41232"/>
                    </a:lnTo>
                    <a:lnTo>
                      <a:pt x="178616" y="40306"/>
                    </a:lnTo>
                    <a:lnTo>
                      <a:pt x="179444" y="39332"/>
                    </a:lnTo>
                    <a:lnTo>
                      <a:pt x="180272" y="38358"/>
                    </a:lnTo>
                    <a:lnTo>
                      <a:pt x="181076" y="37359"/>
                    </a:lnTo>
                    <a:lnTo>
                      <a:pt x="181879" y="36337"/>
                    </a:lnTo>
                    <a:lnTo>
                      <a:pt x="182634" y="35314"/>
                    </a:lnTo>
                    <a:lnTo>
                      <a:pt x="183389" y="34266"/>
                    </a:lnTo>
                    <a:lnTo>
                      <a:pt x="184144" y="33219"/>
                    </a:lnTo>
                    <a:lnTo>
                      <a:pt x="185581" y="31076"/>
                    </a:lnTo>
                    <a:lnTo>
                      <a:pt x="188455" y="26741"/>
                    </a:lnTo>
                    <a:lnTo>
                      <a:pt x="189892" y="24573"/>
                    </a:lnTo>
                    <a:lnTo>
                      <a:pt x="191378" y="22455"/>
                    </a:lnTo>
                    <a:lnTo>
                      <a:pt x="192133" y="21407"/>
                    </a:lnTo>
                    <a:lnTo>
                      <a:pt x="192888" y="20360"/>
                    </a:lnTo>
                    <a:lnTo>
                      <a:pt x="193691" y="19362"/>
                    </a:lnTo>
                    <a:lnTo>
                      <a:pt x="194495" y="18339"/>
                    </a:lnTo>
                    <a:lnTo>
                      <a:pt x="195323" y="17365"/>
                    </a:lnTo>
                    <a:lnTo>
                      <a:pt x="196151" y="16415"/>
                    </a:lnTo>
                    <a:lnTo>
                      <a:pt x="197028" y="15465"/>
                    </a:lnTo>
                    <a:lnTo>
                      <a:pt x="197929" y="14540"/>
                    </a:lnTo>
                    <a:lnTo>
                      <a:pt x="198562" y="13955"/>
                    </a:lnTo>
                    <a:lnTo>
                      <a:pt x="199195" y="13371"/>
                    </a:lnTo>
                    <a:lnTo>
                      <a:pt x="199853" y="12810"/>
                    </a:lnTo>
                    <a:lnTo>
                      <a:pt x="200511" y="12275"/>
                    </a:lnTo>
                    <a:lnTo>
                      <a:pt x="201168" y="11739"/>
                    </a:lnTo>
                    <a:lnTo>
                      <a:pt x="201850" y="11227"/>
                    </a:lnTo>
                    <a:lnTo>
                      <a:pt x="202532" y="10740"/>
                    </a:lnTo>
                    <a:lnTo>
                      <a:pt x="203238" y="10278"/>
                    </a:lnTo>
                    <a:lnTo>
                      <a:pt x="203945" y="9815"/>
                    </a:lnTo>
                    <a:lnTo>
                      <a:pt x="204675" y="9376"/>
                    </a:lnTo>
                    <a:lnTo>
                      <a:pt x="205406" y="8962"/>
                    </a:lnTo>
                    <a:lnTo>
                      <a:pt x="206136" y="8573"/>
                    </a:lnTo>
                    <a:lnTo>
                      <a:pt x="206891" y="8183"/>
                    </a:lnTo>
                    <a:lnTo>
                      <a:pt x="207646" y="7818"/>
                    </a:lnTo>
                    <a:lnTo>
                      <a:pt x="208401" y="7452"/>
                    </a:lnTo>
                    <a:lnTo>
                      <a:pt x="209181" y="7136"/>
                    </a:lnTo>
                    <a:lnTo>
                      <a:pt x="209960" y="6819"/>
                    </a:lnTo>
                    <a:lnTo>
                      <a:pt x="210739" y="6503"/>
                    </a:lnTo>
                    <a:lnTo>
                      <a:pt x="211519" y="6235"/>
                    </a:lnTo>
                    <a:lnTo>
                      <a:pt x="212322" y="5967"/>
                    </a:lnTo>
                    <a:lnTo>
                      <a:pt x="213126" y="5723"/>
                    </a:lnTo>
                    <a:lnTo>
                      <a:pt x="213954" y="5480"/>
                    </a:lnTo>
                    <a:lnTo>
                      <a:pt x="214758" y="5261"/>
                    </a:lnTo>
                    <a:lnTo>
                      <a:pt x="215586" y="5066"/>
                    </a:lnTo>
                    <a:lnTo>
                      <a:pt x="216414" y="4895"/>
                    </a:lnTo>
                    <a:lnTo>
                      <a:pt x="217242" y="4725"/>
                    </a:lnTo>
                    <a:lnTo>
                      <a:pt x="218094" y="4579"/>
                    </a:lnTo>
                    <a:lnTo>
                      <a:pt x="218923" y="4432"/>
                    </a:lnTo>
                    <a:lnTo>
                      <a:pt x="219775" y="4311"/>
                    </a:lnTo>
                    <a:lnTo>
                      <a:pt x="220627" y="4213"/>
                    </a:lnTo>
                    <a:lnTo>
                      <a:pt x="221480" y="4140"/>
                    </a:lnTo>
                    <a:lnTo>
                      <a:pt x="222332" y="4067"/>
                    </a:lnTo>
                    <a:lnTo>
                      <a:pt x="223404" y="3994"/>
                    </a:lnTo>
                    <a:lnTo>
                      <a:pt x="224451" y="3970"/>
                    </a:lnTo>
                    <a:lnTo>
                      <a:pt x="225498" y="3945"/>
                    </a:lnTo>
                    <a:lnTo>
                      <a:pt x="226545" y="3945"/>
                    </a:lnTo>
                    <a:lnTo>
                      <a:pt x="227593" y="3994"/>
                    </a:lnTo>
                    <a:lnTo>
                      <a:pt x="228616" y="4043"/>
                    </a:lnTo>
                    <a:lnTo>
                      <a:pt x="229638" y="4116"/>
                    </a:lnTo>
                    <a:lnTo>
                      <a:pt x="230661" y="4213"/>
                    </a:lnTo>
                    <a:lnTo>
                      <a:pt x="231684" y="4311"/>
                    </a:lnTo>
                    <a:lnTo>
                      <a:pt x="232707" y="4457"/>
                    </a:lnTo>
                    <a:lnTo>
                      <a:pt x="233706" y="4627"/>
                    </a:lnTo>
                    <a:lnTo>
                      <a:pt x="234704" y="4798"/>
                    </a:lnTo>
                    <a:lnTo>
                      <a:pt x="235703" y="4993"/>
                    </a:lnTo>
                    <a:lnTo>
                      <a:pt x="236677" y="5212"/>
                    </a:lnTo>
                    <a:lnTo>
                      <a:pt x="237651" y="5455"/>
                    </a:lnTo>
                    <a:lnTo>
                      <a:pt x="238625" y="5699"/>
                    </a:lnTo>
                    <a:lnTo>
                      <a:pt x="239599" y="5967"/>
                    </a:lnTo>
                    <a:lnTo>
                      <a:pt x="240574" y="6259"/>
                    </a:lnTo>
                    <a:lnTo>
                      <a:pt x="241523" y="6576"/>
                    </a:lnTo>
                    <a:lnTo>
                      <a:pt x="242473" y="6892"/>
                    </a:lnTo>
                    <a:lnTo>
                      <a:pt x="243423" y="7233"/>
                    </a:lnTo>
                    <a:lnTo>
                      <a:pt x="244373" y="7599"/>
                    </a:lnTo>
                    <a:lnTo>
                      <a:pt x="245298" y="7964"/>
                    </a:lnTo>
                    <a:lnTo>
                      <a:pt x="246224" y="8354"/>
                    </a:lnTo>
                    <a:lnTo>
                      <a:pt x="247149" y="8768"/>
                    </a:lnTo>
                    <a:lnTo>
                      <a:pt x="248075" y="9182"/>
                    </a:lnTo>
                    <a:lnTo>
                      <a:pt x="249000" y="9620"/>
                    </a:lnTo>
                    <a:lnTo>
                      <a:pt x="249901" y="10058"/>
                    </a:lnTo>
                    <a:lnTo>
                      <a:pt x="251704" y="11008"/>
                    </a:lnTo>
                    <a:lnTo>
                      <a:pt x="253481" y="11982"/>
                    </a:lnTo>
                    <a:lnTo>
                      <a:pt x="255235" y="13030"/>
                    </a:lnTo>
                    <a:lnTo>
                      <a:pt x="256964" y="14101"/>
                    </a:lnTo>
                    <a:lnTo>
                      <a:pt x="258693" y="15221"/>
                    </a:lnTo>
                    <a:lnTo>
                      <a:pt x="260374" y="16390"/>
                    </a:lnTo>
                    <a:lnTo>
                      <a:pt x="262054" y="17584"/>
                    </a:lnTo>
                    <a:lnTo>
                      <a:pt x="263710" y="18826"/>
                    </a:lnTo>
                    <a:lnTo>
                      <a:pt x="265342" y="20092"/>
                    </a:lnTo>
                    <a:lnTo>
                      <a:pt x="266949" y="21383"/>
                    </a:lnTo>
                    <a:lnTo>
                      <a:pt x="268557" y="22698"/>
                    </a:lnTo>
                    <a:lnTo>
                      <a:pt x="270115" y="24013"/>
                    </a:lnTo>
                    <a:lnTo>
                      <a:pt x="271674" y="25377"/>
                    </a:lnTo>
                    <a:lnTo>
                      <a:pt x="273208" y="26741"/>
                    </a:lnTo>
                    <a:lnTo>
                      <a:pt x="274718" y="28129"/>
                    </a:lnTo>
                    <a:lnTo>
                      <a:pt x="276204" y="29517"/>
                    </a:lnTo>
                    <a:lnTo>
                      <a:pt x="277690" y="30906"/>
                    </a:lnTo>
                    <a:lnTo>
                      <a:pt x="279151" y="32294"/>
                    </a:lnTo>
                    <a:lnTo>
                      <a:pt x="278907" y="31782"/>
                    </a:lnTo>
                    <a:lnTo>
                      <a:pt x="278664" y="31295"/>
                    </a:lnTo>
                    <a:lnTo>
                      <a:pt x="278128" y="30321"/>
                    </a:lnTo>
                    <a:lnTo>
                      <a:pt x="277568" y="29396"/>
                    </a:lnTo>
                    <a:lnTo>
                      <a:pt x="276959" y="28519"/>
                    </a:lnTo>
                    <a:lnTo>
                      <a:pt x="276301" y="27666"/>
                    </a:lnTo>
                    <a:lnTo>
                      <a:pt x="275620" y="26838"/>
                    </a:lnTo>
                    <a:lnTo>
                      <a:pt x="274913" y="26035"/>
                    </a:lnTo>
                    <a:lnTo>
                      <a:pt x="274183" y="25255"/>
                    </a:lnTo>
                    <a:lnTo>
                      <a:pt x="273428" y="24500"/>
                    </a:lnTo>
                    <a:lnTo>
                      <a:pt x="272624" y="23745"/>
                    </a:lnTo>
                    <a:lnTo>
                      <a:pt x="271820" y="23015"/>
                    </a:lnTo>
                    <a:lnTo>
                      <a:pt x="271017" y="22284"/>
                    </a:lnTo>
                    <a:lnTo>
                      <a:pt x="269336" y="20847"/>
                    </a:lnTo>
                    <a:lnTo>
                      <a:pt x="267631" y="19386"/>
                    </a:lnTo>
                    <a:lnTo>
                      <a:pt x="266414" y="18363"/>
                    </a:lnTo>
                    <a:lnTo>
                      <a:pt x="265196" y="17365"/>
                    </a:lnTo>
                    <a:lnTo>
                      <a:pt x="263978" y="16366"/>
                    </a:lnTo>
                    <a:lnTo>
                      <a:pt x="262736" y="15368"/>
                    </a:lnTo>
                    <a:lnTo>
                      <a:pt x="261470" y="14418"/>
                    </a:lnTo>
                    <a:lnTo>
                      <a:pt x="260203" y="13468"/>
                    </a:lnTo>
                    <a:lnTo>
                      <a:pt x="258912" y="12542"/>
                    </a:lnTo>
                    <a:lnTo>
                      <a:pt x="257622" y="11617"/>
                    </a:lnTo>
                    <a:lnTo>
                      <a:pt x="256307" y="10740"/>
                    </a:lnTo>
                    <a:lnTo>
                      <a:pt x="254967" y="9888"/>
                    </a:lnTo>
                    <a:lnTo>
                      <a:pt x="253628" y="9035"/>
                    </a:lnTo>
                    <a:lnTo>
                      <a:pt x="252264" y="8232"/>
                    </a:lnTo>
                    <a:lnTo>
                      <a:pt x="250900" y="7452"/>
                    </a:lnTo>
                    <a:lnTo>
                      <a:pt x="249512" y="6697"/>
                    </a:lnTo>
                    <a:lnTo>
                      <a:pt x="248099" y="5967"/>
                    </a:lnTo>
                    <a:lnTo>
                      <a:pt x="246662" y="5285"/>
                    </a:lnTo>
                    <a:lnTo>
                      <a:pt x="245030" y="4530"/>
                    </a:lnTo>
                    <a:lnTo>
                      <a:pt x="243374" y="3848"/>
                    </a:lnTo>
                    <a:lnTo>
                      <a:pt x="241670" y="3190"/>
                    </a:lnTo>
                    <a:lnTo>
                      <a:pt x="239965" y="2606"/>
                    </a:lnTo>
                    <a:lnTo>
                      <a:pt x="238260" y="2094"/>
                    </a:lnTo>
                    <a:lnTo>
                      <a:pt x="237383" y="1851"/>
                    </a:lnTo>
                    <a:lnTo>
                      <a:pt x="236531" y="1607"/>
                    </a:lnTo>
                    <a:lnTo>
                      <a:pt x="235654" y="1388"/>
                    </a:lnTo>
                    <a:lnTo>
                      <a:pt x="234777" y="1193"/>
                    </a:lnTo>
                    <a:lnTo>
                      <a:pt x="233900" y="1023"/>
                    </a:lnTo>
                    <a:lnTo>
                      <a:pt x="232999" y="852"/>
                    </a:lnTo>
                    <a:lnTo>
                      <a:pt x="232123" y="682"/>
                    </a:lnTo>
                    <a:lnTo>
                      <a:pt x="231246" y="536"/>
                    </a:lnTo>
                    <a:lnTo>
                      <a:pt x="230345" y="414"/>
                    </a:lnTo>
                    <a:lnTo>
                      <a:pt x="229468" y="317"/>
                    </a:lnTo>
                    <a:lnTo>
                      <a:pt x="228567" y="219"/>
                    </a:lnTo>
                    <a:lnTo>
                      <a:pt x="227666" y="146"/>
                    </a:lnTo>
                    <a:lnTo>
                      <a:pt x="226765" y="73"/>
                    </a:lnTo>
                    <a:lnTo>
                      <a:pt x="225864" y="24"/>
                    </a:lnTo>
                    <a:lnTo>
                      <a:pt x="224987" y="0"/>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2" name="Google Shape;242;p22"/>
              <p:cNvSpPr/>
              <p:nvPr/>
            </p:nvSpPr>
            <p:spPr>
              <a:xfrm>
                <a:off x="238125" y="1284825"/>
                <a:ext cx="6978150" cy="2731350"/>
              </a:xfrm>
              <a:custGeom>
                <a:rect b="b" l="l" r="r" t="t"/>
                <a:pathLst>
                  <a:path extrusionOk="0" h="109254" w="279126">
                    <a:moveTo>
                      <a:pt x="0" y="90841"/>
                    </a:moveTo>
                    <a:lnTo>
                      <a:pt x="244" y="91377"/>
                    </a:lnTo>
                    <a:lnTo>
                      <a:pt x="308" y="91507"/>
                    </a:lnTo>
                    <a:lnTo>
                      <a:pt x="308" y="91507"/>
                    </a:lnTo>
                    <a:lnTo>
                      <a:pt x="0" y="90841"/>
                    </a:lnTo>
                    <a:close/>
                    <a:moveTo>
                      <a:pt x="224060" y="0"/>
                    </a:moveTo>
                    <a:lnTo>
                      <a:pt x="223159" y="24"/>
                    </a:lnTo>
                    <a:lnTo>
                      <a:pt x="222258" y="24"/>
                    </a:lnTo>
                    <a:lnTo>
                      <a:pt x="221357" y="73"/>
                    </a:lnTo>
                    <a:lnTo>
                      <a:pt x="220456" y="122"/>
                    </a:lnTo>
                    <a:lnTo>
                      <a:pt x="219555" y="195"/>
                    </a:lnTo>
                    <a:lnTo>
                      <a:pt x="218654" y="292"/>
                    </a:lnTo>
                    <a:lnTo>
                      <a:pt x="217850" y="390"/>
                    </a:lnTo>
                    <a:lnTo>
                      <a:pt x="217046" y="511"/>
                    </a:lnTo>
                    <a:lnTo>
                      <a:pt x="216243" y="633"/>
                    </a:lnTo>
                    <a:lnTo>
                      <a:pt x="215439" y="779"/>
                    </a:lnTo>
                    <a:lnTo>
                      <a:pt x="214635" y="925"/>
                    </a:lnTo>
                    <a:lnTo>
                      <a:pt x="213856" y="1120"/>
                    </a:lnTo>
                    <a:lnTo>
                      <a:pt x="213077" y="1291"/>
                    </a:lnTo>
                    <a:lnTo>
                      <a:pt x="212297" y="1510"/>
                    </a:lnTo>
                    <a:lnTo>
                      <a:pt x="211518" y="1729"/>
                    </a:lnTo>
                    <a:lnTo>
                      <a:pt x="210739" y="1948"/>
                    </a:lnTo>
                    <a:lnTo>
                      <a:pt x="209984" y="2192"/>
                    </a:lnTo>
                    <a:lnTo>
                      <a:pt x="209229" y="2460"/>
                    </a:lnTo>
                    <a:lnTo>
                      <a:pt x="208474" y="2752"/>
                    </a:lnTo>
                    <a:lnTo>
                      <a:pt x="207743" y="3044"/>
                    </a:lnTo>
                    <a:lnTo>
                      <a:pt x="206988" y="3337"/>
                    </a:lnTo>
                    <a:lnTo>
                      <a:pt x="206257" y="3677"/>
                    </a:lnTo>
                    <a:lnTo>
                      <a:pt x="205551" y="4018"/>
                    </a:lnTo>
                    <a:lnTo>
                      <a:pt x="204845" y="4359"/>
                    </a:lnTo>
                    <a:lnTo>
                      <a:pt x="204138" y="4749"/>
                    </a:lnTo>
                    <a:lnTo>
                      <a:pt x="203432" y="5114"/>
                    </a:lnTo>
                    <a:lnTo>
                      <a:pt x="202750" y="5528"/>
                    </a:lnTo>
                    <a:lnTo>
                      <a:pt x="202068" y="5942"/>
                    </a:lnTo>
                    <a:lnTo>
                      <a:pt x="201386" y="6381"/>
                    </a:lnTo>
                    <a:lnTo>
                      <a:pt x="200729" y="6819"/>
                    </a:lnTo>
                    <a:lnTo>
                      <a:pt x="200071" y="7306"/>
                    </a:lnTo>
                    <a:lnTo>
                      <a:pt x="199414" y="7769"/>
                    </a:lnTo>
                    <a:lnTo>
                      <a:pt x="198780" y="8280"/>
                    </a:lnTo>
                    <a:lnTo>
                      <a:pt x="198172" y="8792"/>
                    </a:lnTo>
                    <a:lnTo>
                      <a:pt x="197538" y="9303"/>
                    </a:lnTo>
                    <a:lnTo>
                      <a:pt x="196954" y="9863"/>
                    </a:lnTo>
                    <a:lnTo>
                      <a:pt x="196345" y="10424"/>
                    </a:lnTo>
                    <a:lnTo>
                      <a:pt x="195761" y="11008"/>
                    </a:lnTo>
                    <a:lnTo>
                      <a:pt x="194811" y="11982"/>
                    </a:lnTo>
                    <a:lnTo>
                      <a:pt x="193885" y="13005"/>
                    </a:lnTo>
                    <a:lnTo>
                      <a:pt x="193009" y="14052"/>
                    </a:lnTo>
                    <a:lnTo>
                      <a:pt x="192132" y="15124"/>
                    </a:lnTo>
                    <a:lnTo>
                      <a:pt x="191279" y="16244"/>
                    </a:lnTo>
                    <a:lnTo>
                      <a:pt x="190451" y="17365"/>
                    </a:lnTo>
                    <a:lnTo>
                      <a:pt x="189623" y="18485"/>
                    </a:lnTo>
                    <a:lnTo>
                      <a:pt x="188820" y="19654"/>
                    </a:lnTo>
                    <a:lnTo>
                      <a:pt x="187237" y="21992"/>
                    </a:lnTo>
                    <a:lnTo>
                      <a:pt x="185678" y="24354"/>
                    </a:lnTo>
                    <a:lnTo>
                      <a:pt x="184119" y="26717"/>
                    </a:lnTo>
                    <a:lnTo>
                      <a:pt x="182536" y="29055"/>
                    </a:lnTo>
                    <a:lnTo>
                      <a:pt x="181732" y="30224"/>
                    </a:lnTo>
                    <a:lnTo>
                      <a:pt x="180904" y="31368"/>
                    </a:lnTo>
                    <a:lnTo>
                      <a:pt x="180076" y="32489"/>
                    </a:lnTo>
                    <a:lnTo>
                      <a:pt x="179224" y="33609"/>
                    </a:lnTo>
                    <a:lnTo>
                      <a:pt x="178347" y="34680"/>
                    </a:lnTo>
                    <a:lnTo>
                      <a:pt x="177446" y="35752"/>
                    </a:lnTo>
                    <a:lnTo>
                      <a:pt x="176521" y="36775"/>
                    </a:lnTo>
                    <a:lnTo>
                      <a:pt x="175546" y="37773"/>
                    </a:lnTo>
                    <a:lnTo>
                      <a:pt x="174572" y="38723"/>
                    </a:lnTo>
                    <a:lnTo>
                      <a:pt x="173549" y="39649"/>
                    </a:lnTo>
                    <a:lnTo>
                      <a:pt x="172502" y="40550"/>
                    </a:lnTo>
                    <a:lnTo>
                      <a:pt x="171942" y="40964"/>
                    </a:lnTo>
                    <a:lnTo>
                      <a:pt x="171406" y="41378"/>
                    </a:lnTo>
                    <a:lnTo>
                      <a:pt x="170846" y="41792"/>
                    </a:lnTo>
                    <a:lnTo>
                      <a:pt x="170262" y="42182"/>
                    </a:lnTo>
                    <a:lnTo>
                      <a:pt x="169677" y="42571"/>
                    </a:lnTo>
                    <a:lnTo>
                      <a:pt x="169093" y="42937"/>
                    </a:lnTo>
                    <a:lnTo>
                      <a:pt x="168484" y="43302"/>
                    </a:lnTo>
                    <a:lnTo>
                      <a:pt x="167850" y="43643"/>
                    </a:lnTo>
                    <a:lnTo>
                      <a:pt x="167217" y="43959"/>
                    </a:lnTo>
                    <a:lnTo>
                      <a:pt x="166584" y="44276"/>
                    </a:lnTo>
                    <a:lnTo>
                      <a:pt x="165975" y="44544"/>
                    </a:lnTo>
                    <a:lnTo>
                      <a:pt x="165366" y="44812"/>
                    </a:lnTo>
                    <a:lnTo>
                      <a:pt x="164757" y="45031"/>
                    </a:lnTo>
                    <a:lnTo>
                      <a:pt x="164149" y="45250"/>
                    </a:lnTo>
                    <a:lnTo>
                      <a:pt x="163540" y="45445"/>
                    </a:lnTo>
                    <a:lnTo>
                      <a:pt x="162931" y="45615"/>
                    </a:lnTo>
                    <a:lnTo>
                      <a:pt x="162322" y="45762"/>
                    </a:lnTo>
                    <a:lnTo>
                      <a:pt x="161713" y="45883"/>
                    </a:lnTo>
                    <a:lnTo>
                      <a:pt x="161104" y="46005"/>
                    </a:lnTo>
                    <a:lnTo>
                      <a:pt x="160495" y="46103"/>
                    </a:lnTo>
                    <a:lnTo>
                      <a:pt x="159887" y="46176"/>
                    </a:lnTo>
                    <a:lnTo>
                      <a:pt x="159278" y="46249"/>
                    </a:lnTo>
                    <a:lnTo>
                      <a:pt x="158669" y="46297"/>
                    </a:lnTo>
                    <a:lnTo>
                      <a:pt x="158084" y="46322"/>
                    </a:lnTo>
                    <a:lnTo>
                      <a:pt x="156867" y="46322"/>
                    </a:lnTo>
                    <a:lnTo>
                      <a:pt x="155649" y="46297"/>
                    </a:lnTo>
                    <a:lnTo>
                      <a:pt x="154456" y="46200"/>
                    </a:lnTo>
                    <a:lnTo>
                      <a:pt x="153238" y="46054"/>
                    </a:lnTo>
                    <a:lnTo>
                      <a:pt x="152044" y="45883"/>
                    </a:lnTo>
                    <a:lnTo>
                      <a:pt x="150827" y="45664"/>
                    </a:lnTo>
                    <a:lnTo>
                      <a:pt x="149633" y="45421"/>
                    </a:lnTo>
                    <a:lnTo>
                      <a:pt x="148416" y="45128"/>
                    </a:lnTo>
                    <a:lnTo>
                      <a:pt x="147222" y="44836"/>
                    </a:lnTo>
                    <a:lnTo>
                      <a:pt x="146005" y="44495"/>
                    </a:lnTo>
                    <a:lnTo>
                      <a:pt x="144811" y="44179"/>
                    </a:lnTo>
                    <a:lnTo>
                      <a:pt x="142376" y="43472"/>
                    </a:lnTo>
                    <a:lnTo>
                      <a:pt x="139965" y="42766"/>
                    </a:lnTo>
                    <a:lnTo>
                      <a:pt x="137554" y="42108"/>
                    </a:lnTo>
                    <a:lnTo>
                      <a:pt x="136336" y="41792"/>
                    </a:lnTo>
                    <a:lnTo>
                      <a:pt x="135118" y="41500"/>
                    </a:lnTo>
                    <a:lnTo>
                      <a:pt x="133900" y="41232"/>
                    </a:lnTo>
                    <a:lnTo>
                      <a:pt x="132683" y="41013"/>
                    </a:lnTo>
                    <a:lnTo>
                      <a:pt x="131465" y="40818"/>
                    </a:lnTo>
                    <a:lnTo>
                      <a:pt x="130247" y="40647"/>
                    </a:lnTo>
                    <a:lnTo>
                      <a:pt x="129030" y="40550"/>
                    </a:lnTo>
                    <a:lnTo>
                      <a:pt x="127787" y="40477"/>
                    </a:lnTo>
                    <a:lnTo>
                      <a:pt x="125742" y="40477"/>
                    </a:lnTo>
                    <a:lnTo>
                      <a:pt x="124719" y="40501"/>
                    </a:lnTo>
                    <a:lnTo>
                      <a:pt x="123696" y="40574"/>
                    </a:lnTo>
                    <a:lnTo>
                      <a:pt x="122697" y="40672"/>
                    </a:lnTo>
                    <a:lnTo>
                      <a:pt x="121699" y="40769"/>
                    </a:lnTo>
                    <a:lnTo>
                      <a:pt x="120700" y="40915"/>
                    </a:lnTo>
                    <a:lnTo>
                      <a:pt x="119726" y="41061"/>
                    </a:lnTo>
                    <a:lnTo>
                      <a:pt x="118752" y="41256"/>
                    </a:lnTo>
                    <a:lnTo>
                      <a:pt x="117802" y="41451"/>
                    </a:lnTo>
                    <a:lnTo>
                      <a:pt x="116828" y="41670"/>
                    </a:lnTo>
                    <a:lnTo>
                      <a:pt x="115878" y="41938"/>
                    </a:lnTo>
                    <a:lnTo>
                      <a:pt x="114953" y="42206"/>
                    </a:lnTo>
                    <a:lnTo>
                      <a:pt x="114003" y="42498"/>
                    </a:lnTo>
                    <a:lnTo>
                      <a:pt x="113077" y="42815"/>
                    </a:lnTo>
                    <a:lnTo>
                      <a:pt x="112152" y="43131"/>
                    </a:lnTo>
                    <a:lnTo>
                      <a:pt x="111251" y="43497"/>
                    </a:lnTo>
                    <a:lnTo>
                      <a:pt x="110350" y="43862"/>
                    </a:lnTo>
                    <a:lnTo>
                      <a:pt x="109449" y="44252"/>
                    </a:lnTo>
                    <a:lnTo>
                      <a:pt x="108547" y="44666"/>
                    </a:lnTo>
                    <a:lnTo>
                      <a:pt x="107671" y="45080"/>
                    </a:lnTo>
                    <a:lnTo>
                      <a:pt x="106794" y="45518"/>
                    </a:lnTo>
                    <a:lnTo>
                      <a:pt x="105917" y="45981"/>
                    </a:lnTo>
                    <a:lnTo>
                      <a:pt x="105040" y="46444"/>
                    </a:lnTo>
                    <a:lnTo>
                      <a:pt x="104188" y="46955"/>
                    </a:lnTo>
                    <a:lnTo>
                      <a:pt x="103336" y="47442"/>
                    </a:lnTo>
                    <a:lnTo>
                      <a:pt x="102508" y="47978"/>
                    </a:lnTo>
                    <a:lnTo>
                      <a:pt x="101655" y="48489"/>
                    </a:lnTo>
                    <a:lnTo>
                      <a:pt x="100827" y="49049"/>
                    </a:lnTo>
                    <a:lnTo>
                      <a:pt x="100023" y="49610"/>
                    </a:lnTo>
                    <a:lnTo>
                      <a:pt x="98392" y="50754"/>
                    </a:lnTo>
                    <a:lnTo>
                      <a:pt x="96784" y="51972"/>
                    </a:lnTo>
                    <a:lnTo>
                      <a:pt x="95201" y="53214"/>
                    </a:lnTo>
                    <a:lnTo>
                      <a:pt x="93643" y="54505"/>
                    </a:lnTo>
                    <a:lnTo>
                      <a:pt x="92133" y="55820"/>
                    </a:lnTo>
                    <a:lnTo>
                      <a:pt x="90623" y="57159"/>
                    </a:lnTo>
                    <a:lnTo>
                      <a:pt x="89137" y="58548"/>
                    </a:lnTo>
                    <a:lnTo>
                      <a:pt x="87676" y="59936"/>
                    </a:lnTo>
                    <a:lnTo>
                      <a:pt x="86263" y="61373"/>
                    </a:lnTo>
                    <a:lnTo>
                      <a:pt x="84851" y="62810"/>
                    </a:lnTo>
                    <a:lnTo>
                      <a:pt x="83438" y="64246"/>
                    </a:lnTo>
                    <a:lnTo>
                      <a:pt x="82074" y="65708"/>
                    </a:lnTo>
                    <a:lnTo>
                      <a:pt x="80735" y="67169"/>
                    </a:lnTo>
                    <a:lnTo>
                      <a:pt x="78080" y="70067"/>
                    </a:lnTo>
                    <a:lnTo>
                      <a:pt x="75523" y="72965"/>
                    </a:lnTo>
                    <a:lnTo>
                      <a:pt x="73282" y="75498"/>
                    </a:lnTo>
                    <a:lnTo>
                      <a:pt x="70993" y="78055"/>
                    </a:lnTo>
                    <a:lnTo>
                      <a:pt x="68631" y="80613"/>
                    </a:lnTo>
                    <a:lnTo>
                      <a:pt x="67437" y="81903"/>
                    </a:lnTo>
                    <a:lnTo>
                      <a:pt x="66244" y="83170"/>
                    </a:lnTo>
                    <a:lnTo>
                      <a:pt x="65002" y="84412"/>
                    </a:lnTo>
                    <a:lnTo>
                      <a:pt x="63784" y="85654"/>
                    </a:lnTo>
                    <a:lnTo>
                      <a:pt x="62518" y="86872"/>
                    </a:lnTo>
                    <a:lnTo>
                      <a:pt x="61251" y="88089"/>
                    </a:lnTo>
                    <a:lnTo>
                      <a:pt x="59960" y="89283"/>
                    </a:lnTo>
                    <a:lnTo>
                      <a:pt x="58645" y="90427"/>
                    </a:lnTo>
                    <a:lnTo>
                      <a:pt x="57330" y="91572"/>
                    </a:lnTo>
                    <a:lnTo>
                      <a:pt x="55991" y="92692"/>
                    </a:lnTo>
                    <a:lnTo>
                      <a:pt x="54627" y="93764"/>
                    </a:lnTo>
                    <a:lnTo>
                      <a:pt x="53239" y="94811"/>
                    </a:lnTo>
                    <a:lnTo>
                      <a:pt x="51826" y="95834"/>
                    </a:lnTo>
                    <a:lnTo>
                      <a:pt x="50414" y="96808"/>
                    </a:lnTo>
                    <a:lnTo>
                      <a:pt x="48952" y="97734"/>
                    </a:lnTo>
                    <a:lnTo>
                      <a:pt x="47491" y="98635"/>
                    </a:lnTo>
                    <a:lnTo>
                      <a:pt x="45981" y="99487"/>
                    </a:lnTo>
                    <a:lnTo>
                      <a:pt x="44471" y="100291"/>
                    </a:lnTo>
                    <a:lnTo>
                      <a:pt x="42912" y="101046"/>
                    </a:lnTo>
                    <a:lnTo>
                      <a:pt x="42133" y="101411"/>
                    </a:lnTo>
                    <a:lnTo>
                      <a:pt x="41354" y="101752"/>
                    </a:lnTo>
                    <a:lnTo>
                      <a:pt x="40550" y="102069"/>
                    </a:lnTo>
                    <a:lnTo>
                      <a:pt x="39746" y="102385"/>
                    </a:lnTo>
                    <a:lnTo>
                      <a:pt x="38943" y="102702"/>
                    </a:lnTo>
                    <a:lnTo>
                      <a:pt x="38139" y="102994"/>
                    </a:lnTo>
                    <a:lnTo>
                      <a:pt x="37311" y="103262"/>
                    </a:lnTo>
                    <a:lnTo>
                      <a:pt x="36483" y="103506"/>
                    </a:lnTo>
                    <a:lnTo>
                      <a:pt x="35655" y="103749"/>
                    </a:lnTo>
                    <a:lnTo>
                      <a:pt x="34802" y="103993"/>
                    </a:lnTo>
                    <a:lnTo>
                      <a:pt x="33950" y="104187"/>
                    </a:lnTo>
                    <a:lnTo>
                      <a:pt x="33098" y="104382"/>
                    </a:lnTo>
                    <a:lnTo>
                      <a:pt x="32221" y="104577"/>
                    </a:lnTo>
                    <a:lnTo>
                      <a:pt x="31368" y="104723"/>
                    </a:lnTo>
                    <a:lnTo>
                      <a:pt x="30248" y="104894"/>
                    </a:lnTo>
                    <a:lnTo>
                      <a:pt x="29152" y="105040"/>
                    </a:lnTo>
                    <a:lnTo>
                      <a:pt x="28008" y="105137"/>
                    </a:lnTo>
                    <a:lnTo>
                      <a:pt x="26863" y="105186"/>
                    </a:lnTo>
                    <a:lnTo>
                      <a:pt x="25718" y="105210"/>
                    </a:lnTo>
                    <a:lnTo>
                      <a:pt x="24574" y="105186"/>
                    </a:lnTo>
                    <a:lnTo>
                      <a:pt x="23429" y="105137"/>
                    </a:lnTo>
                    <a:lnTo>
                      <a:pt x="22260" y="105040"/>
                    </a:lnTo>
                    <a:lnTo>
                      <a:pt x="21115" y="104918"/>
                    </a:lnTo>
                    <a:lnTo>
                      <a:pt x="19971" y="104748"/>
                    </a:lnTo>
                    <a:lnTo>
                      <a:pt x="18826" y="104528"/>
                    </a:lnTo>
                    <a:lnTo>
                      <a:pt x="17681" y="104285"/>
                    </a:lnTo>
                    <a:lnTo>
                      <a:pt x="16561" y="103993"/>
                    </a:lnTo>
                    <a:lnTo>
                      <a:pt x="15441" y="103676"/>
                    </a:lnTo>
                    <a:lnTo>
                      <a:pt x="14345" y="103286"/>
                    </a:lnTo>
                    <a:lnTo>
                      <a:pt x="13249" y="102897"/>
                    </a:lnTo>
                    <a:lnTo>
                      <a:pt x="12177" y="102434"/>
                    </a:lnTo>
                    <a:lnTo>
                      <a:pt x="11154" y="101947"/>
                    </a:lnTo>
                    <a:lnTo>
                      <a:pt x="10131" y="101435"/>
                    </a:lnTo>
                    <a:lnTo>
                      <a:pt x="9133" y="100851"/>
                    </a:lnTo>
                    <a:lnTo>
                      <a:pt x="8159" y="100242"/>
                    </a:lnTo>
                    <a:lnTo>
                      <a:pt x="7233" y="99609"/>
                    </a:lnTo>
                    <a:lnTo>
                      <a:pt x="6308" y="98903"/>
                    </a:lnTo>
                    <a:lnTo>
                      <a:pt x="5455" y="98172"/>
                    </a:lnTo>
                    <a:lnTo>
                      <a:pt x="4603" y="97417"/>
                    </a:lnTo>
                    <a:lnTo>
                      <a:pt x="3824" y="96589"/>
                    </a:lnTo>
                    <a:lnTo>
                      <a:pt x="3434" y="96175"/>
                    </a:lnTo>
                    <a:lnTo>
                      <a:pt x="3069" y="95737"/>
                    </a:lnTo>
                    <a:lnTo>
                      <a:pt x="2703" y="95298"/>
                    </a:lnTo>
                    <a:lnTo>
                      <a:pt x="2362" y="94835"/>
                    </a:lnTo>
                    <a:lnTo>
                      <a:pt x="2021" y="94373"/>
                    </a:lnTo>
                    <a:lnTo>
                      <a:pt x="1680" y="93910"/>
                    </a:lnTo>
                    <a:lnTo>
                      <a:pt x="1388" y="93423"/>
                    </a:lnTo>
                    <a:lnTo>
                      <a:pt x="1072" y="92936"/>
                    </a:lnTo>
                    <a:lnTo>
                      <a:pt x="779" y="92424"/>
                    </a:lnTo>
                    <a:lnTo>
                      <a:pt x="511" y="91913"/>
                    </a:lnTo>
                    <a:lnTo>
                      <a:pt x="308" y="91507"/>
                    </a:lnTo>
                    <a:lnTo>
                      <a:pt x="308" y="91507"/>
                    </a:lnTo>
                    <a:lnTo>
                      <a:pt x="463" y="91840"/>
                    </a:lnTo>
                    <a:lnTo>
                      <a:pt x="950" y="92814"/>
                    </a:lnTo>
                    <a:lnTo>
                      <a:pt x="1461" y="93764"/>
                    </a:lnTo>
                    <a:lnTo>
                      <a:pt x="1997" y="94714"/>
                    </a:lnTo>
                    <a:lnTo>
                      <a:pt x="2557" y="95615"/>
                    </a:lnTo>
                    <a:lnTo>
                      <a:pt x="3117" y="96492"/>
                    </a:lnTo>
                    <a:lnTo>
                      <a:pt x="3726" y="97344"/>
                    </a:lnTo>
                    <a:lnTo>
                      <a:pt x="4335" y="98172"/>
                    </a:lnTo>
                    <a:lnTo>
                      <a:pt x="4968" y="98976"/>
                    </a:lnTo>
                    <a:lnTo>
                      <a:pt x="5650" y="99731"/>
                    </a:lnTo>
                    <a:lnTo>
                      <a:pt x="6332" y="100486"/>
                    </a:lnTo>
                    <a:lnTo>
                      <a:pt x="7014" y="101216"/>
                    </a:lnTo>
                    <a:lnTo>
                      <a:pt x="7745" y="101898"/>
                    </a:lnTo>
                    <a:lnTo>
                      <a:pt x="8500" y="102556"/>
                    </a:lnTo>
                    <a:lnTo>
                      <a:pt x="9255" y="103189"/>
                    </a:lnTo>
                    <a:lnTo>
                      <a:pt x="10058" y="103798"/>
                    </a:lnTo>
                    <a:lnTo>
                      <a:pt x="10862" y="104382"/>
                    </a:lnTo>
                    <a:lnTo>
                      <a:pt x="11690" y="104918"/>
                    </a:lnTo>
                    <a:lnTo>
                      <a:pt x="12543" y="105430"/>
                    </a:lnTo>
                    <a:lnTo>
                      <a:pt x="13395" y="105917"/>
                    </a:lnTo>
                    <a:lnTo>
                      <a:pt x="14296" y="106379"/>
                    </a:lnTo>
                    <a:lnTo>
                      <a:pt x="15197" y="106793"/>
                    </a:lnTo>
                    <a:lnTo>
                      <a:pt x="16123" y="107183"/>
                    </a:lnTo>
                    <a:lnTo>
                      <a:pt x="17072" y="107524"/>
                    </a:lnTo>
                    <a:lnTo>
                      <a:pt x="18047" y="107865"/>
                    </a:lnTo>
                    <a:lnTo>
                      <a:pt x="19045" y="108157"/>
                    </a:lnTo>
                    <a:lnTo>
                      <a:pt x="20044" y="108401"/>
                    </a:lnTo>
                    <a:lnTo>
                      <a:pt x="21091" y="108620"/>
                    </a:lnTo>
                    <a:lnTo>
                      <a:pt x="22138" y="108815"/>
                    </a:lnTo>
                    <a:lnTo>
                      <a:pt x="23210" y="108985"/>
                    </a:lnTo>
                    <a:lnTo>
                      <a:pt x="24281" y="109107"/>
                    </a:lnTo>
                    <a:lnTo>
                      <a:pt x="25402" y="109180"/>
                    </a:lnTo>
                    <a:lnTo>
                      <a:pt x="26181" y="109229"/>
                    </a:lnTo>
                    <a:lnTo>
                      <a:pt x="26985" y="109253"/>
                    </a:lnTo>
                    <a:lnTo>
                      <a:pt x="28543" y="109253"/>
                    </a:lnTo>
                    <a:lnTo>
                      <a:pt x="29298" y="109229"/>
                    </a:lnTo>
                    <a:lnTo>
                      <a:pt x="30078" y="109204"/>
                    </a:lnTo>
                    <a:lnTo>
                      <a:pt x="31588" y="109083"/>
                    </a:lnTo>
                    <a:lnTo>
                      <a:pt x="33073" y="108912"/>
                    </a:lnTo>
                    <a:lnTo>
                      <a:pt x="34535" y="108693"/>
                    </a:lnTo>
                    <a:lnTo>
                      <a:pt x="35971" y="108425"/>
                    </a:lnTo>
                    <a:lnTo>
                      <a:pt x="37408" y="108108"/>
                    </a:lnTo>
                    <a:lnTo>
                      <a:pt x="38821" y="107719"/>
                    </a:lnTo>
                    <a:lnTo>
                      <a:pt x="40185" y="107305"/>
                    </a:lnTo>
                    <a:lnTo>
                      <a:pt x="41573" y="106818"/>
                    </a:lnTo>
                    <a:lnTo>
                      <a:pt x="42912" y="106306"/>
                    </a:lnTo>
                    <a:lnTo>
                      <a:pt x="44228" y="105746"/>
                    </a:lnTo>
                    <a:lnTo>
                      <a:pt x="45543" y="105162"/>
                    </a:lnTo>
                    <a:lnTo>
                      <a:pt x="46858" y="104504"/>
                    </a:lnTo>
                    <a:lnTo>
                      <a:pt x="48124" y="103822"/>
                    </a:lnTo>
                    <a:lnTo>
                      <a:pt x="49391" y="103116"/>
                    </a:lnTo>
                    <a:lnTo>
                      <a:pt x="50633" y="102361"/>
                    </a:lnTo>
                    <a:lnTo>
                      <a:pt x="51875" y="101557"/>
                    </a:lnTo>
                    <a:lnTo>
                      <a:pt x="53093" y="100729"/>
                    </a:lnTo>
                    <a:lnTo>
                      <a:pt x="54286" y="99877"/>
                    </a:lnTo>
                    <a:lnTo>
                      <a:pt x="55479" y="99000"/>
                    </a:lnTo>
                    <a:lnTo>
                      <a:pt x="56673" y="98075"/>
                    </a:lnTo>
                    <a:lnTo>
                      <a:pt x="57842" y="97125"/>
                    </a:lnTo>
                    <a:lnTo>
                      <a:pt x="58986" y="96175"/>
                    </a:lnTo>
                    <a:lnTo>
                      <a:pt x="60131" y="95176"/>
                    </a:lnTo>
                    <a:lnTo>
                      <a:pt x="61251" y="94153"/>
                    </a:lnTo>
                    <a:lnTo>
                      <a:pt x="62396" y="93131"/>
                    </a:lnTo>
                    <a:lnTo>
                      <a:pt x="63492" y="92059"/>
                    </a:lnTo>
                    <a:lnTo>
                      <a:pt x="64612" y="90987"/>
                    </a:lnTo>
                    <a:lnTo>
                      <a:pt x="65708" y="89892"/>
                    </a:lnTo>
                    <a:lnTo>
                      <a:pt x="66780" y="88796"/>
                    </a:lnTo>
                    <a:lnTo>
                      <a:pt x="68947" y="86531"/>
                    </a:lnTo>
                    <a:lnTo>
                      <a:pt x="71066" y="84241"/>
                    </a:lnTo>
                    <a:lnTo>
                      <a:pt x="73185" y="81903"/>
                    </a:lnTo>
                    <a:lnTo>
                      <a:pt x="75279" y="79565"/>
                    </a:lnTo>
                    <a:lnTo>
                      <a:pt x="79420" y="74865"/>
                    </a:lnTo>
                    <a:lnTo>
                      <a:pt x="81490" y="72527"/>
                    </a:lnTo>
                    <a:lnTo>
                      <a:pt x="83560" y="70238"/>
                    </a:lnTo>
                    <a:lnTo>
                      <a:pt x="85630" y="67973"/>
                    </a:lnTo>
                    <a:lnTo>
                      <a:pt x="87724" y="65756"/>
                    </a:lnTo>
                    <a:lnTo>
                      <a:pt x="88772" y="64685"/>
                    </a:lnTo>
                    <a:lnTo>
                      <a:pt x="89819" y="63613"/>
                    </a:lnTo>
                    <a:lnTo>
                      <a:pt x="90866" y="62566"/>
                    </a:lnTo>
                    <a:lnTo>
                      <a:pt x="91938" y="61543"/>
                    </a:lnTo>
                    <a:lnTo>
                      <a:pt x="92985" y="60545"/>
                    </a:lnTo>
                    <a:lnTo>
                      <a:pt x="94057" y="59570"/>
                    </a:lnTo>
                    <a:lnTo>
                      <a:pt x="95128" y="58621"/>
                    </a:lnTo>
                    <a:lnTo>
                      <a:pt x="96224" y="57695"/>
                    </a:lnTo>
                    <a:lnTo>
                      <a:pt x="97320" y="56794"/>
                    </a:lnTo>
                    <a:lnTo>
                      <a:pt x="98416" y="55942"/>
                    </a:lnTo>
                    <a:lnTo>
                      <a:pt x="99512" y="55089"/>
                    </a:lnTo>
                    <a:lnTo>
                      <a:pt x="100632" y="54286"/>
                    </a:lnTo>
                    <a:lnTo>
                      <a:pt x="101947" y="53409"/>
                    </a:lnTo>
                    <a:lnTo>
                      <a:pt x="103263" y="52532"/>
                    </a:lnTo>
                    <a:lnTo>
                      <a:pt x="104626" y="51704"/>
                    </a:lnTo>
                    <a:lnTo>
                      <a:pt x="106015" y="50900"/>
                    </a:lnTo>
                    <a:lnTo>
                      <a:pt x="107403" y="50145"/>
                    </a:lnTo>
                    <a:lnTo>
                      <a:pt x="108815" y="49415"/>
                    </a:lnTo>
                    <a:lnTo>
                      <a:pt x="110252" y="48733"/>
                    </a:lnTo>
                    <a:lnTo>
                      <a:pt x="111714" y="48075"/>
                    </a:lnTo>
                    <a:lnTo>
                      <a:pt x="113175" y="47491"/>
                    </a:lnTo>
                    <a:lnTo>
                      <a:pt x="114660" y="46931"/>
                    </a:lnTo>
                    <a:lnTo>
                      <a:pt x="116170" y="46419"/>
                    </a:lnTo>
                    <a:lnTo>
                      <a:pt x="117680" y="45981"/>
                    </a:lnTo>
                    <a:lnTo>
                      <a:pt x="119215" y="45567"/>
                    </a:lnTo>
                    <a:lnTo>
                      <a:pt x="119994" y="45396"/>
                    </a:lnTo>
                    <a:lnTo>
                      <a:pt x="120773" y="45226"/>
                    </a:lnTo>
                    <a:lnTo>
                      <a:pt x="121553" y="45080"/>
                    </a:lnTo>
                    <a:lnTo>
                      <a:pt x="122332" y="44934"/>
                    </a:lnTo>
                    <a:lnTo>
                      <a:pt x="123136" y="44812"/>
                    </a:lnTo>
                    <a:lnTo>
                      <a:pt x="123915" y="44714"/>
                    </a:lnTo>
                    <a:lnTo>
                      <a:pt x="124816" y="44617"/>
                    </a:lnTo>
                    <a:lnTo>
                      <a:pt x="125693" y="44568"/>
                    </a:lnTo>
                    <a:lnTo>
                      <a:pt x="126570" y="44520"/>
                    </a:lnTo>
                    <a:lnTo>
                      <a:pt x="127422" y="44495"/>
                    </a:lnTo>
                    <a:lnTo>
                      <a:pt x="128299" y="44520"/>
                    </a:lnTo>
                    <a:lnTo>
                      <a:pt x="129151" y="44544"/>
                    </a:lnTo>
                    <a:lnTo>
                      <a:pt x="130028" y="44593"/>
                    </a:lnTo>
                    <a:lnTo>
                      <a:pt x="130880" y="44666"/>
                    </a:lnTo>
                    <a:lnTo>
                      <a:pt x="131709" y="44763"/>
                    </a:lnTo>
                    <a:lnTo>
                      <a:pt x="132561" y="44861"/>
                    </a:lnTo>
                    <a:lnTo>
                      <a:pt x="133413" y="45007"/>
                    </a:lnTo>
                    <a:lnTo>
                      <a:pt x="134241" y="45153"/>
                    </a:lnTo>
                    <a:lnTo>
                      <a:pt x="135922" y="45469"/>
                    </a:lnTo>
                    <a:lnTo>
                      <a:pt x="137602" y="45859"/>
                    </a:lnTo>
                    <a:lnTo>
                      <a:pt x="139258" y="46273"/>
                    </a:lnTo>
                    <a:lnTo>
                      <a:pt x="140914" y="46711"/>
                    </a:lnTo>
                    <a:lnTo>
                      <a:pt x="144251" y="47661"/>
                    </a:lnTo>
                    <a:lnTo>
                      <a:pt x="145907" y="48124"/>
                    </a:lnTo>
                    <a:lnTo>
                      <a:pt x="147588" y="48587"/>
                    </a:lnTo>
                    <a:lnTo>
                      <a:pt x="149268" y="49025"/>
                    </a:lnTo>
                    <a:lnTo>
                      <a:pt x="150973" y="49439"/>
                    </a:lnTo>
                    <a:lnTo>
                      <a:pt x="152361" y="49756"/>
                    </a:lnTo>
                    <a:lnTo>
                      <a:pt x="153749" y="49999"/>
                    </a:lnTo>
                    <a:lnTo>
                      <a:pt x="154456" y="50097"/>
                    </a:lnTo>
                    <a:lnTo>
                      <a:pt x="155137" y="50170"/>
                    </a:lnTo>
                    <a:lnTo>
                      <a:pt x="155819" y="50243"/>
                    </a:lnTo>
                    <a:lnTo>
                      <a:pt x="156501" y="50292"/>
                    </a:lnTo>
                    <a:lnTo>
                      <a:pt x="157183" y="50316"/>
                    </a:lnTo>
                    <a:lnTo>
                      <a:pt x="157865" y="50340"/>
                    </a:lnTo>
                    <a:lnTo>
                      <a:pt x="158523" y="50340"/>
                    </a:lnTo>
                    <a:lnTo>
                      <a:pt x="159205" y="50316"/>
                    </a:lnTo>
                    <a:lnTo>
                      <a:pt x="159862" y="50292"/>
                    </a:lnTo>
                    <a:lnTo>
                      <a:pt x="160520" y="50243"/>
                    </a:lnTo>
                    <a:lnTo>
                      <a:pt x="161177" y="50170"/>
                    </a:lnTo>
                    <a:lnTo>
                      <a:pt x="161835" y="50097"/>
                    </a:lnTo>
                    <a:lnTo>
                      <a:pt x="162492" y="49999"/>
                    </a:lnTo>
                    <a:lnTo>
                      <a:pt x="163150" y="49877"/>
                    </a:lnTo>
                    <a:lnTo>
                      <a:pt x="163783" y="49731"/>
                    </a:lnTo>
                    <a:lnTo>
                      <a:pt x="164416" y="49585"/>
                    </a:lnTo>
                    <a:lnTo>
                      <a:pt x="165074" y="49390"/>
                    </a:lnTo>
                    <a:lnTo>
                      <a:pt x="165707" y="49196"/>
                    </a:lnTo>
                    <a:lnTo>
                      <a:pt x="166340" y="49001"/>
                    </a:lnTo>
                    <a:lnTo>
                      <a:pt x="166974" y="48757"/>
                    </a:lnTo>
                    <a:lnTo>
                      <a:pt x="167583" y="48514"/>
                    </a:lnTo>
                    <a:lnTo>
                      <a:pt x="168216" y="48246"/>
                    </a:lnTo>
                    <a:lnTo>
                      <a:pt x="168825" y="47954"/>
                    </a:lnTo>
                    <a:lnTo>
                      <a:pt x="169458" y="47637"/>
                    </a:lnTo>
                    <a:lnTo>
                      <a:pt x="170067" y="47320"/>
                    </a:lnTo>
                    <a:lnTo>
                      <a:pt x="170676" y="46955"/>
                    </a:lnTo>
                    <a:lnTo>
                      <a:pt x="171260" y="46590"/>
                    </a:lnTo>
                    <a:lnTo>
                      <a:pt x="171869" y="46200"/>
                    </a:lnTo>
                    <a:lnTo>
                      <a:pt x="172940" y="45445"/>
                    </a:lnTo>
                    <a:lnTo>
                      <a:pt x="173988" y="44666"/>
                    </a:lnTo>
                    <a:lnTo>
                      <a:pt x="174962" y="43838"/>
                    </a:lnTo>
                    <a:lnTo>
                      <a:pt x="175936" y="42985"/>
                    </a:lnTo>
                    <a:lnTo>
                      <a:pt x="176862" y="42108"/>
                    </a:lnTo>
                    <a:lnTo>
                      <a:pt x="177763" y="41207"/>
                    </a:lnTo>
                    <a:lnTo>
                      <a:pt x="178639" y="40258"/>
                    </a:lnTo>
                    <a:lnTo>
                      <a:pt x="179492" y="39308"/>
                    </a:lnTo>
                    <a:lnTo>
                      <a:pt x="180320" y="38334"/>
                    </a:lnTo>
                    <a:lnTo>
                      <a:pt x="181124" y="37335"/>
                    </a:lnTo>
                    <a:lnTo>
                      <a:pt x="181903" y="36312"/>
                    </a:lnTo>
                    <a:lnTo>
                      <a:pt x="182658" y="35265"/>
                    </a:lnTo>
                    <a:lnTo>
                      <a:pt x="183413" y="34218"/>
                    </a:lnTo>
                    <a:lnTo>
                      <a:pt x="184168" y="33170"/>
                    </a:lnTo>
                    <a:lnTo>
                      <a:pt x="185629" y="31027"/>
                    </a:lnTo>
                    <a:lnTo>
                      <a:pt x="188479" y="26692"/>
                    </a:lnTo>
                    <a:lnTo>
                      <a:pt x="189940" y="24549"/>
                    </a:lnTo>
                    <a:lnTo>
                      <a:pt x="191401" y="22406"/>
                    </a:lnTo>
                    <a:lnTo>
                      <a:pt x="192156" y="21359"/>
                    </a:lnTo>
                    <a:lnTo>
                      <a:pt x="192935" y="20336"/>
                    </a:lnTo>
                    <a:lnTo>
                      <a:pt x="193715" y="19313"/>
                    </a:lnTo>
                    <a:lnTo>
                      <a:pt x="194518" y="18314"/>
                    </a:lnTo>
                    <a:lnTo>
                      <a:pt x="195347" y="17340"/>
                    </a:lnTo>
                    <a:lnTo>
                      <a:pt x="196199" y="16366"/>
                    </a:lnTo>
                    <a:lnTo>
                      <a:pt x="197076" y="15441"/>
                    </a:lnTo>
                    <a:lnTo>
                      <a:pt x="197977" y="14515"/>
                    </a:lnTo>
                    <a:lnTo>
                      <a:pt x="198610" y="13931"/>
                    </a:lnTo>
                    <a:lnTo>
                      <a:pt x="199243" y="13346"/>
                    </a:lnTo>
                    <a:lnTo>
                      <a:pt x="199876" y="12786"/>
                    </a:lnTo>
                    <a:lnTo>
                      <a:pt x="200534" y="12250"/>
                    </a:lnTo>
                    <a:lnTo>
                      <a:pt x="201216" y="11714"/>
                    </a:lnTo>
                    <a:lnTo>
                      <a:pt x="201874" y="11227"/>
                    </a:lnTo>
                    <a:lnTo>
                      <a:pt x="202580" y="10740"/>
                    </a:lnTo>
                    <a:lnTo>
                      <a:pt x="203262" y="10253"/>
                    </a:lnTo>
                    <a:lnTo>
                      <a:pt x="203992" y="9815"/>
                    </a:lnTo>
                    <a:lnTo>
                      <a:pt x="204699" y="9376"/>
                    </a:lnTo>
                    <a:lnTo>
                      <a:pt x="205429" y="8962"/>
                    </a:lnTo>
                    <a:lnTo>
                      <a:pt x="206160" y="8548"/>
                    </a:lnTo>
                    <a:lnTo>
                      <a:pt x="206915" y="8183"/>
                    </a:lnTo>
                    <a:lnTo>
                      <a:pt x="207670" y="7818"/>
                    </a:lnTo>
                    <a:lnTo>
                      <a:pt x="208425" y="7452"/>
                    </a:lnTo>
                    <a:lnTo>
                      <a:pt x="209180" y="7136"/>
                    </a:lnTo>
                    <a:lnTo>
                      <a:pt x="209959" y="6819"/>
                    </a:lnTo>
                    <a:lnTo>
                      <a:pt x="210763" y="6503"/>
                    </a:lnTo>
                    <a:lnTo>
                      <a:pt x="211542" y="6235"/>
                    </a:lnTo>
                    <a:lnTo>
                      <a:pt x="212346" y="5967"/>
                    </a:lnTo>
                    <a:lnTo>
                      <a:pt x="213150" y="5723"/>
                    </a:lnTo>
                    <a:lnTo>
                      <a:pt x="213953" y="5480"/>
                    </a:lnTo>
                    <a:lnTo>
                      <a:pt x="214757" y="5285"/>
                    </a:lnTo>
                    <a:lnTo>
                      <a:pt x="215585" y="5090"/>
                    </a:lnTo>
                    <a:lnTo>
                      <a:pt x="216413" y="4895"/>
                    </a:lnTo>
                    <a:lnTo>
                      <a:pt x="217241" y="4725"/>
                    </a:lnTo>
                    <a:lnTo>
                      <a:pt x="218069" y="4579"/>
                    </a:lnTo>
                    <a:lnTo>
                      <a:pt x="218922" y="4457"/>
                    </a:lnTo>
                    <a:lnTo>
                      <a:pt x="219774" y="4335"/>
                    </a:lnTo>
                    <a:lnTo>
                      <a:pt x="220602" y="4238"/>
                    </a:lnTo>
                    <a:lnTo>
                      <a:pt x="221454" y="4140"/>
                    </a:lnTo>
                    <a:lnTo>
                      <a:pt x="222307" y="4092"/>
                    </a:lnTo>
                    <a:lnTo>
                      <a:pt x="223378" y="4018"/>
                    </a:lnTo>
                    <a:lnTo>
                      <a:pt x="224426" y="3970"/>
                    </a:lnTo>
                    <a:lnTo>
                      <a:pt x="226544" y="3970"/>
                    </a:lnTo>
                    <a:lnTo>
                      <a:pt x="227567" y="3994"/>
                    </a:lnTo>
                    <a:lnTo>
                      <a:pt x="228615" y="4043"/>
                    </a:lnTo>
                    <a:lnTo>
                      <a:pt x="229638" y="4116"/>
                    </a:lnTo>
                    <a:lnTo>
                      <a:pt x="230660" y="4213"/>
                    </a:lnTo>
                    <a:lnTo>
                      <a:pt x="231683" y="4335"/>
                    </a:lnTo>
                    <a:lnTo>
                      <a:pt x="232682" y="4481"/>
                    </a:lnTo>
                    <a:lnTo>
                      <a:pt x="233680" y="4627"/>
                    </a:lnTo>
                    <a:lnTo>
                      <a:pt x="234679" y="4822"/>
                    </a:lnTo>
                    <a:lnTo>
                      <a:pt x="235677" y="5017"/>
                    </a:lnTo>
                    <a:lnTo>
                      <a:pt x="236652" y="5236"/>
                    </a:lnTo>
                    <a:lnTo>
                      <a:pt x="237650" y="5455"/>
                    </a:lnTo>
                    <a:lnTo>
                      <a:pt x="238624" y="5723"/>
                    </a:lnTo>
                    <a:lnTo>
                      <a:pt x="239598" y="5991"/>
                    </a:lnTo>
                    <a:lnTo>
                      <a:pt x="240548" y="6283"/>
                    </a:lnTo>
                    <a:lnTo>
                      <a:pt x="241522" y="6600"/>
                    </a:lnTo>
                    <a:lnTo>
                      <a:pt x="242472" y="6917"/>
                    </a:lnTo>
                    <a:lnTo>
                      <a:pt x="243422" y="7258"/>
                    </a:lnTo>
                    <a:lnTo>
                      <a:pt x="244348" y="7623"/>
                    </a:lnTo>
                    <a:lnTo>
                      <a:pt x="245297" y="7988"/>
                    </a:lnTo>
                    <a:lnTo>
                      <a:pt x="246223" y="8378"/>
                    </a:lnTo>
                    <a:lnTo>
                      <a:pt x="247148" y="8792"/>
                    </a:lnTo>
                    <a:lnTo>
                      <a:pt x="248074" y="9206"/>
                    </a:lnTo>
                    <a:lnTo>
                      <a:pt x="248975" y="9644"/>
                    </a:lnTo>
                    <a:lnTo>
                      <a:pt x="249876" y="10083"/>
                    </a:lnTo>
                    <a:lnTo>
                      <a:pt x="251678" y="11008"/>
                    </a:lnTo>
                    <a:lnTo>
                      <a:pt x="253456" y="12007"/>
                    </a:lnTo>
                    <a:lnTo>
                      <a:pt x="255210" y="13030"/>
                    </a:lnTo>
                    <a:lnTo>
                      <a:pt x="256963" y="14125"/>
                    </a:lnTo>
                    <a:lnTo>
                      <a:pt x="258668" y="15246"/>
                    </a:lnTo>
                    <a:lnTo>
                      <a:pt x="260373" y="16415"/>
                    </a:lnTo>
                    <a:lnTo>
                      <a:pt x="262029" y="17608"/>
                    </a:lnTo>
                    <a:lnTo>
                      <a:pt x="263685" y="18850"/>
                    </a:lnTo>
                    <a:lnTo>
                      <a:pt x="265317" y="20092"/>
                    </a:lnTo>
                    <a:lnTo>
                      <a:pt x="266948" y="21383"/>
                    </a:lnTo>
                    <a:lnTo>
                      <a:pt x="268531" y="22698"/>
                    </a:lnTo>
                    <a:lnTo>
                      <a:pt x="270115" y="24038"/>
                    </a:lnTo>
                    <a:lnTo>
                      <a:pt x="271649" y="25401"/>
                    </a:lnTo>
                    <a:lnTo>
                      <a:pt x="273183" y="26765"/>
                    </a:lnTo>
                    <a:lnTo>
                      <a:pt x="274693" y="28154"/>
                    </a:lnTo>
                    <a:lnTo>
                      <a:pt x="276203" y="29542"/>
                    </a:lnTo>
                    <a:lnTo>
                      <a:pt x="277689" y="30930"/>
                    </a:lnTo>
                    <a:lnTo>
                      <a:pt x="279126" y="32318"/>
                    </a:lnTo>
                    <a:lnTo>
                      <a:pt x="278882" y="31782"/>
                    </a:lnTo>
                    <a:lnTo>
                      <a:pt x="278614" y="31246"/>
                    </a:lnTo>
                    <a:lnTo>
                      <a:pt x="278030" y="30151"/>
                    </a:lnTo>
                    <a:lnTo>
                      <a:pt x="277396" y="29103"/>
                    </a:lnTo>
                    <a:lnTo>
                      <a:pt x="276690" y="28032"/>
                    </a:lnTo>
                    <a:lnTo>
                      <a:pt x="275960" y="26985"/>
                    </a:lnTo>
                    <a:lnTo>
                      <a:pt x="275156" y="25962"/>
                    </a:lnTo>
                    <a:lnTo>
                      <a:pt x="274328" y="24939"/>
                    </a:lnTo>
                    <a:lnTo>
                      <a:pt x="273427" y="23940"/>
                    </a:lnTo>
                    <a:lnTo>
                      <a:pt x="272526" y="22942"/>
                    </a:lnTo>
                    <a:lnTo>
                      <a:pt x="271551" y="21968"/>
                    </a:lnTo>
                    <a:lnTo>
                      <a:pt x="270553" y="20993"/>
                    </a:lnTo>
                    <a:lnTo>
                      <a:pt x="269530" y="20044"/>
                    </a:lnTo>
                    <a:lnTo>
                      <a:pt x="268458" y="19118"/>
                    </a:lnTo>
                    <a:lnTo>
                      <a:pt x="267387" y="18193"/>
                    </a:lnTo>
                    <a:lnTo>
                      <a:pt x="266267" y="17292"/>
                    </a:lnTo>
                    <a:lnTo>
                      <a:pt x="265146" y="16415"/>
                    </a:lnTo>
                    <a:lnTo>
                      <a:pt x="264002" y="15562"/>
                    </a:lnTo>
                    <a:lnTo>
                      <a:pt x="262857" y="14710"/>
                    </a:lnTo>
                    <a:lnTo>
                      <a:pt x="261664" y="13906"/>
                    </a:lnTo>
                    <a:lnTo>
                      <a:pt x="260495" y="13103"/>
                    </a:lnTo>
                    <a:lnTo>
                      <a:pt x="259301" y="12323"/>
                    </a:lnTo>
                    <a:lnTo>
                      <a:pt x="258108" y="11544"/>
                    </a:lnTo>
                    <a:lnTo>
                      <a:pt x="256914" y="10813"/>
                    </a:lnTo>
                    <a:lnTo>
                      <a:pt x="255745" y="10107"/>
                    </a:lnTo>
                    <a:lnTo>
                      <a:pt x="254552" y="9401"/>
                    </a:lnTo>
                    <a:lnTo>
                      <a:pt x="253383" y="8743"/>
                    </a:lnTo>
                    <a:lnTo>
                      <a:pt x="252214" y="8110"/>
                    </a:lnTo>
                    <a:lnTo>
                      <a:pt x="251069" y="7477"/>
                    </a:lnTo>
                    <a:lnTo>
                      <a:pt x="249925" y="6892"/>
                    </a:lnTo>
                    <a:lnTo>
                      <a:pt x="248804" y="6332"/>
                    </a:lnTo>
                    <a:lnTo>
                      <a:pt x="246661" y="5285"/>
                    </a:lnTo>
                    <a:lnTo>
                      <a:pt x="245005" y="4554"/>
                    </a:lnTo>
                    <a:lnTo>
                      <a:pt x="243349" y="3872"/>
                    </a:lnTo>
                    <a:lnTo>
                      <a:pt x="241669" y="3215"/>
                    </a:lnTo>
                    <a:lnTo>
                      <a:pt x="239964" y="2630"/>
                    </a:lnTo>
                    <a:lnTo>
                      <a:pt x="238235" y="2119"/>
                    </a:lnTo>
                    <a:lnTo>
                      <a:pt x="237358" y="1875"/>
                    </a:lnTo>
                    <a:lnTo>
                      <a:pt x="236505" y="1632"/>
                    </a:lnTo>
                    <a:lnTo>
                      <a:pt x="235629" y="1413"/>
                    </a:lnTo>
                    <a:lnTo>
                      <a:pt x="234752" y="1218"/>
                    </a:lnTo>
                    <a:lnTo>
                      <a:pt x="233875" y="1023"/>
                    </a:lnTo>
                    <a:lnTo>
                      <a:pt x="232998" y="852"/>
                    </a:lnTo>
                    <a:lnTo>
                      <a:pt x="232097" y="706"/>
                    </a:lnTo>
                    <a:lnTo>
                      <a:pt x="231221" y="560"/>
                    </a:lnTo>
                    <a:lnTo>
                      <a:pt x="230344" y="438"/>
                    </a:lnTo>
                    <a:lnTo>
                      <a:pt x="229443" y="341"/>
                    </a:lnTo>
                    <a:lnTo>
                      <a:pt x="228542" y="244"/>
                    </a:lnTo>
                    <a:lnTo>
                      <a:pt x="227665" y="170"/>
                    </a:lnTo>
                    <a:lnTo>
                      <a:pt x="226764" y="97"/>
                    </a:lnTo>
                    <a:lnTo>
                      <a:pt x="225863" y="49"/>
                    </a:lnTo>
                    <a:lnTo>
                      <a:pt x="224961" y="24"/>
                    </a:lnTo>
                    <a:lnTo>
                      <a:pt x="224060" y="0"/>
                    </a:lnTo>
                    <a:close/>
                  </a:path>
                </a:pathLst>
              </a:cu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243" name="Google Shape;243;p22"/>
            <p:cNvGrpSpPr/>
            <p:nvPr/>
          </p:nvGrpSpPr>
          <p:grpSpPr>
            <a:xfrm rot="-1824645">
              <a:off x="6254773" y="3846765"/>
              <a:ext cx="4582387" cy="2176971"/>
              <a:chOff x="238125" y="1284825"/>
              <a:chExt cx="7143775" cy="3134400"/>
            </a:xfrm>
          </p:grpSpPr>
          <p:sp>
            <p:nvSpPr>
              <p:cNvPr id="244" name="Google Shape;244;p22"/>
              <p:cNvSpPr/>
              <p:nvPr/>
            </p:nvSpPr>
            <p:spPr>
              <a:xfrm>
                <a:off x="403125" y="1688475"/>
                <a:ext cx="6978775" cy="2730750"/>
              </a:xfrm>
              <a:custGeom>
                <a:rect b="b" l="l" r="r" t="t"/>
                <a:pathLst>
                  <a:path extrusionOk="0" h="109230" w="279151">
                    <a:moveTo>
                      <a:pt x="223184" y="1"/>
                    </a:moveTo>
                    <a:lnTo>
                      <a:pt x="222283" y="25"/>
                    </a:lnTo>
                    <a:lnTo>
                      <a:pt x="221381" y="50"/>
                    </a:lnTo>
                    <a:lnTo>
                      <a:pt x="220480" y="98"/>
                    </a:lnTo>
                    <a:lnTo>
                      <a:pt x="219579" y="171"/>
                    </a:lnTo>
                    <a:lnTo>
                      <a:pt x="218678" y="269"/>
                    </a:lnTo>
                    <a:lnTo>
                      <a:pt x="217874" y="366"/>
                    </a:lnTo>
                    <a:lnTo>
                      <a:pt x="217046" y="488"/>
                    </a:lnTo>
                    <a:lnTo>
                      <a:pt x="216267" y="610"/>
                    </a:lnTo>
                    <a:lnTo>
                      <a:pt x="215463" y="756"/>
                    </a:lnTo>
                    <a:lnTo>
                      <a:pt x="214660" y="902"/>
                    </a:lnTo>
                    <a:lnTo>
                      <a:pt x="213880" y="1072"/>
                    </a:lnTo>
                    <a:lnTo>
                      <a:pt x="213101" y="1267"/>
                    </a:lnTo>
                    <a:lnTo>
                      <a:pt x="212322" y="1462"/>
                    </a:lnTo>
                    <a:lnTo>
                      <a:pt x="211542" y="1681"/>
                    </a:lnTo>
                    <a:lnTo>
                      <a:pt x="210763" y="1925"/>
                    </a:lnTo>
                    <a:lnTo>
                      <a:pt x="210008" y="2168"/>
                    </a:lnTo>
                    <a:lnTo>
                      <a:pt x="209253" y="2436"/>
                    </a:lnTo>
                    <a:lnTo>
                      <a:pt x="208498" y="2704"/>
                    </a:lnTo>
                    <a:lnTo>
                      <a:pt x="207767" y="2996"/>
                    </a:lnTo>
                    <a:lnTo>
                      <a:pt x="207037" y="3313"/>
                    </a:lnTo>
                    <a:lnTo>
                      <a:pt x="206306" y="3630"/>
                    </a:lnTo>
                    <a:lnTo>
                      <a:pt x="205575" y="3971"/>
                    </a:lnTo>
                    <a:lnTo>
                      <a:pt x="204869" y="4336"/>
                    </a:lnTo>
                    <a:lnTo>
                      <a:pt x="204163" y="4701"/>
                    </a:lnTo>
                    <a:lnTo>
                      <a:pt x="203481" y="5091"/>
                    </a:lnTo>
                    <a:lnTo>
                      <a:pt x="202775" y="5481"/>
                    </a:lnTo>
                    <a:lnTo>
                      <a:pt x="202093" y="5895"/>
                    </a:lnTo>
                    <a:lnTo>
                      <a:pt x="201435" y="6333"/>
                    </a:lnTo>
                    <a:lnTo>
                      <a:pt x="200778" y="6796"/>
                    </a:lnTo>
                    <a:lnTo>
                      <a:pt x="200120" y="7258"/>
                    </a:lnTo>
                    <a:lnTo>
                      <a:pt x="199462" y="7721"/>
                    </a:lnTo>
                    <a:lnTo>
                      <a:pt x="198829" y="8233"/>
                    </a:lnTo>
                    <a:lnTo>
                      <a:pt x="198220" y="8744"/>
                    </a:lnTo>
                    <a:lnTo>
                      <a:pt x="197587" y="9255"/>
                    </a:lnTo>
                    <a:lnTo>
                      <a:pt x="196978" y="9791"/>
                    </a:lnTo>
                    <a:lnTo>
                      <a:pt x="196394" y="10351"/>
                    </a:lnTo>
                    <a:lnTo>
                      <a:pt x="195809" y="10936"/>
                    </a:lnTo>
                    <a:lnTo>
                      <a:pt x="194859" y="11910"/>
                    </a:lnTo>
                    <a:lnTo>
                      <a:pt x="193958" y="12933"/>
                    </a:lnTo>
                    <a:lnTo>
                      <a:pt x="193057" y="13980"/>
                    </a:lnTo>
                    <a:lnTo>
                      <a:pt x="192180" y="15052"/>
                    </a:lnTo>
                    <a:lnTo>
                      <a:pt x="191352" y="16148"/>
                    </a:lnTo>
                    <a:lnTo>
                      <a:pt x="190524" y="17244"/>
                    </a:lnTo>
                    <a:lnTo>
                      <a:pt x="189696" y="18388"/>
                    </a:lnTo>
                    <a:lnTo>
                      <a:pt x="188893" y="19533"/>
                    </a:lnTo>
                    <a:lnTo>
                      <a:pt x="187334" y="21847"/>
                    </a:lnTo>
                    <a:lnTo>
                      <a:pt x="185775" y="24209"/>
                    </a:lnTo>
                    <a:lnTo>
                      <a:pt x="184217" y="26547"/>
                    </a:lnTo>
                    <a:lnTo>
                      <a:pt x="182658" y="28885"/>
                    </a:lnTo>
                    <a:lnTo>
                      <a:pt x="181854" y="30030"/>
                    </a:lnTo>
                    <a:lnTo>
                      <a:pt x="181026" y="31174"/>
                    </a:lnTo>
                    <a:lnTo>
                      <a:pt x="180198" y="32295"/>
                    </a:lnTo>
                    <a:lnTo>
                      <a:pt x="179370" y="33391"/>
                    </a:lnTo>
                    <a:lnTo>
                      <a:pt x="178493" y="34486"/>
                    </a:lnTo>
                    <a:lnTo>
                      <a:pt x="177592" y="35534"/>
                    </a:lnTo>
                    <a:lnTo>
                      <a:pt x="176691" y="36557"/>
                    </a:lnTo>
                    <a:lnTo>
                      <a:pt x="175741" y="37555"/>
                    </a:lnTo>
                    <a:lnTo>
                      <a:pt x="174767" y="38529"/>
                    </a:lnTo>
                    <a:lnTo>
                      <a:pt x="173769" y="39455"/>
                    </a:lnTo>
                    <a:lnTo>
                      <a:pt x="172721" y="40331"/>
                    </a:lnTo>
                    <a:lnTo>
                      <a:pt x="172186" y="40770"/>
                    </a:lnTo>
                    <a:lnTo>
                      <a:pt x="171625" y="41184"/>
                    </a:lnTo>
                    <a:lnTo>
                      <a:pt x="171090" y="41598"/>
                    </a:lnTo>
                    <a:lnTo>
                      <a:pt x="170505" y="41988"/>
                    </a:lnTo>
                    <a:lnTo>
                      <a:pt x="169945" y="42377"/>
                    </a:lnTo>
                    <a:lnTo>
                      <a:pt x="169336" y="42743"/>
                    </a:lnTo>
                    <a:lnTo>
                      <a:pt x="168752" y="43108"/>
                    </a:lnTo>
                    <a:lnTo>
                      <a:pt x="168143" y="43449"/>
                    </a:lnTo>
                    <a:lnTo>
                      <a:pt x="167510" y="43790"/>
                    </a:lnTo>
                    <a:lnTo>
                      <a:pt x="166876" y="44106"/>
                    </a:lnTo>
                    <a:lnTo>
                      <a:pt x="166267" y="44399"/>
                    </a:lnTo>
                    <a:lnTo>
                      <a:pt x="165634" y="44667"/>
                    </a:lnTo>
                    <a:lnTo>
                      <a:pt x="165025" y="44910"/>
                    </a:lnTo>
                    <a:lnTo>
                      <a:pt x="164416" y="45129"/>
                    </a:lnTo>
                    <a:lnTo>
                      <a:pt x="163783" y="45324"/>
                    </a:lnTo>
                    <a:lnTo>
                      <a:pt x="163174" y="45519"/>
                    </a:lnTo>
                    <a:lnTo>
                      <a:pt x="162566" y="45665"/>
                    </a:lnTo>
                    <a:lnTo>
                      <a:pt x="161957" y="45811"/>
                    </a:lnTo>
                    <a:lnTo>
                      <a:pt x="161323" y="45933"/>
                    </a:lnTo>
                    <a:lnTo>
                      <a:pt x="160715" y="46030"/>
                    </a:lnTo>
                    <a:lnTo>
                      <a:pt x="160106" y="46128"/>
                    </a:lnTo>
                    <a:lnTo>
                      <a:pt x="159497" y="46177"/>
                    </a:lnTo>
                    <a:lnTo>
                      <a:pt x="158888" y="46250"/>
                    </a:lnTo>
                    <a:lnTo>
                      <a:pt x="158279" y="46274"/>
                    </a:lnTo>
                    <a:lnTo>
                      <a:pt x="157646" y="46298"/>
                    </a:lnTo>
                    <a:lnTo>
                      <a:pt x="157037" y="46298"/>
                    </a:lnTo>
                    <a:lnTo>
                      <a:pt x="155819" y="46250"/>
                    </a:lnTo>
                    <a:lnTo>
                      <a:pt x="154602" y="46177"/>
                    </a:lnTo>
                    <a:lnTo>
                      <a:pt x="153384" y="46030"/>
                    </a:lnTo>
                    <a:lnTo>
                      <a:pt x="152166" y="45860"/>
                    </a:lnTo>
                    <a:lnTo>
                      <a:pt x="150924" y="45641"/>
                    </a:lnTo>
                    <a:lnTo>
                      <a:pt x="149706" y="45397"/>
                    </a:lnTo>
                    <a:lnTo>
                      <a:pt x="148489" y="45105"/>
                    </a:lnTo>
                    <a:lnTo>
                      <a:pt x="147271" y="44813"/>
                    </a:lnTo>
                    <a:lnTo>
                      <a:pt x="146053" y="44472"/>
                    </a:lnTo>
                    <a:lnTo>
                      <a:pt x="144836" y="44155"/>
                    </a:lnTo>
                    <a:lnTo>
                      <a:pt x="142376" y="43449"/>
                    </a:lnTo>
                    <a:lnTo>
                      <a:pt x="139916" y="42743"/>
                    </a:lnTo>
                    <a:lnTo>
                      <a:pt x="137481" y="42061"/>
                    </a:lnTo>
                    <a:lnTo>
                      <a:pt x="136238" y="41744"/>
                    </a:lnTo>
                    <a:lnTo>
                      <a:pt x="135021" y="41452"/>
                    </a:lnTo>
                    <a:lnTo>
                      <a:pt x="133779" y="41184"/>
                    </a:lnTo>
                    <a:lnTo>
                      <a:pt x="132537" y="40965"/>
                    </a:lnTo>
                    <a:lnTo>
                      <a:pt x="131295" y="40770"/>
                    </a:lnTo>
                    <a:lnTo>
                      <a:pt x="130052" y="40624"/>
                    </a:lnTo>
                    <a:lnTo>
                      <a:pt x="128835" y="40502"/>
                    </a:lnTo>
                    <a:lnTo>
                      <a:pt x="127568" y="40453"/>
                    </a:lnTo>
                    <a:lnTo>
                      <a:pt x="125523" y="40453"/>
                    </a:lnTo>
                    <a:lnTo>
                      <a:pt x="124500" y="40502"/>
                    </a:lnTo>
                    <a:lnTo>
                      <a:pt x="123501" y="40575"/>
                    </a:lnTo>
                    <a:lnTo>
                      <a:pt x="122503" y="40648"/>
                    </a:lnTo>
                    <a:lnTo>
                      <a:pt x="121504" y="40770"/>
                    </a:lnTo>
                    <a:lnTo>
                      <a:pt x="120530" y="40916"/>
                    </a:lnTo>
                    <a:lnTo>
                      <a:pt x="119556" y="41086"/>
                    </a:lnTo>
                    <a:lnTo>
                      <a:pt x="118582" y="41257"/>
                    </a:lnTo>
                    <a:lnTo>
                      <a:pt x="117607" y="41476"/>
                    </a:lnTo>
                    <a:lnTo>
                      <a:pt x="116658" y="41695"/>
                    </a:lnTo>
                    <a:lnTo>
                      <a:pt x="115708" y="41963"/>
                    </a:lnTo>
                    <a:lnTo>
                      <a:pt x="114782" y="42231"/>
                    </a:lnTo>
                    <a:lnTo>
                      <a:pt x="113857" y="42523"/>
                    </a:lnTo>
                    <a:lnTo>
                      <a:pt x="112931" y="42840"/>
                    </a:lnTo>
                    <a:lnTo>
                      <a:pt x="112006" y="43181"/>
                    </a:lnTo>
                    <a:lnTo>
                      <a:pt x="111105" y="43522"/>
                    </a:lnTo>
                    <a:lnTo>
                      <a:pt x="110204" y="43912"/>
                    </a:lnTo>
                    <a:lnTo>
                      <a:pt x="109303" y="44301"/>
                    </a:lnTo>
                    <a:lnTo>
                      <a:pt x="108426" y="44691"/>
                    </a:lnTo>
                    <a:lnTo>
                      <a:pt x="107549" y="45129"/>
                    </a:lnTo>
                    <a:lnTo>
                      <a:pt x="106672" y="45568"/>
                    </a:lnTo>
                    <a:lnTo>
                      <a:pt x="105795" y="46030"/>
                    </a:lnTo>
                    <a:lnTo>
                      <a:pt x="104943" y="46493"/>
                    </a:lnTo>
                    <a:lnTo>
                      <a:pt x="104091" y="46980"/>
                    </a:lnTo>
                    <a:lnTo>
                      <a:pt x="103238" y="47492"/>
                    </a:lnTo>
                    <a:lnTo>
                      <a:pt x="102410" y="48003"/>
                    </a:lnTo>
                    <a:lnTo>
                      <a:pt x="101558" y="48539"/>
                    </a:lnTo>
                    <a:lnTo>
                      <a:pt x="99926" y="49659"/>
                    </a:lnTo>
                    <a:lnTo>
                      <a:pt x="98294" y="50804"/>
                    </a:lnTo>
                    <a:lnTo>
                      <a:pt x="96711" y="51997"/>
                    </a:lnTo>
                    <a:lnTo>
                      <a:pt x="95128" y="53239"/>
                    </a:lnTo>
                    <a:lnTo>
                      <a:pt x="93594" y="54530"/>
                    </a:lnTo>
                    <a:lnTo>
                      <a:pt x="92084" y="55845"/>
                    </a:lnTo>
                    <a:lnTo>
                      <a:pt x="90574" y="57185"/>
                    </a:lnTo>
                    <a:lnTo>
                      <a:pt x="89113" y="58573"/>
                    </a:lnTo>
                    <a:lnTo>
                      <a:pt x="87651" y="59961"/>
                    </a:lnTo>
                    <a:lnTo>
                      <a:pt x="86215" y="61374"/>
                    </a:lnTo>
                    <a:lnTo>
                      <a:pt x="84826" y="62810"/>
                    </a:lnTo>
                    <a:lnTo>
                      <a:pt x="83438" y="64247"/>
                    </a:lnTo>
                    <a:lnTo>
                      <a:pt x="82074" y="65709"/>
                    </a:lnTo>
                    <a:lnTo>
                      <a:pt x="80735" y="67170"/>
                    </a:lnTo>
                    <a:lnTo>
                      <a:pt x="78105" y="70068"/>
                    </a:lnTo>
                    <a:lnTo>
                      <a:pt x="75547" y="72942"/>
                    </a:lnTo>
                    <a:lnTo>
                      <a:pt x="73282" y="75475"/>
                    </a:lnTo>
                    <a:lnTo>
                      <a:pt x="70993" y="78032"/>
                    </a:lnTo>
                    <a:lnTo>
                      <a:pt x="68655" y="80589"/>
                    </a:lnTo>
                    <a:lnTo>
                      <a:pt x="67462" y="81880"/>
                    </a:lnTo>
                    <a:lnTo>
                      <a:pt x="66244" y="83146"/>
                    </a:lnTo>
                    <a:lnTo>
                      <a:pt x="65026" y="84388"/>
                    </a:lnTo>
                    <a:lnTo>
                      <a:pt x="63784" y="85630"/>
                    </a:lnTo>
                    <a:lnTo>
                      <a:pt x="62518" y="86848"/>
                    </a:lnTo>
                    <a:lnTo>
                      <a:pt x="61251" y="88066"/>
                    </a:lnTo>
                    <a:lnTo>
                      <a:pt x="59961" y="89259"/>
                    </a:lnTo>
                    <a:lnTo>
                      <a:pt x="58670" y="90404"/>
                    </a:lnTo>
                    <a:lnTo>
                      <a:pt x="57330" y="91548"/>
                    </a:lnTo>
                    <a:lnTo>
                      <a:pt x="55991" y="92669"/>
                    </a:lnTo>
                    <a:lnTo>
                      <a:pt x="54627" y="93740"/>
                    </a:lnTo>
                    <a:lnTo>
                      <a:pt x="53239" y="94788"/>
                    </a:lnTo>
                    <a:lnTo>
                      <a:pt x="51851" y="95810"/>
                    </a:lnTo>
                    <a:lnTo>
                      <a:pt x="50414" y="96785"/>
                    </a:lnTo>
                    <a:lnTo>
                      <a:pt x="48977" y="97710"/>
                    </a:lnTo>
                    <a:lnTo>
                      <a:pt x="47491" y="98611"/>
                    </a:lnTo>
                    <a:lnTo>
                      <a:pt x="46005" y="99464"/>
                    </a:lnTo>
                    <a:lnTo>
                      <a:pt x="44471" y="100267"/>
                    </a:lnTo>
                    <a:lnTo>
                      <a:pt x="42937" y="101022"/>
                    </a:lnTo>
                    <a:lnTo>
                      <a:pt x="42157" y="101388"/>
                    </a:lnTo>
                    <a:lnTo>
                      <a:pt x="41354" y="101729"/>
                    </a:lnTo>
                    <a:lnTo>
                      <a:pt x="40574" y="102045"/>
                    </a:lnTo>
                    <a:lnTo>
                      <a:pt x="39771" y="102362"/>
                    </a:lnTo>
                    <a:lnTo>
                      <a:pt x="38967" y="102678"/>
                    </a:lnTo>
                    <a:lnTo>
                      <a:pt x="38139" y="102971"/>
                    </a:lnTo>
                    <a:lnTo>
                      <a:pt x="37311" y="103238"/>
                    </a:lnTo>
                    <a:lnTo>
                      <a:pt x="36483" y="103482"/>
                    </a:lnTo>
                    <a:lnTo>
                      <a:pt x="35655" y="103726"/>
                    </a:lnTo>
                    <a:lnTo>
                      <a:pt x="34802" y="103969"/>
                    </a:lnTo>
                    <a:lnTo>
                      <a:pt x="33974" y="104164"/>
                    </a:lnTo>
                    <a:lnTo>
                      <a:pt x="33098" y="104359"/>
                    </a:lnTo>
                    <a:lnTo>
                      <a:pt x="32245" y="104554"/>
                    </a:lnTo>
                    <a:lnTo>
                      <a:pt x="31368" y="104700"/>
                    </a:lnTo>
                    <a:lnTo>
                      <a:pt x="30273" y="104870"/>
                    </a:lnTo>
                    <a:lnTo>
                      <a:pt x="29152" y="105016"/>
                    </a:lnTo>
                    <a:lnTo>
                      <a:pt x="28032" y="105114"/>
                    </a:lnTo>
                    <a:lnTo>
                      <a:pt x="26887" y="105162"/>
                    </a:lnTo>
                    <a:lnTo>
                      <a:pt x="25743" y="105187"/>
                    </a:lnTo>
                    <a:lnTo>
                      <a:pt x="24598" y="105162"/>
                    </a:lnTo>
                    <a:lnTo>
                      <a:pt x="23429" y="105114"/>
                    </a:lnTo>
                    <a:lnTo>
                      <a:pt x="22284" y="105016"/>
                    </a:lnTo>
                    <a:lnTo>
                      <a:pt x="21115" y="104895"/>
                    </a:lnTo>
                    <a:lnTo>
                      <a:pt x="19971" y="104724"/>
                    </a:lnTo>
                    <a:lnTo>
                      <a:pt x="18826" y="104505"/>
                    </a:lnTo>
                    <a:lnTo>
                      <a:pt x="17681" y="104261"/>
                    </a:lnTo>
                    <a:lnTo>
                      <a:pt x="16561" y="103969"/>
                    </a:lnTo>
                    <a:lnTo>
                      <a:pt x="15441" y="103653"/>
                    </a:lnTo>
                    <a:lnTo>
                      <a:pt x="14345" y="103263"/>
                    </a:lnTo>
                    <a:lnTo>
                      <a:pt x="13273" y="102873"/>
                    </a:lnTo>
                    <a:lnTo>
                      <a:pt x="12202" y="102410"/>
                    </a:lnTo>
                    <a:lnTo>
                      <a:pt x="11154" y="101923"/>
                    </a:lnTo>
                    <a:lnTo>
                      <a:pt x="10131" y="101412"/>
                    </a:lnTo>
                    <a:lnTo>
                      <a:pt x="9133" y="100827"/>
                    </a:lnTo>
                    <a:lnTo>
                      <a:pt x="8183" y="100219"/>
                    </a:lnTo>
                    <a:lnTo>
                      <a:pt x="7233" y="99585"/>
                    </a:lnTo>
                    <a:lnTo>
                      <a:pt x="6332" y="98879"/>
                    </a:lnTo>
                    <a:lnTo>
                      <a:pt x="5455" y="98148"/>
                    </a:lnTo>
                    <a:lnTo>
                      <a:pt x="4627" y="97393"/>
                    </a:lnTo>
                    <a:lnTo>
                      <a:pt x="3824" y="96565"/>
                    </a:lnTo>
                    <a:lnTo>
                      <a:pt x="3458" y="96151"/>
                    </a:lnTo>
                    <a:lnTo>
                      <a:pt x="3069" y="95713"/>
                    </a:lnTo>
                    <a:lnTo>
                      <a:pt x="2728" y="95275"/>
                    </a:lnTo>
                    <a:lnTo>
                      <a:pt x="2362" y="94812"/>
                    </a:lnTo>
                    <a:lnTo>
                      <a:pt x="2021" y="94349"/>
                    </a:lnTo>
                    <a:lnTo>
                      <a:pt x="1705" y="93886"/>
                    </a:lnTo>
                    <a:lnTo>
                      <a:pt x="1388" y="93399"/>
                    </a:lnTo>
                    <a:lnTo>
                      <a:pt x="1096" y="92888"/>
                    </a:lnTo>
                    <a:lnTo>
                      <a:pt x="804" y="92401"/>
                    </a:lnTo>
                    <a:lnTo>
                      <a:pt x="511" y="91889"/>
                    </a:lnTo>
                    <a:lnTo>
                      <a:pt x="268" y="91354"/>
                    </a:lnTo>
                    <a:lnTo>
                      <a:pt x="0" y="90818"/>
                    </a:lnTo>
                    <a:lnTo>
                      <a:pt x="0" y="90818"/>
                    </a:lnTo>
                    <a:lnTo>
                      <a:pt x="463" y="91816"/>
                    </a:lnTo>
                    <a:lnTo>
                      <a:pt x="950" y="92791"/>
                    </a:lnTo>
                    <a:lnTo>
                      <a:pt x="1461" y="93740"/>
                    </a:lnTo>
                    <a:lnTo>
                      <a:pt x="1997" y="94690"/>
                    </a:lnTo>
                    <a:lnTo>
                      <a:pt x="2557" y="95591"/>
                    </a:lnTo>
                    <a:lnTo>
                      <a:pt x="3142" y="96468"/>
                    </a:lnTo>
                    <a:lnTo>
                      <a:pt x="3726" y="97320"/>
                    </a:lnTo>
                    <a:lnTo>
                      <a:pt x="4359" y="98148"/>
                    </a:lnTo>
                    <a:lnTo>
                      <a:pt x="4993" y="98952"/>
                    </a:lnTo>
                    <a:lnTo>
                      <a:pt x="5650" y="99707"/>
                    </a:lnTo>
                    <a:lnTo>
                      <a:pt x="6332" y="100462"/>
                    </a:lnTo>
                    <a:lnTo>
                      <a:pt x="7038" y="101193"/>
                    </a:lnTo>
                    <a:lnTo>
                      <a:pt x="7769" y="101875"/>
                    </a:lnTo>
                    <a:lnTo>
                      <a:pt x="8500" y="102532"/>
                    </a:lnTo>
                    <a:lnTo>
                      <a:pt x="9279" y="103165"/>
                    </a:lnTo>
                    <a:lnTo>
                      <a:pt x="10058" y="103774"/>
                    </a:lnTo>
                    <a:lnTo>
                      <a:pt x="10862" y="104359"/>
                    </a:lnTo>
                    <a:lnTo>
                      <a:pt x="11690" y="104895"/>
                    </a:lnTo>
                    <a:lnTo>
                      <a:pt x="12543" y="105406"/>
                    </a:lnTo>
                    <a:lnTo>
                      <a:pt x="13419" y="105893"/>
                    </a:lnTo>
                    <a:lnTo>
                      <a:pt x="14296" y="106356"/>
                    </a:lnTo>
                    <a:lnTo>
                      <a:pt x="15222" y="106770"/>
                    </a:lnTo>
                    <a:lnTo>
                      <a:pt x="16147" y="107160"/>
                    </a:lnTo>
                    <a:lnTo>
                      <a:pt x="17097" y="107500"/>
                    </a:lnTo>
                    <a:lnTo>
                      <a:pt x="18071" y="107841"/>
                    </a:lnTo>
                    <a:lnTo>
                      <a:pt x="19045" y="108134"/>
                    </a:lnTo>
                    <a:lnTo>
                      <a:pt x="20068" y="108377"/>
                    </a:lnTo>
                    <a:lnTo>
                      <a:pt x="21091" y="108596"/>
                    </a:lnTo>
                    <a:lnTo>
                      <a:pt x="22138" y="108791"/>
                    </a:lnTo>
                    <a:lnTo>
                      <a:pt x="23210" y="108962"/>
                    </a:lnTo>
                    <a:lnTo>
                      <a:pt x="24306" y="109084"/>
                    </a:lnTo>
                    <a:lnTo>
                      <a:pt x="25402" y="109157"/>
                    </a:lnTo>
                    <a:lnTo>
                      <a:pt x="26205" y="109205"/>
                    </a:lnTo>
                    <a:lnTo>
                      <a:pt x="27009" y="109230"/>
                    </a:lnTo>
                    <a:lnTo>
                      <a:pt x="28568" y="109230"/>
                    </a:lnTo>
                    <a:lnTo>
                      <a:pt x="29347" y="109205"/>
                    </a:lnTo>
                    <a:lnTo>
                      <a:pt x="30102" y="109181"/>
                    </a:lnTo>
                    <a:lnTo>
                      <a:pt x="30881" y="109132"/>
                    </a:lnTo>
                    <a:lnTo>
                      <a:pt x="31636" y="109059"/>
                    </a:lnTo>
                    <a:lnTo>
                      <a:pt x="33122" y="108889"/>
                    </a:lnTo>
                    <a:lnTo>
                      <a:pt x="34608" y="108669"/>
                    </a:lnTo>
                    <a:lnTo>
                      <a:pt x="36069" y="108377"/>
                    </a:lnTo>
                    <a:lnTo>
                      <a:pt x="37506" y="108061"/>
                    </a:lnTo>
                    <a:lnTo>
                      <a:pt x="38918" y="107671"/>
                    </a:lnTo>
                    <a:lnTo>
                      <a:pt x="40307" y="107257"/>
                    </a:lnTo>
                    <a:lnTo>
                      <a:pt x="41670" y="106770"/>
                    </a:lnTo>
                    <a:lnTo>
                      <a:pt x="43034" y="106258"/>
                    </a:lnTo>
                    <a:lnTo>
                      <a:pt x="44374" y="105674"/>
                    </a:lnTo>
                    <a:lnTo>
                      <a:pt x="45689" y="105065"/>
                    </a:lnTo>
                    <a:lnTo>
                      <a:pt x="47004" y="104432"/>
                    </a:lnTo>
                    <a:lnTo>
                      <a:pt x="48270" y="103726"/>
                    </a:lnTo>
                    <a:lnTo>
                      <a:pt x="49561" y="102995"/>
                    </a:lnTo>
                    <a:lnTo>
                      <a:pt x="50803" y="102240"/>
                    </a:lnTo>
                    <a:lnTo>
                      <a:pt x="52045" y="101436"/>
                    </a:lnTo>
                    <a:lnTo>
                      <a:pt x="53263" y="100608"/>
                    </a:lnTo>
                    <a:lnTo>
                      <a:pt x="54481" y="99731"/>
                    </a:lnTo>
                    <a:lnTo>
                      <a:pt x="55674" y="98855"/>
                    </a:lnTo>
                    <a:lnTo>
                      <a:pt x="56868" y="97929"/>
                    </a:lnTo>
                    <a:lnTo>
                      <a:pt x="58037" y="96955"/>
                    </a:lnTo>
                    <a:lnTo>
                      <a:pt x="59206" y="95981"/>
                    </a:lnTo>
                    <a:lnTo>
                      <a:pt x="60350" y="94982"/>
                    </a:lnTo>
                    <a:lnTo>
                      <a:pt x="61495" y="93960"/>
                    </a:lnTo>
                    <a:lnTo>
                      <a:pt x="62615" y="92912"/>
                    </a:lnTo>
                    <a:lnTo>
                      <a:pt x="63735" y="91841"/>
                    </a:lnTo>
                    <a:lnTo>
                      <a:pt x="64856" y="90769"/>
                    </a:lnTo>
                    <a:lnTo>
                      <a:pt x="65952" y="89649"/>
                    </a:lnTo>
                    <a:lnTo>
                      <a:pt x="67048" y="88529"/>
                    </a:lnTo>
                    <a:lnTo>
                      <a:pt x="69215" y="86264"/>
                    </a:lnTo>
                    <a:lnTo>
                      <a:pt x="71358" y="83950"/>
                    </a:lnTo>
                    <a:lnTo>
                      <a:pt x="73477" y="81588"/>
                    </a:lnTo>
                    <a:lnTo>
                      <a:pt x="75596" y="79225"/>
                    </a:lnTo>
                    <a:lnTo>
                      <a:pt x="79785" y="74500"/>
                    </a:lnTo>
                    <a:lnTo>
                      <a:pt x="81855" y="72138"/>
                    </a:lnTo>
                    <a:lnTo>
                      <a:pt x="83950" y="69824"/>
                    </a:lnTo>
                    <a:lnTo>
                      <a:pt x="86044" y="67560"/>
                    </a:lnTo>
                    <a:lnTo>
                      <a:pt x="88139" y="65343"/>
                    </a:lnTo>
                    <a:lnTo>
                      <a:pt x="89210" y="64247"/>
                    </a:lnTo>
                    <a:lnTo>
                      <a:pt x="90257" y="63176"/>
                    </a:lnTo>
                    <a:lnTo>
                      <a:pt x="91329" y="62153"/>
                    </a:lnTo>
                    <a:lnTo>
                      <a:pt x="92401" y="61106"/>
                    </a:lnTo>
                    <a:lnTo>
                      <a:pt x="93472" y="60107"/>
                    </a:lnTo>
                    <a:lnTo>
                      <a:pt x="94568" y="59133"/>
                    </a:lnTo>
                    <a:lnTo>
                      <a:pt x="95640" y="58183"/>
                    </a:lnTo>
                    <a:lnTo>
                      <a:pt x="96736" y="57258"/>
                    </a:lnTo>
                    <a:lnTo>
                      <a:pt x="97856" y="56357"/>
                    </a:lnTo>
                    <a:lnTo>
                      <a:pt x="98976" y="55504"/>
                    </a:lnTo>
                    <a:lnTo>
                      <a:pt x="100097" y="54676"/>
                    </a:lnTo>
                    <a:lnTo>
                      <a:pt x="101217" y="53872"/>
                    </a:lnTo>
                    <a:lnTo>
                      <a:pt x="102508" y="52996"/>
                    </a:lnTo>
                    <a:lnTo>
                      <a:pt x="103823" y="52168"/>
                    </a:lnTo>
                    <a:lnTo>
                      <a:pt x="105162" y="51364"/>
                    </a:lnTo>
                    <a:lnTo>
                      <a:pt x="106526" y="50585"/>
                    </a:lnTo>
                    <a:lnTo>
                      <a:pt x="107890" y="49854"/>
                    </a:lnTo>
                    <a:lnTo>
                      <a:pt x="109278" y="49148"/>
                    </a:lnTo>
                    <a:lnTo>
                      <a:pt x="110691" y="48490"/>
                    </a:lnTo>
                    <a:lnTo>
                      <a:pt x="112128" y="47881"/>
                    </a:lnTo>
                    <a:lnTo>
                      <a:pt x="113565" y="47297"/>
                    </a:lnTo>
                    <a:lnTo>
                      <a:pt x="115050" y="46785"/>
                    </a:lnTo>
                    <a:lnTo>
                      <a:pt x="116511" y="46298"/>
                    </a:lnTo>
                    <a:lnTo>
                      <a:pt x="118021" y="45860"/>
                    </a:lnTo>
                    <a:lnTo>
                      <a:pt x="119531" y="45470"/>
                    </a:lnTo>
                    <a:lnTo>
                      <a:pt x="121041" y="45154"/>
                    </a:lnTo>
                    <a:lnTo>
                      <a:pt x="121821" y="45007"/>
                    </a:lnTo>
                    <a:lnTo>
                      <a:pt x="122576" y="44886"/>
                    </a:lnTo>
                    <a:lnTo>
                      <a:pt x="123355" y="44764"/>
                    </a:lnTo>
                    <a:lnTo>
                      <a:pt x="124134" y="44667"/>
                    </a:lnTo>
                    <a:lnTo>
                      <a:pt x="125011" y="44569"/>
                    </a:lnTo>
                    <a:lnTo>
                      <a:pt x="125912" y="44520"/>
                    </a:lnTo>
                    <a:lnTo>
                      <a:pt x="126789" y="44472"/>
                    </a:lnTo>
                    <a:lnTo>
                      <a:pt x="127690" y="44472"/>
                    </a:lnTo>
                    <a:lnTo>
                      <a:pt x="128567" y="44496"/>
                    </a:lnTo>
                    <a:lnTo>
                      <a:pt x="129419" y="44520"/>
                    </a:lnTo>
                    <a:lnTo>
                      <a:pt x="130296" y="44593"/>
                    </a:lnTo>
                    <a:lnTo>
                      <a:pt x="131148" y="44667"/>
                    </a:lnTo>
                    <a:lnTo>
                      <a:pt x="132025" y="44764"/>
                    </a:lnTo>
                    <a:lnTo>
                      <a:pt x="132878" y="44886"/>
                    </a:lnTo>
                    <a:lnTo>
                      <a:pt x="133730" y="45032"/>
                    </a:lnTo>
                    <a:lnTo>
                      <a:pt x="134582" y="45178"/>
                    </a:lnTo>
                    <a:lnTo>
                      <a:pt x="136263" y="45519"/>
                    </a:lnTo>
                    <a:lnTo>
                      <a:pt x="137968" y="45933"/>
                    </a:lnTo>
                    <a:lnTo>
                      <a:pt x="139648" y="46347"/>
                    </a:lnTo>
                    <a:lnTo>
                      <a:pt x="141329" y="46810"/>
                    </a:lnTo>
                    <a:lnTo>
                      <a:pt x="144689" y="47760"/>
                    </a:lnTo>
                    <a:lnTo>
                      <a:pt x="146370" y="48247"/>
                    </a:lnTo>
                    <a:lnTo>
                      <a:pt x="148075" y="48709"/>
                    </a:lnTo>
                    <a:lnTo>
                      <a:pt x="149780" y="49148"/>
                    </a:lnTo>
                    <a:lnTo>
                      <a:pt x="151509" y="49537"/>
                    </a:lnTo>
                    <a:lnTo>
                      <a:pt x="152873" y="49830"/>
                    </a:lnTo>
                    <a:lnTo>
                      <a:pt x="154212" y="50024"/>
                    </a:lnTo>
                    <a:lnTo>
                      <a:pt x="154894" y="50122"/>
                    </a:lnTo>
                    <a:lnTo>
                      <a:pt x="155552" y="50195"/>
                    </a:lnTo>
                    <a:lnTo>
                      <a:pt x="156233" y="50244"/>
                    </a:lnTo>
                    <a:lnTo>
                      <a:pt x="156891" y="50292"/>
                    </a:lnTo>
                    <a:lnTo>
                      <a:pt x="157549" y="50317"/>
                    </a:lnTo>
                    <a:lnTo>
                      <a:pt x="158864" y="50317"/>
                    </a:lnTo>
                    <a:lnTo>
                      <a:pt x="159497" y="50292"/>
                    </a:lnTo>
                    <a:lnTo>
                      <a:pt x="160154" y="50268"/>
                    </a:lnTo>
                    <a:lnTo>
                      <a:pt x="160788" y="50195"/>
                    </a:lnTo>
                    <a:lnTo>
                      <a:pt x="161445" y="50122"/>
                    </a:lnTo>
                    <a:lnTo>
                      <a:pt x="162078" y="50049"/>
                    </a:lnTo>
                    <a:lnTo>
                      <a:pt x="162712" y="49927"/>
                    </a:lnTo>
                    <a:lnTo>
                      <a:pt x="163345" y="49805"/>
                    </a:lnTo>
                    <a:lnTo>
                      <a:pt x="163978" y="49684"/>
                    </a:lnTo>
                    <a:lnTo>
                      <a:pt x="164587" y="49513"/>
                    </a:lnTo>
                    <a:lnTo>
                      <a:pt x="165220" y="49343"/>
                    </a:lnTo>
                    <a:lnTo>
                      <a:pt x="165829" y="49148"/>
                    </a:lnTo>
                    <a:lnTo>
                      <a:pt x="166438" y="48929"/>
                    </a:lnTo>
                    <a:lnTo>
                      <a:pt x="167047" y="48709"/>
                    </a:lnTo>
                    <a:lnTo>
                      <a:pt x="167656" y="48466"/>
                    </a:lnTo>
                    <a:lnTo>
                      <a:pt x="168264" y="48198"/>
                    </a:lnTo>
                    <a:lnTo>
                      <a:pt x="168873" y="47930"/>
                    </a:lnTo>
                    <a:lnTo>
                      <a:pt x="169482" y="47613"/>
                    </a:lnTo>
                    <a:lnTo>
                      <a:pt x="170067" y="47297"/>
                    </a:lnTo>
                    <a:lnTo>
                      <a:pt x="170651" y="46956"/>
                    </a:lnTo>
                    <a:lnTo>
                      <a:pt x="171236" y="46591"/>
                    </a:lnTo>
                    <a:lnTo>
                      <a:pt x="171820" y="46225"/>
                    </a:lnTo>
                    <a:lnTo>
                      <a:pt x="172892" y="45470"/>
                    </a:lnTo>
                    <a:lnTo>
                      <a:pt x="173939" y="44691"/>
                    </a:lnTo>
                    <a:lnTo>
                      <a:pt x="174938" y="43863"/>
                    </a:lnTo>
                    <a:lnTo>
                      <a:pt x="175887" y="43010"/>
                    </a:lnTo>
                    <a:lnTo>
                      <a:pt x="176837" y="42134"/>
                    </a:lnTo>
                    <a:lnTo>
                      <a:pt x="177738" y="41233"/>
                    </a:lnTo>
                    <a:lnTo>
                      <a:pt x="178615" y="40283"/>
                    </a:lnTo>
                    <a:lnTo>
                      <a:pt x="179443" y="39333"/>
                    </a:lnTo>
                    <a:lnTo>
                      <a:pt x="180271" y="38359"/>
                    </a:lnTo>
                    <a:lnTo>
                      <a:pt x="181075" y="37360"/>
                    </a:lnTo>
                    <a:lnTo>
                      <a:pt x="181854" y="36337"/>
                    </a:lnTo>
                    <a:lnTo>
                      <a:pt x="182634" y="35315"/>
                    </a:lnTo>
                    <a:lnTo>
                      <a:pt x="183389" y="34267"/>
                    </a:lnTo>
                    <a:lnTo>
                      <a:pt x="184144" y="33196"/>
                    </a:lnTo>
                    <a:lnTo>
                      <a:pt x="185580" y="31053"/>
                    </a:lnTo>
                    <a:lnTo>
                      <a:pt x="188454" y="26742"/>
                    </a:lnTo>
                    <a:lnTo>
                      <a:pt x="189891" y="24574"/>
                    </a:lnTo>
                    <a:lnTo>
                      <a:pt x="191377" y="22455"/>
                    </a:lnTo>
                    <a:lnTo>
                      <a:pt x="192132" y="21408"/>
                    </a:lnTo>
                    <a:lnTo>
                      <a:pt x="192887" y="20361"/>
                    </a:lnTo>
                    <a:lnTo>
                      <a:pt x="193690" y="19338"/>
                    </a:lnTo>
                    <a:lnTo>
                      <a:pt x="194494" y="18340"/>
                    </a:lnTo>
                    <a:lnTo>
                      <a:pt x="195322" y="17365"/>
                    </a:lnTo>
                    <a:lnTo>
                      <a:pt x="196150" y="16391"/>
                    </a:lnTo>
                    <a:lnTo>
                      <a:pt x="197027" y="15466"/>
                    </a:lnTo>
                    <a:lnTo>
                      <a:pt x="197928" y="14540"/>
                    </a:lnTo>
                    <a:lnTo>
                      <a:pt x="198561" y="13956"/>
                    </a:lnTo>
                    <a:lnTo>
                      <a:pt x="199195" y="13371"/>
                    </a:lnTo>
                    <a:lnTo>
                      <a:pt x="199852" y="12811"/>
                    </a:lnTo>
                    <a:lnTo>
                      <a:pt x="200510" y="12275"/>
                    </a:lnTo>
                    <a:lnTo>
                      <a:pt x="201167" y="11740"/>
                    </a:lnTo>
                    <a:lnTo>
                      <a:pt x="201849" y="11228"/>
                    </a:lnTo>
                    <a:lnTo>
                      <a:pt x="202531" y="10741"/>
                    </a:lnTo>
                    <a:lnTo>
                      <a:pt x="203237" y="10278"/>
                    </a:lnTo>
                    <a:lnTo>
                      <a:pt x="203944" y="9816"/>
                    </a:lnTo>
                    <a:lnTo>
                      <a:pt x="204674" y="9377"/>
                    </a:lnTo>
                    <a:lnTo>
                      <a:pt x="205405" y="8963"/>
                    </a:lnTo>
                    <a:lnTo>
                      <a:pt x="206136" y="8549"/>
                    </a:lnTo>
                    <a:lnTo>
                      <a:pt x="206891" y="8160"/>
                    </a:lnTo>
                    <a:lnTo>
                      <a:pt x="207646" y="7794"/>
                    </a:lnTo>
                    <a:lnTo>
                      <a:pt x="208401" y="7453"/>
                    </a:lnTo>
                    <a:lnTo>
                      <a:pt x="209180" y="7112"/>
                    </a:lnTo>
                    <a:lnTo>
                      <a:pt x="209959" y="6796"/>
                    </a:lnTo>
                    <a:lnTo>
                      <a:pt x="210739" y="6503"/>
                    </a:lnTo>
                    <a:lnTo>
                      <a:pt x="211518" y="6211"/>
                    </a:lnTo>
                    <a:lnTo>
                      <a:pt x="212322" y="5968"/>
                    </a:lnTo>
                    <a:lnTo>
                      <a:pt x="213125" y="5700"/>
                    </a:lnTo>
                    <a:lnTo>
                      <a:pt x="213953" y="5481"/>
                    </a:lnTo>
                    <a:lnTo>
                      <a:pt x="214757" y="5261"/>
                    </a:lnTo>
                    <a:lnTo>
                      <a:pt x="215585" y="5067"/>
                    </a:lnTo>
                    <a:lnTo>
                      <a:pt x="216413" y="4872"/>
                    </a:lnTo>
                    <a:lnTo>
                      <a:pt x="217241" y="4701"/>
                    </a:lnTo>
                    <a:lnTo>
                      <a:pt x="218069" y="4555"/>
                    </a:lnTo>
                    <a:lnTo>
                      <a:pt x="218922" y="4433"/>
                    </a:lnTo>
                    <a:lnTo>
                      <a:pt x="219774" y="4312"/>
                    </a:lnTo>
                    <a:lnTo>
                      <a:pt x="220626" y="4214"/>
                    </a:lnTo>
                    <a:lnTo>
                      <a:pt x="221479" y="4117"/>
                    </a:lnTo>
                    <a:lnTo>
                      <a:pt x="222331" y="4068"/>
                    </a:lnTo>
                    <a:lnTo>
                      <a:pt x="223403" y="3995"/>
                    </a:lnTo>
                    <a:lnTo>
                      <a:pt x="224450" y="3946"/>
                    </a:lnTo>
                    <a:lnTo>
                      <a:pt x="226545" y="3946"/>
                    </a:lnTo>
                    <a:lnTo>
                      <a:pt x="227592" y="3971"/>
                    </a:lnTo>
                    <a:lnTo>
                      <a:pt x="228615" y="4019"/>
                    </a:lnTo>
                    <a:lnTo>
                      <a:pt x="229638" y="4092"/>
                    </a:lnTo>
                    <a:lnTo>
                      <a:pt x="230660" y="4190"/>
                    </a:lnTo>
                    <a:lnTo>
                      <a:pt x="231683" y="4312"/>
                    </a:lnTo>
                    <a:lnTo>
                      <a:pt x="232682" y="4458"/>
                    </a:lnTo>
                    <a:lnTo>
                      <a:pt x="233705" y="4604"/>
                    </a:lnTo>
                    <a:lnTo>
                      <a:pt x="234703" y="4799"/>
                    </a:lnTo>
                    <a:lnTo>
                      <a:pt x="235677" y="4993"/>
                    </a:lnTo>
                    <a:lnTo>
                      <a:pt x="236676" y="5213"/>
                    </a:lnTo>
                    <a:lnTo>
                      <a:pt x="237650" y="5432"/>
                    </a:lnTo>
                    <a:lnTo>
                      <a:pt x="238624" y="5700"/>
                    </a:lnTo>
                    <a:lnTo>
                      <a:pt x="239598" y="5968"/>
                    </a:lnTo>
                    <a:lnTo>
                      <a:pt x="240573" y="6260"/>
                    </a:lnTo>
                    <a:lnTo>
                      <a:pt x="241522" y="6577"/>
                    </a:lnTo>
                    <a:lnTo>
                      <a:pt x="242472" y="6893"/>
                    </a:lnTo>
                    <a:lnTo>
                      <a:pt x="243422" y="7234"/>
                    </a:lnTo>
                    <a:lnTo>
                      <a:pt x="244372" y="7599"/>
                    </a:lnTo>
                    <a:lnTo>
                      <a:pt x="245297" y="7965"/>
                    </a:lnTo>
                    <a:lnTo>
                      <a:pt x="246223" y="8354"/>
                    </a:lnTo>
                    <a:lnTo>
                      <a:pt x="247148" y="8768"/>
                    </a:lnTo>
                    <a:lnTo>
                      <a:pt x="248074" y="9182"/>
                    </a:lnTo>
                    <a:lnTo>
                      <a:pt x="248999" y="9621"/>
                    </a:lnTo>
                    <a:lnTo>
                      <a:pt x="249900" y="10059"/>
                    </a:lnTo>
                    <a:lnTo>
                      <a:pt x="251703" y="10985"/>
                    </a:lnTo>
                    <a:lnTo>
                      <a:pt x="253480" y="11983"/>
                    </a:lnTo>
                    <a:lnTo>
                      <a:pt x="255234" y="13006"/>
                    </a:lnTo>
                    <a:lnTo>
                      <a:pt x="256963" y="14102"/>
                    </a:lnTo>
                    <a:lnTo>
                      <a:pt x="258692" y="15222"/>
                    </a:lnTo>
                    <a:lnTo>
                      <a:pt x="260373" y="16391"/>
                    </a:lnTo>
                    <a:lnTo>
                      <a:pt x="262053" y="17585"/>
                    </a:lnTo>
                    <a:lnTo>
                      <a:pt x="263709" y="18827"/>
                    </a:lnTo>
                    <a:lnTo>
                      <a:pt x="265341" y="20069"/>
                    </a:lnTo>
                    <a:lnTo>
                      <a:pt x="266948" y="21360"/>
                    </a:lnTo>
                    <a:lnTo>
                      <a:pt x="268532" y="22675"/>
                    </a:lnTo>
                    <a:lnTo>
                      <a:pt x="270115" y="24014"/>
                    </a:lnTo>
                    <a:lnTo>
                      <a:pt x="271673" y="25378"/>
                    </a:lnTo>
                    <a:lnTo>
                      <a:pt x="273208" y="26742"/>
                    </a:lnTo>
                    <a:lnTo>
                      <a:pt x="274718" y="28106"/>
                    </a:lnTo>
                    <a:lnTo>
                      <a:pt x="276203" y="29518"/>
                    </a:lnTo>
                    <a:lnTo>
                      <a:pt x="277689" y="30906"/>
                    </a:lnTo>
                    <a:lnTo>
                      <a:pt x="279150" y="32295"/>
                    </a:lnTo>
                    <a:lnTo>
                      <a:pt x="278906" y="31759"/>
                    </a:lnTo>
                    <a:lnTo>
                      <a:pt x="278639" y="31223"/>
                    </a:lnTo>
                    <a:lnTo>
                      <a:pt x="278054" y="30127"/>
                    </a:lnTo>
                    <a:lnTo>
                      <a:pt x="277396" y="29080"/>
                    </a:lnTo>
                    <a:lnTo>
                      <a:pt x="276715" y="28008"/>
                    </a:lnTo>
                    <a:lnTo>
                      <a:pt x="275960" y="26961"/>
                    </a:lnTo>
                    <a:lnTo>
                      <a:pt x="275180" y="25938"/>
                    </a:lnTo>
                    <a:lnTo>
                      <a:pt x="274328" y="24915"/>
                    </a:lnTo>
                    <a:lnTo>
                      <a:pt x="273451" y="23917"/>
                    </a:lnTo>
                    <a:lnTo>
                      <a:pt x="272526" y="22918"/>
                    </a:lnTo>
                    <a:lnTo>
                      <a:pt x="271576" y="21944"/>
                    </a:lnTo>
                    <a:lnTo>
                      <a:pt x="270577" y="20970"/>
                    </a:lnTo>
                    <a:lnTo>
                      <a:pt x="269530" y="20020"/>
                    </a:lnTo>
                    <a:lnTo>
                      <a:pt x="268483" y="19095"/>
                    </a:lnTo>
                    <a:lnTo>
                      <a:pt x="267387" y="18169"/>
                    </a:lnTo>
                    <a:lnTo>
                      <a:pt x="266291" y="17268"/>
                    </a:lnTo>
                    <a:lnTo>
                      <a:pt x="265171" y="16391"/>
                    </a:lnTo>
                    <a:lnTo>
                      <a:pt x="264026" y="15539"/>
                    </a:lnTo>
                    <a:lnTo>
                      <a:pt x="262857" y="14686"/>
                    </a:lnTo>
                    <a:lnTo>
                      <a:pt x="261688" y="13883"/>
                    </a:lnTo>
                    <a:lnTo>
                      <a:pt x="260495" y="13079"/>
                    </a:lnTo>
                    <a:lnTo>
                      <a:pt x="259326" y="12275"/>
                    </a:lnTo>
                    <a:lnTo>
                      <a:pt x="258132" y="11520"/>
                    </a:lnTo>
                    <a:lnTo>
                      <a:pt x="256939" y="10790"/>
                    </a:lnTo>
                    <a:lnTo>
                      <a:pt x="255745" y="10084"/>
                    </a:lnTo>
                    <a:lnTo>
                      <a:pt x="254552" y="9377"/>
                    </a:lnTo>
                    <a:lnTo>
                      <a:pt x="253383" y="8720"/>
                    </a:lnTo>
                    <a:lnTo>
                      <a:pt x="252214" y="8086"/>
                    </a:lnTo>
                    <a:lnTo>
                      <a:pt x="251069" y="7453"/>
                    </a:lnTo>
                    <a:lnTo>
                      <a:pt x="249949" y="6869"/>
                    </a:lnTo>
                    <a:lnTo>
                      <a:pt x="248829" y="6309"/>
                    </a:lnTo>
                    <a:lnTo>
                      <a:pt x="246661" y="5261"/>
                    </a:lnTo>
                    <a:lnTo>
                      <a:pt x="245030" y="4531"/>
                    </a:lnTo>
                    <a:lnTo>
                      <a:pt x="243349" y="3849"/>
                    </a:lnTo>
                    <a:lnTo>
                      <a:pt x="241669" y="3191"/>
                    </a:lnTo>
                    <a:lnTo>
                      <a:pt x="239964" y="2607"/>
                    </a:lnTo>
                    <a:lnTo>
                      <a:pt x="238235" y="2095"/>
                    </a:lnTo>
                    <a:lnTo>
                      <a:pt x="237382" y="1852"/>
                    </a:lnTo>
                    <a:lnTo>
                      <a:pt x="236505" y="1608"/>
                    </a:lnTo>
                    <a:lnTo>
                      <a:pt x="235629" y="1389"/>
                    </a:lnTo>
                    <a:lnTo>
                      <a:pt x="234752" y="1194"/>
                    </a:lnTo>
                    <a:lnTo>
                      <a:pt x="233875" y="1024"/>
                    </a:lnTo>
                    <a:lnTo>
                      <a:pt x="232998" y="853"/>
                    </a:lnTo>
                    <a:lnTo>
                      <a:pt x="232122" y="683"/>
                    </a:lnTo>
                    <a:lnTo>
                      <a:pt x="231245" y="537"/>
                    </a:lnTo>
                    <a:lnTo>
                      <a:pt x="230344" y="415"/>
                    </a:lnTo>
                    <a:lnTo>
                      <a:pt x="229467" y="317"/>
                    </a:lnTo>
                    <a:lnTo>
                      <a:pt x="228566" y="220"/>
                    </a:lnTo>
                    <a:lnTo>
                      <a:pt x="227665" y="147"/>
                    </a:lnTo>
                    <a:lnTo>
                      <a:pt x="226764" y="74"/>
                    </a:lnTo>
                    <a:lnTo>
                      <a:pt x="225887" y="25"/>
                    </a:lnTo>
                    <a:lnTo>
                      <a:pt x="224986" y="1"/>
                    </a:lnTo>
                    <a:close/>
                  </a:path>
                </a:pathLst>
              </a:cu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5" name="Google Shape;245;p22"/>
              <p:cNvSpPr/>
              <p:nvPr/>
            </p:nvSpPr>
            <p:spPr>
              <a:xfrm>
                <a:off x="313600" y="1489400"/>
                <a:ext cx="6978775" cy="2730725"/>
              </a:xfrm>
              <a:custGeom>
                <a:rect b="b" l="l" r="r" t="t"/>
                <a:pathLst>
                  <a:path extrusionOk="0" h="109229" w="279151">
                    <a:moveTo>
                      <a:pt x="223185" y="0"/>
                    </a:moveTo>
                    <a:lnTo>
                      <a:pt x="222283" y="24"/>
                    </a:lnTo>
                    <a:lnTo>
                      <a:pt x="221382" y="49"/>
                    </a:lnTo>
                    <a:lnTo>
                      <a:pt x="220481" y="122"/>
                    </a:lnTo>
                    <a:lnTo>
                      <a:pt x="219580" y="195"/>
                    </a:lnTo>
                    <a:lnTo>
                      <a:pt x="218679" y="268"/>
                    </a:lnTo>
                    <a:lnTo>
                      <a:pt x="217875" y="365"/>
                    </a:lnTo>
                    <a:lnTo>
                      <a:pt x="217072" y="487"/>
                    </a:lnTo>
                    <a:lnTo>
                      <a:pt x="216268" y="609"/>
                    </a:lnTo>
                    <a:lnTo>
                      <a:pt x="215464" y="755"/>
                    </a:lnTo>
                    <a:lnTo>
                      <a:pt x="214685" y="925"/>
                    </a:lnTo>
                    <a:lnTo>
                      <a:pt x="213881" y="1096"/>
                    </a:lnTo>
                    <a:lnTo>
                      <a:pt x="213102" y="1266"/>
                    </a:lnTo>
                    <a:lnTo>
                      <a:pt x="212322" y="1486"/>
                    </a:lnTo>
                    <a:lnTo>
                      <a:pt x="211567" y="1680"/>
                    </a:lnTo>
                    <a:lnTo>
                      <a:pt x="210788" y="1924"/>
                    </a:lnTo>
                    <a:lnTo>
                      <a:pt x="210033" y="2168"/>
                    </a:lnTo>
                    <a:lnTo>
                      <a:pt x="209278" y="2435"/>
                    </a:lnTo>
                    <a:lnTo>
                      <a:pt x="208523" y="2703"/>
                    </a:lnTo>
                    <a:lnTo>
                      <a:pt x="207793" y="2996"/>
                    </a:lnTo>
                    <a:lnTo>
                      <a:pt x="207062" y="3312"/>
                    </a:lnTo>
                    <a:lnTo>
                      <a:pt x="206331" y="3629"/>
                    </a:lnTo>
                    <a:lnTo>
                      <a:pt x="205601" y="3970"/>
                    </a:lnTo>
                    <a:lnTo>
                      <a:pt x="204894" y="4311"/>
                    </a:lnTo>
                    <a:lnTo>
                      <a:pt x="204188" y="4700"/>
                    </a:lnTo>
                    <a:lnTo>
                      <a:pt x="203506" y="5066"/>
                    </a:lnTo>
                    <a:lnTo>
                      <a:pt x="202800" y="5480"/>
                    </a:lnTo>
                    <a:lnTo>
                      <a:pt x="202142" y="5894"/>
                    </a:lnTo>
                    <a:lnTo>
                      <a:pt x="201460" y="6332"/>
                    </a:lnTo>
                    <a:lnTo>
                      <a:pt x="200803" y="6771"/>
                    </a:lnTo>
                    <a:lnTo>
                      <a:pt x="200145" y="7233"/>
                    </a:lnTo>
                    <a:lnTo>
                      <a:pt x="199512" y="7696"/>
                    </a:lnTo>
                    <a:lnTo>
                      <a:pt x="198879" y="8207"/>
                    </a:lnTo>
                    <a:lnTo>
                      <a:pt x="198246" y="8719"/>
                    </a:lnTo>
                    <a:lnTo>
                      <a:pt x="197637" y="9230"/>
                    </a:lnTo>
                    <a:lnTo>
                      <a:pt x="197028" y="9766"/>
                    </a:lnTo>
                    <a:lnTo>
                      <a:pt x="196443" y="10326"/>
                    </a:lnTo>
                    <a:lnTo>
                      <a:pt x="195859" y="10911"/>
                    </a:lnTo>
                    <a:lnTo>
                      <a:pt x="194909" y="11909"/>
                    </a:lnTo>
                    <a:lnTo>
                      <a:pt x="193984" y="12932"/>
                    </a:lnTo>
                    <a:lnTo>
                      <a:pt x="193083" y="13979"/>
                    </a:lnTo>
                    <a:lnTo>
                      <a:pt x="192206" y="15051"/>
                    </a:lnTo>
                    <a:lnTo>
                      <a:pt x="191353" y="16147"/>
                    </a:lnTo>
                    <a:lnTo>
                      <a:pt x="190525" y="17267"/>
                    </a:lnTo>
                    <a:lnTo>
                      <a:pt x="189697" y="18412"/>
                    </a:lnTo>
                    <a:lnTo>
                      <a:pt x="188894" y="19581"/>
                    </a:lnTo>
                    <a:lnTo>
                      <a:pt x="187311" y="21919"/>
                    </a:lnTo>
                    <a:lnTo>
                      <a:pt x="185727" y="24281"/>
                    </a:lnTo>
                    <a:lnTo>
                      <a:pt x="184169" y="26668"/>
                    </a:lnTo>
                    <a:lnTo>
                      <a:pt x="182586" y="29006"/>
                    </a:lnTo>
                    <a:lnTo>
                      <a:pt x="181782" y="30175"/>
                    </a:lnTo>
                    <a:lnTo>
                      <a:pt x="180954" y="31320"/>
                    </a:lnTo>
                    <a:lnTo>
                      <a:pt x="180102" y="32440"/>
                    </a:lnTo>
                    <a:lnTo>
                      <a:pt x="179249" y="33560"/>
                    </a:lnTo>
                    <a:lnTo>
                      <a:pt x="178372" y="34632"/>
                    </a:lnTo>
                    <a:lnTo>
                      <a:pt x="177471" y="35703"/>
                    </a:lnTo>
                    <a:lnTo>
                      <a:pt x="176546" y="36726"/>
                    </a:lnTo>
                    <a:lnTo>
                      <a:pt x="175596" y="37725"/>
                    </a:lnTo>
                    <a:lnTo>
                      <a:pt x="174598" y="38699"/>
                    </a:lnTo>
                    <a:lnTo>
                      <a:pt x="173575" y="39624"/>
                    </a:lnTo>
                    <a:lnTo>
                      <a:pt x="172527" y="40525"/>
                    </a:lnTo>
                    <a:lnTo>
                      <a:pt x="171992" y="40940"/>
                    </a:lnTo>
                    <a:lnTo>
                      <a:pt x="171431" y="41354"/>
                    </a:lnTo>
                    <a:lnTo>
                      <a:pt x="170871" y="41768"/>
                    </a:lnTo>
                    <a:lnTo>
                      <a:pt x="170287" y="42157"/>
                    </a:lnTo>
                    <a:lnTo>
                      <a:pt x="169702" y="42547"/>
                    </a:lnTo>
                    <a:lnTo>
                      <a:pt x="169093" y="42912"/>
                    </a:lnTo>
                    <a:lnTo>
                      <a:pt x="168485" y="43278"/>
                    </a:lnTo>
                    <a:lnTo>
                      <a:pt x="167876" y="43618"/>
                    </a:lnTo>
                    <a:lnTo>
                      <a:pt x="167243" y="43935"/>
                    </a:lnTo>
                    <a:lnTo>
                      <a:pt x="166585" y="44252"/>
                    </a:lnTo>
                    <a:lnTo>
                      <a:pt x="165976" y="44544"/>
                    </a:lnTo>
                    <a:lnTo>
                      <a:pt x="165367" y="44787"/>
                    </a:lnTo>
                    <a:lnTo>
                      <a:pt x="164734" y="45031"/>
                    </a:lnTo>
                    <a:lnTo>
                      <a:pt x="164125" y="45250"/>
                    </a:lnTo>
                    <a:lnTo>
                      <a:pt x="163516" y="45445"/>
                    </a:lnTo>
                    <a:lnTo>
                      <a:pt x="162907" y="45616"/>
                    </a:lnTo>
                    <a:lnTo>
                      <a:pt x="162274" y="45762"/>
                    </a:lnTo>
                    <a:lnTo>
                      <a:pt x="161665" y="45883"/>
                    </a:lnTo>
                    <a:lnTo>
                      <a:pt x="161057" y="46005"/>
                    </a:lnTo>
                    <a:lnTo>
                      <a:pt x="160448" y="46103"/>
                    </a:lnTo>
                    <a:lnTo>
                      <a:pt x="159839" y="46176"/>
                    </a:lnTo>
                    <a:lnTo>
                      <a:pt x="159206" y="46224"/>
                    </a:lnTo>
                    <a:lnTo>
                      <a:pt x="158597" y="46273"/>
                    </a:lnTo>
                    <a:lnTo>
                      <a:pt x="157988" y="46297"/>
                    </a:lnTo>
                    <a:lnTo>
                      <a:pt x="157379" y="46322"/>
                    </a:lnTo>
                    <a:lnTo>
                      <a:pt x="156770" y="46322"/>
                    </a:lnTo>
                    <a:lnTo>
                      <a:pt x="155552" y="46273"/>
                    </a:lnTo>
                    <a:lnTo>
                      <a:pt x="154310" y="46176"/>
                    </a:lnTo>
                    <a:lnTo>
                      <a:pt x="153093" y="46030"/>
                    </a:lnTo>
                    <a:lnTo>
                      <a:pt x="151875" y="45835"/>
                    </a:lnTo>
                    <a:lnTo>
                      <a:pt x="150657" y="45616"/>
                    </a:lnTo>
                    <a:lnTo>
                      <a:pt x="149439" y="45372"/>
                    </a:lnTo>
                    <a:lnTo>
                      <a:pt x="148222" y="45080"/>
                    </a:lnTo>
                    <a:lnTo>
                      <a:pt x="147004" y="44763"/>
                    </a:lnTo>
                    <a:lnTo>
                      <a:pt x="145786" y="44447"/>
                    </a:lnTo>
                    <a:lnTo>
                      <a:pt x="144569" y="44106"/>
                    </a:lnTo>
                    <a:lnTo>
                      <a:pt x="142109" y="43399"/>
                    </a:lnTo>
                    <a:lnTo>
                      <a:pt x="139673" y="42693"/>
                    </a:lnTo>
                    <a:lnTo>
                      <a:pt x="138431" y="42352"/>
                    </a:lnTo>
                    <a:lnTo>
                      <a:pt x="137214" y="42011"/>
                    </a:lnTo>
                    <a:lnTo>
                      <a:pt x="135996" y="41694"/>
                    </a:lnTo>
                    <a:lnTo>
                      <a:pt x="134754" y="41427"/>
                    </a:lnTo>
                    <a:lnTo>
                      <a:pt x="133536" y="41159"/>
                    </a:lnTo>
                    <a:lnTo>
                      <a:pt x="132294" y="40940"/>
                    </a:lnTo>
                    <a:lnTo>
                      <a:pt x="131052" y="40745"/>
                    </a:lnTo>
                    <a:lnTo>
                      <a:pt x="129834" y="40599"/>
                    </a:lnTo>
                    <a:lnTo>
                      <a:pt x="128592" y="40501"/>
                    </a:lnTo>
                    <a:lnTo>
                      <a:pt x="127350" y="40452"/>
                    </a:lnTo>
                    <a:lnTo>
                      <a:pt x="126303" y="40452"/>
                    </a:lnTo>
                    <a:lnTo>
                      <a:pt x="125256" y="40477"/>
                    </a:lnTo>
                    <a:lnTo>
                      <a:pt x="124233" y="40525"/>
                    </a:lnTo>
                    <a:lnTo>
                      <a:pt x="123210" y="40599"/>
                    </a:lnTo>
                    <a:lnTo>
                      <a:pt x="122187" y="40696"/>
                    </a:lnTo>
                    <a:lnTo>
                      <a:pt x="121188" y="40818"/>
                    </a:lnTo>
                    <a:lnTo>
                      <a:pt x="120190" y="40988"/>
                    </a:lnTo>
                    <a:lnTo>
                      <a:pt x="119191" y="41159"/>
                    </a:lnTo>
                    <a:lnTo>
                      <a:pt x="118217" y="41354"/>
                    </a:lnTo>
                    <a:lnTo>
                      <a:pt x="117243" y="41573"/>
                    </a:lnTo>
                    <a:lnTo>
                      <a:pt x="116269" y="41816"/>
                    </a:lnTo>
                    <a:lnTo>
                      <a:pt x="115319" y="42084"/>
                    </a:lnTo>
                    <a:lnTo>
                      <a:pt x="114369" y="42352"/>
                    </a:lnTo>
                    <a:lnTo>
                      <a:pt x="113444" y="42669"/>
                    </a:lnTo>
                    <a:lnTo>
                      <a:pt x="112494" y="43010"/>
                    </a:lnTo>
                    <a:lnTo>
                      <a:pt x="111568" y="43351"/>
                    </a:lnTo>
                    <a:lnTo>
                      <a:pt x="110643" y="43716"/>
                    </a:lnTo>
                    <a:lnTo>
                      <a:pt x="109742" y="44106"/>
                    </a:lnTo>
                    <a:lnTo>
                      <a:pt x="108841" y="44495"/>
                    </a:lnTo>
                    <a:lnTo>
                      <a:pt x="107940" y="44934"/>
                    </a:lnTo>
                    <a:lnTo>
                      <a:pt x="107063" y="45372"/>
                    </a:lnTo>
                    <a:lnTo>
                      <a:pt x="106162" y="45835"/>
                    </a:lnTo>
                    <a:lnTo>
                      <a:pt x="105309" y="46297"/>
                    </a:lnTo>
                    <a:lnTo>
                      <a:pt x="104433" y="46785"/>
                    </a:lnTo>
                    <a:lnTo>
                      <a:pt x="103580" y="47296"/>
                    </a:lnTo>
                    <a:lnTo>
                      <a:pt x="102728" y="47807"/>
                    </a:lnTo>
                    <a:lnTo>
                      <a:pt x="101875" y="48343"/>
                    </a:lnTo>
                    <a:lnTo>
                      <a:pt x="101023" y="48903"/>
                    </a:lnTo>
                    <a:lnTo>
                      <a:pt x="100195" y="49463"/>
                    </a:lnTo>
                    <a:lnTo>
                      <a:pt x="99367" y="50048"/>
                    </a:lnTo>
                    <a:lnTo>
                      <a:pt x="97735" y="51217"/>
                    </a:lnTo>
                    <a:lnTo>
                      <a:pt x="96128" y="52459"/>
                    </a:lnTo>
                    <a:lnTo>
                      <a:pt x="94545" y="53725"/>
                    </a:lnTo>
                    <a:lnTo>
                      <a:pt x="92986" y="55041"/>
                    </a:lnTo>
                    <a:lnTo>
                      <a:pt x="91452" y="56404"/>
                    </a:lnTo>
                    <a:lnTo>
                      <a:pt x="89942" y="57768"/>
                    </a:lnTo>
                    <a:lnTo>
                      <a:pt x="88456" y="59181"/>
                    </a:lnTo>
                    <a:lnTo>
                      <a:pt x="86995" y="60618"/>
                    </a:lnTo>
                    <a:lnTo>
                      <a:pt x="85558" y="62055"/>
                    </a:lnTo>
                    <a:lnTo>
                      <a:pt x="84145" y="63516"/>
                    </a:lnTo>
                    <a:lnTo>
                      <a:pt x="82757" y="65001"/>
                    </a:lnTo>
                    <a:lnTo>
                      <a:pt x="81369" y="66463"/>
                    </a:lnTo>
                    <a:lnTo>
                      <a:pt x="80005" y="67948"/>
                    </a:lnTo>
                    <a:lnTo>
                      <a:pt x="77350" y="70895"/>
                    </a:lnTo>
                    <a:lnTo>
                      <a:pt x="74769" y="73818"/>
                    </a:lnTo>
                    <a:lnTo>
                      <a:pt x="72553" y="76302"/>
                    </a:lnTo>
                    <a:lnTo>
                      <a:pt x="70312" y="78810"/>
                    </a:lnTo>
                    <a:lnTo>
                      <a:pt x="67998" y="81319"/>
                    </a:lnTo>
                    <a:lnTo>
                      <a:pt x="66829" y="82561"/>
                    </a:lnTo>
                    <a:lnTo>
                      <a:pt x="65636" y="83779"/>
                    </a:lnTo>
                    <a:lnTo>
                      <a:pt x="64443" y="84996"/>
                    </a:lnTo>
                    <a:lnTo>
                      <a:pt x="63225" y="86214"/>
                    </a:lnTo>
                    <a:lnTo>
                      <a:pt x="61983" y="87407"/>
                    </a:lnTo>
                    <a:lnTo>
                      <a:pt x="60741" y="88576"/>
                    </a:lnTo>
                    <a:lnTo>
                      <a:pt x="59450" y="89721"/>
                    </a:lnTo>
                    <a:lnTo>
                      <a:pt x="58184" y="90841"/>
                    </a:lnTo>
                    <a:lnTo>
                      <a:pt x="56868" y="91962"/>
                    </a:lnTo>
                    <a:lnTo>
                      <a:pt x="55553" y="93033"/>
                    </a:lnTo>
                    <a:lnTo>
                      <a:pt x="54214" y="94080"/>
                    </a:lnTo>
                    <a:lnTo>
                      <a:pt x="52850" y="95103"/>
                    </a:lnTo>
                    <a:lnTo>
                      <a:pt x="51462" y="96078"/>
                    </a:lnTo>
                    <a:lnTo>
                      <a:pt x="50049" y="97027"/>
                    </a:lnTo>
                    <a:lnTo>
                      <a:pt x="48637" y="97928"/>
                    </a:lnTo>
                    <a:lnTo>
                      <a:pt x="47175" y="98805"/>
                    </a:lnTo>
                    <a:lnTo>
                      <a:pt x="45714" y="99633"/>
                    </a:lnTo>
                    <a:lnTo>
                      <a:pt x="44229" y="100413"/>
                    </a:lnTo>
                    <a:lnTo>
                      <a:pt x="42694" y="101143"/>
                    </a:lnTo>
                    <a:lnTo>
                      <a:pt x="41160" y="101825"/>
                    </a:lnTo>
                    <a:lnTo>
                      <a:pt x="40381" y="102142"/>
                    </a:lnTo>
                    <a:lnTo>
                      <a:pt x="39601" y="102434"/>
                    </a:lnTo>
                    <a:lnTo>
                      <a:pt x="38797" y="102726"/>
                    </a:lnTo>
                    <a:lnTo>
                      <a:pt x="37994" y="103018"/>
                    </a:lnTo>
                    <a:lnTo>
                      <a:pt x="37190" y="103286"/>
                    </a:lnTo>
                    <a:lnTo>
                      <a:pt x="36386" y="103530"/>
                    </a:lnTo>
                    <a:lnTo>
                      <a:pt x="35558" y="103773"/>
                    </a:lnTo>
                    <a:lnTo>
                      <a:pt x="34730" y="103993"/>
                    </a:lnTo>
                    <a:lnTo>
                      <a:pt x="33902" y="104187"/>
                    </a:lnTo>
                    <a:lnTo>
                      <a:pt x="33074" y="104382"/>
                    </a:lnTo>
                    <a:lnTo>
                      <a:pt x="32222" y="104553"/>
                    </a:lnTo>
                    <a:lnTo>
                      <a:pt x="31369" y="104723"/>
                    </a:lnTo>
                    <a:lnTo>
                      <a:pt x="30273" y="104894"/>
                    </a:lnTo>
                    <a:lnTo>
                      <a:pt x="29153" y="105016"/>
                    </a:lnTo>
                    <a:lnTo>
                      <a:pt x="28033" y="105113"/>
                    </a:lnTo>
                    <a:lnTo>
                      <a:pt x="26888" y="105186"/>
                    </a:lnTo>
                    <a:lnTo>
                      <a:pt x="24599" y="105186"/>
                    </a:lnTo>
                    <a:lnTo>
                      <a:pt x="23430" y="105113"/>
                    </a:lnTo>
                    <a:lnTo>
                      <a:pt x="22285" y="105040"/>
                    </a:lnTo>
                    <a:lnTo>
                      <a:pt x="21116" y="104894"/>
                    </a:lnTo>
                    <a:lnTo>
                      <a:pt x="19972" y="104723"/>
                    </a:lnTo>
                    <a:lnTo>
                      <a:pt x="18827" y="104504"/>
                    </a:lnTo>
                    <a:lnTo>
                      <a:pt x="17682" y="104261"/>
                    </a:lnTo>
                    <a:lnTo>
                      <a:pt x="16562" y="103968"/>
                    </a:lnTo>
                    <a:lnTo>
                      <a:pt x="15442" y="103652"/>
                    </a:lnTo>
                    <a:lnTo>
                      <a:pt x="14346" y="103286"/>
                    </a:lnTo>
                    <a:lnTo>
                      <a:pt x="13274" y="102872"/>
                    </a:lnTo>
                    <a:lnTo>
                      <a:pt x="12202" y="102434"/>
                    </a:lnTo>
                    <a:lnTo>
                      <a:pt x="11155" y="101947"/>
                    </a:lnTo>
                    <a:lnTo>
                      <a:pt x="10132" y="101411"/>
                    </a:lnTo>
                    <a:lnTo>
                      <a:pt x="9134" y="100851"/>
                    </a:lnTo>
                    <a:lnTo>
                      <a:pt x="8184" y="100242"/>
                    </a:lnTo>
                    <a:lnTo>
                      <a:pt x="7234" y="99585"/>
                    </a:lnTo>
                    <a:lnTo>
                      <a:pt x="6333" y="98903"/>
                    </a:lnTo>
                    <a:lnTo>
                      <a:pt x="5456" y="98172"/>
                    </a:lnTo>
                    <a:lnTo>
                      <a:pt x="4628" y="97393"/>
                    </a:lnTo>
                    <a:lnTo>
                      <a:pt x="3825" y="96589"/>
                    </a:lnTo>
                    <a:lnTo>
                      <a:pt x="3459" y="96151"/>
                    </a:lnTo>
                    <a:lnTo>
                      <a:pt x="3070" y="95712"/>
                    </a:lnTo>
                    <a:lnTo>
                      <a:pt x="2729" y="95274"/>
                    </a:lnTo>
                    <a:lnTo>
                      <a:pt x="2363" y="94835"/>
                    </a:lnTo>
                    <a:lnTo>
                      <a:pt x="2022" y="94373"/>
                    </a:lnTo>
                    <a:lnTo>
                      <a:pt x="1706" y="93886"/>
                    </a:lnTo>
                    <a:lnTo>
                      <a:pt x="1389" y="93399"/>
                    </a:lnTo>
                    <a:lnTo>
                      <a:pt x="1097" y="92911"/>
                    </a:lnTo>
                    <a:lnTo>
                      <a:pt x="805" y="92400"/>
                    </a:lnTo>
                    <a:lnTo>
                      <a:pt x="512" y="91889"/>
                    </a:lnTo>
                    <a:lnTo>
                      <a:pt x="269" y="91353"/>
                    </a:lnTo>
                    <a:lnTo>
                      <a:pt x="1" y="90817"/>
                    </a:lnTo>
                    <a:lnTo>
                      <a:pt x="1" y="90817"/>
                    </a:lnTo>
                    <a:lnTo>
                      <a:pt x="464" y="91816"/>
                    </a:lnTo>
                    <a:lnTo>
                      <a:pt x="975" y="92790"/>
                    </a:lnTo>
                    <a:lnTo>
                      <a:pt x="1462" y="93764"/>
                    </a:lnTo>
                    <a:lnTo>
                      <a:pt x="1998" y="94689"/>
                    </a:lnTo>
                    <a:lnTo>
                      <a:pt x="2558" y="95590"/>
                    </a:lnTo>
                    <a:lnTo>
                      <a:pt x="3143" y="96467"/>
                    </a:lnTo>
                    <a:lnTo>
                      <a:pt x="3727" y="97320"/>
                    </a:lnTo>
                    <a:lnTo>
                      <a:pt x="4360" y="98148"/>
                    </a:lnTo>
                    <a:lnTo>
                      <a:pt x="4994" y="98951"/>
                    </a:lnTo>
                    <a:lnTo>
                      <a:pt x="5651" y="99731"/>
                    </a:lnTo>
                    <a:lnTo>
                      <a:pt x="6333" y="100461"/>
                    </a:lnTo>
                    <a:lnTo>
                      <a:pt x="7039" y="101192"/>
                    </a:lnTo>
                    <a:lnTo>
                      <a:pt x="7770" y="101874"/>
                    </a:lnTo>
                    <a:lnTo>
                      <a:pt x="8501" y="102531"/>
                    </a:lnTo>
                    <a:lnTo>
                      <a:pt x="9280" y="103165"/>
                    </a:lnTo>
                    <a:lnTo>
                      <a:pt x="10059" y="103773"/>
                    </a:lnTo>
                    <a:lnTo>
                      <a:pt x="10863" y="104358"/>
                    </a:lnTo>
                    <a:lnTo>
                      <a:pt x="11691" y="104894"/>
                    </a:lnTo>
                    <a:lnTo>
                      <a:pt x="12543" y="105405"/>
                    </a:lnTo>
                    <a:lnTo>
                      <a:pt x="13420" y="105892"/>
                    </a:lnTo>
                    <a:lnTo>
                      <a:pt x="14297" y="106355"/>
                    </a:lnTo>
                    <a:lnTo>
                      <a:pt x="15222" y="106769"/>
                    </a:lnTo>
                    <a:lnTo>
                      <a:pt x="16148" y="107159"/>
                    </a:lnTo>
                    <a:lnTo>
                      <a:pt x="17098" y="107524"/>
                    </a:lnTo>
                    <a:lnTo>
                      <a:pt x="18072" y="107841"/>
                    </a:lnTo>
                    <a:lnTo>
                      <a:pt x="19046" y="108133"/>
                    </a:lnTo>
                    <a:lnTo>
                      <a:pt x="20069" y="108401"/>
                    </a:lnTo>
                    <a:lnTo>
                      <a:pt x="21092" y="108620"/>
                    </a:lnTo>
                    <a:lnTo>
                      <a:pt x="22139" y="108815"/>
                    </a:lnTo>
                    <a:lnTo>
                      <a:pt x="23211" y="108961"/>
                    </a:lnTo>
                    <a:lnTo>
                      <a:pt x="24307" y="109083"/>
                    </a:lnTo>
                    <a:lnTo>
                      <a:pt x="25403" y="109156"/>
                    </a:lnTo>
                    <a:lnTo>
                      <a:pt x="26206" y="109204"/>
                    </a:lnTo>
                    <a:lnTo>
                      <a:pt x="27010" y="109229"/>
                    </a:lnTo>
                    <a:lnTo>
                      <a:pt x="28569" y="109229"/>
                    </a:lnTo>
                    <a:lnTo>
                      <a:pt x="29348" y="109204"/>
                    </a:lnTo>
                    <a:lnTo>
                      <a:pt x="30103" y="109180"/>
                    </a:lnTo>
                    <a:lnTo>
                      <a:pt x="30882" y="109131"/>
                    </a:lnTo>
                    <a:lnTo>
                      <a:pt x="31637" y="109058"/>
                    </a:lnTo>
                    <a:lnTo>
                      <a:pt x="33123" y="108888"/>
                    </a:lnTo>
                    <a:lnTo>
                      <a:pt x="34609" y="108669"/>
                    </a:lnTo>
                    <a:lnTo>
                      <a:pt x="36070" y="108401"/>
                    </a:lnTo>
                    <a:lnTo>
                      <a:pt x="37507" y="108060"/>
                    </a:lnTo>
                    <a:lnTo>
                      <a:pt x="38919" y="107694"/>
                    </a:lnTo>
                    <a:lnTo>
                      <a:pt x="40307" y="107256"/>
                    </a:lnTo>
                    <a:lnTo>
                      <a:pt x="41696" y="106769"/>
                    </a:lnTo>
                    <a:lnTo>
                      <a:pt x="43035" y="106258"/>
                    </a:lnTo>
                    <a:lnTo>
                      <a:pt x="44375" y="105697"/>
                    </a:lnTo>
                    <a:lnTo>
                      <a:pt x="45690" y="105089"/>
                    </a:lnTo>
                    <a:lnTo>
                      <a:pt x="47005" y="104431"/>
                    </a:lnTo>
                    <a:lnTo>
                      <a:pt x="48296" y="103749"/>
                    </a:lnTo>
                    <a:lnTo>
                      <a:pt x="49562" y="103018"/>
                    </a:lnTo>
                    <a:lnTo>
                      <a:pt x="50804" y="102239"/>
                    </a:lnTo>
                    <a:lnTo>
                      <a:pt x="52046" y="101435"/>
                    </a:lnTo>
                    <a:lnTo>
                      <a:pt x="53264" y="100607"/>
                    </a:lnTo>
                    <a:lnTo>
                      <a:pt x="54482" y="99755"/>
                    </a:lnTo>
                    <a:lnTo>
                      <a:pt x="55675" y="98854"/>
                    </a:lnTo>
                    <a:lnTo>
                      <a:pt x="56868" y="97928"/>
                    </a:lnTo>
                    <a:lnTo>
                      <a:pt x="58037" y="96979"/>
                    </a:lnTo>
                    <a:lnTo>
                      <a:pt x="59206" y="95980"/>
                    </a:lnTo>
                    <a:lnTo>
                      <a:pt x="60351" y="94982"/>
                    </a:lnTo>
                    <a:lnTo>
                      <a:pt x="61496" y="93959"/>
                    </a:lnTo>
                    <a:lnTo>
                      <a:pt x="62616" y="92911"/>
                    </a:lnTo>
                    <a:lnTo>
                      <a:pt x="63736" y="91840"/>
                    </a:lnTo>
                    <a:lnTo>
                      <a:pt x="64857" y="90768"/>
                    </a:lnTo>
                    <a:lnTo>
                      <a:pt x="65953" y="89672"/>
                    </a:lnTo>
                    <a:lnTo>
                      <a:pt x="67049" y="88552"/>
                    </a:lnTo>
                    <a:lnTo>
                      <a:pt x="69216" y="86263"/>
                    </a:lnTo>
                    <a:lnTo>
                      <a:pt x="71359" y="83949"/>
                    </a:lnTo>
                    <a:lnTo>
                      <a:pt x="73478" y="81611"/>
                    </a:lnTo>
                    <a:lnTo>
                      <a:pt x="75597" y="79249"/>
                    </a:lnTo>
                    <a:lnTo>
                      <a:pt x="79786" y="74500"/>
                    </a:lnTo>
                    <a:lnTo>
                      <a:pt x="81856" y="72162"/>
                    </a:lnTo>
                    <a:lnTo>
                      <a:pt x="83951" y="69848"/>
                    </a:lnTo>
                    <a:lnTo>
                      <a:pt x="86045" y="67559"/>
                    </a:lnTo>
                    <a:lnTo>
                      <a:pt x="88139" y="65342"/>
                    </a:lnTo>
                    <a:lnTo>
                      <a:pt x="89211" y="64271"/>
                    </a:lnTo>
                    <a:lnTo>
                      <a:pt x="90258" y="63199"/>
                    </a:lnTo>
                    <a:lnTo>
                      <a:pt x="91330" y="62152"/>
                    </a:lnTo>
                    <a:lnTo>
                      <a:pt x="92401" y="61129"/>
                    </a:lnTo>
                    <a:lnTo>
                      <a:pt x="93473" y="60131"/>
                    </a:lnTo>
                    <a:lnTo>
                      <a:pt x="94569" y="59132"/>
                    </a:lnTo>
                    <a:lnTo>
                      <a:pt x="95641" y="58182"/>
                    </a:lnTo>
                    <a:lnTo>
                      <a:pt x="96761" y="57257"/>
                    </a:lnTo>
                    <a:lnTo>
                      <a:pt x="97857" y="56380"/>
                    </a:lnTo>
                    <a:lnTo>
                      <a:pt x="98977" y="55503"/>
                    </a:lnTo>
                    <a:lnTo>
                      <a:pt x="100097" y="54675"/>
                    </a:lnTo>
                    <a:lnTo>
                      <a:pt x="101218" y="53872"/>
                    </a:lnTo>
                    <a:lnTo>
                      <a:pt x="102509" y="53019"/>
                    </a:lnTo>
                    <a:lnTo>
                      <a:pt x="103824" y="52167"/>
                    </a:lnTo>
                    <a:lnTo>
                      <a:pt x="105163" y="51363"/>
                    </a:lnTo>
                    <a:lnTo>
                      <a:pt x="106527" y="50608"/>
                    </a:lnTo>
                    <a:lnTo>
                      <a:pt x="107891" y="49853"/>
                    </a:lnTo>
                    <a:lnTo>
                      <a:pt x="109279" y="49171"/>
                    </a:lnTo>
                    <a:lnTo>
                      <a:pt x="110692" y="48514"/>
                    </a:lnTo>
                    <a:lnTo>
                      <a:pt x="112129" y="47880"/>
                    </a:lnTo>
                    <a:lnTo>
                      <a:pt x="113590" y="47320"/>
                    </a:lnTo>
                    <a:lnTo>
                      <a:pt x="115051" y="46785"/>
                    </a:lnTo>
                    <a:lnTo>
                      <a:pt x="116512" y="46297"/>
                    </a:lnTo>
                    <a:lnTo>
                      <a:pt x="118022" y="45859"/>
                    </a:lnTo>
                    <a:lnTo>
                      <a:pt x="119532" y="45494"/>
                    </a:lnTo>
                    <a:lnTo>
                      <a:pt x="121042" y="45153"/>
                    </a:lnTo>
                    <a:lnTo>
                      <a:pt x="121822" y="45007"/>
                    </a:lnTo>
                    <a:lnTo>
                      <a:pt x="122577" y="44885"/>
                    </a:lnTo>
                    <a:lnTo>
                      <a:pt x="123356" y="44763"/>
                    </a:lnTo>
                    <a:lnTo>
                      <a:pt x="124135" y="44666"/>
                    </a:lnTo>
                    <a:lnTo>
                      <a:pt x="125036" y="44593"/>
                    </a:lnTo>
                    <a:lnTo>
                      <a:pt x="125913" y="44520"/>
                    </a:lnTo>
                    <a:lnTo>
                      <a:pt x="126814" y="44495"/>
                    </a:lnTo>
                    <a:lnTo>
                      <a:pt x="127691" y="44471"/>
                    </a:lnTo>
                    <a:lnTo>
                      <a:pt x="128568" y="44495"/>
                    </a:lnTo>
                    <a:lnTo>
                      <a:pt x="129420" y="44544"/>
                    </a:lnTo>
                    <a:lnTo>
                      <a:pt x="130297" y="44593"/>
                    </a:lnTo>
                    <a:lnTo>
                      <a:pt x="131174" y="44666"/>
                    </a:lnTo>
                    <a:lnTo>
                      <a:pt x="132026" y="44787"/>
                    </a:lnTo>
                    <a:lnTo>
                      <a:pt x="132878" y="44885"/>
                    </a:lnTo>
                    <a:lnTo>
                      <a:pt x="133731" y="45031"/>
                    </a:lnTo>
                    <a:lnTo>
                      <a:pt x="134583" y="45177"/>
                    </a:lnTo>
                    <a:lnTo>
                      <a:pt x="136288" y="45542"/>
                    </a:lnTo>
                    <a:lnTo>
                      <a:pt x="137969" y="45932"/>
                    </a:lnTo>
                    <a:lnTo>
                      <a:pt x="139649" y="46370"/>
                    </a:lnTo>
                    <a:lnTo>
                      <a:pt x="141329" y="46809"/>
                    </a:lnTo>
                    <a:lnTo>
                      <a:pt x="144690" y="47783"/>
                    </a:lnTo>
                    <a:lnTo>
                      <a:pt x="146371" y="48246"/>
                    </a:lnTo>
                    <a:lnTo>
                      <a:pt x="148076" y="48709"/>
                    </a:lnTo>
                    <a:lnTo>
                      <a:pt x="149780" y="49147"/>
                    </a:lnTo>
                    <a:lnTo>
                      <a:pt x="151510" y="49561"/>
                    </a:lnTo>
                    <a:lnTo>
                      <a:pt x="152873" y="49829"/>
                    </a:lnTo>
                    <a:lnTo>
                      <a:pt x="154213" y="50048"/>
                    </a:lnTo>
                    <a:lnTo>
                      <a:pt x="155552" y="50194"/>
                    </a:lnTo>
                    <a:lnTo>
                      <a:pt x="156234" y="50267"/>
                    </a:lnTo>
                    <a:lnTo>
                      <a:pt x="156892" y="50292"/>
                    </a:lnTo>
                    <a:lnTo>
                      <a:pt x="157549" y="50316"/>
                    </a:lnTo>
                    <a:lnTo>
                      <a:pt x="158207" y="50340"/>
                    </a:lnTo>
                    <a:lnTo>
                      <a:pt x="158865" y="50316"/>
                    </a:lnTo>
                    <a:lnTo>
                      <a:pt x="159498" y="50292"/>
                    </a:lnTo>
                    <a:lnTo>
                      <a:pt x="160155" y="50267"/>
                    </a:lnTo>
                    <a:lnTo>
                      <a:pt x="160789" y="50218"/>
                    </a:lnTo>
                    <a:lnTo>
                      <a:pt x="161446" y="50145"/>
                    </a:lnTo>
                    <a:lnTo>
                      <a:pt x="162079" y="50048"/>
                    </a:lnTo>
                    <a:lnTo>
                      <a:pt x="162713" y="49951"/>
                    </a:lnTo>
                    <a:lnTo>
                      <a:pt x="163346" y="49829"/>
                    </a:lnTo>
                    <a:lnTo>
                      <a:pt x="163979" y="49683"/>
                    </a:lnTo>
                    <a:lnTo>
                      <a:pt x="164588" y="49512"/>
                    </a:lnTo>
                    <a:lnTo>
                      <a:pt x="165221" y="49342"/>
                    </a:lnTo>
                    <a:lnTo>
                      <a:pt x="165830" y="49147"/>
                    </a:lnTo>
                    <a:lnTo>
                      <a:pt x="166439" y="48952"/>
                    </a:lnTo>
                    <a:lnTo>
                      <a:pt x="167072" y="48709"/>
                    </a:lnTo>
                    <a:lnTo>
                      <a:pt x="167681" y="48465"/>
                    </a:lnTo>
                    <a:lnTo>
                      <a:pt x="168265" y="48197"/>
                    </a:lnTo>
                    <a:lnTo>
                      <a:pt x="168874" y="47929"/>
                    </a:lnTo>
                    <a:lnTo>
                      <a:pt x="169483" y="47613"/>
                    </a:lnTo>
                    <a:lnTo>
                      <a:pt x="170068" y="47296"/>
                    </a:lnTo>
                    <a:lnTo>
                      <a:pt x="170652" y="46955"/>
                    </a:lnTo>
                    <a:lnTo>
                      <a:pt x="171237" y="46614"/>
                    </a:lnTo>
                    <a:lnTo>
                      <a:pt x="171821" y="46224"/>
                    </a:lnTo>
                    <a:lnTo>
                      <a:pt x="172893" y="45469"/>
                    </a:lnTo>
                    <a:lnTo>
                      <a:pt x="173940" y="44690"/>
                    </a:lnTo>
                    <a:lnTo>
                      <a:pt x="174938" y="43862"/>
                    </a:lnTo>
                    <a:lnTo>
                      <a:pt x="175888" y="43010"/>
                    </a:lnTo>
                    <a:lnTo>
                      <a:pt x="176838" y="42133"/>
                    </a:lnTo>
                    <a:lnTo>
                      <a:pt x="177739" y="41232"/>
                    </a:lnTo>
                    <a:lnTo>
                      <a:pt x="178616" y="40306"/>
                    </a:lnTo>
                    <a:lnTo>
                      <a:pt x="179444" y="39332"/>
                    </a:lnTo>
                    <a:lnTo>
                      <a:pt x="180272" y="38358"/>
                    </a:lnTo>
                    <a:lnTo>
                      <a:pt x="181076" y="37359"/>
                    </a:lnTo>
                    <a:lnTo>
                      <a:pt x="181879" y="36337"/>
                    </a:lnTo>
                    <a:lnTo>
                      <a:pt x="182634" y="35314"/>
                    </a:lnTo>
                    <a:lnTo>
                      <a:pt x="183389" y="34266"/>
                    </a:lnTo>
                    <a:lnTo>
                      <a:pt x="184144" y="33219"/>
                    </a:lnTo>
                    <a:lnTo>
                      <a:pt x="185581" y="31076"/>
                    </a:lnTo>
                    <a:lnTo>
                      <a:pt x="188455" y="26741"/>
                    </a:lnTo>
                    <a:lnTo>
                      <a:pt x="189892" y="24573"/>
                    </a:lnTo>
                    <a:lnTo>
                      <a:pt x="191378" y="22455"/>
                    </a:lnTo>
                    <a:lnTo>
                      <a:pt x="192133" y="21407"/>
                    </a:lnTo>
                    <a:lnTo>
                      <a:pt x="192888" y="20360"/>
                    </a:lnTo>
                    <a:lnTo>
                      <a:pt x="193691" y="19362"/>
                    </a:lnTo>
                    <a:lnTo>
                      <a:pt x="194495" y="18339"/>
                    </a:lnTo>
                    <a:lnTo>
                      <a:pt x="195323" y="17365"/>
                    </a:lnTo>
                    <a:lnTo>
                      <a:pt x="196151" y="16415"/>
                    </a:lnTo>
                    <a:lnTo>
                      <a:pt x="197028" y="15465"/>
                    </a:lnTo>
                    <a:lnTo>
                      <a:pt x="197929" y="14540"/>
                    </a:lnTo>
                    <a:lnTo>
                      <a:pt x="198562" y="13955"/>
                    </a:lnTo>
                    <a:lnTo>
                      <a:pt x="199195" y="13371"/>
                    </a:lnTo>
                    <a:lnTo>
                      <a:pt x="199853" y="12810"/>
                    </a:lnTo>
                    <a:lnTo>
                      <a:pt x="200511" y="12275"/>
                    </a:lnTo>
                    <a:lnTo>
                      <a:pt x="201168" y="11739"/>
                    </a:lnTo>
                    <a:lnTo>
                      <a:pt x="201850" y="11227"/>
                    </a:lnTo>
                    <a:lnTo>
                      <a:pt x="202532" y="10740"/>
                    </a:lnTo>
                    <a:lnTo>
                      <a:pt x="203238" y="10278"/>
                    </a:lnTo>
                    <a:lnTo>
                      <a:pt x="203945" y="9815"/>
                    </a:lnTo>
                    <a:lnTo>
                      <a:pt x="204675" y="9376"/>
                    </a:lnTo>
                    <a:lnTo>
                      <a:pt x="205406" y="8962"/>
                    </a:lnTo>
                    <a:lnTo>
                      <a:pt x="206136" y="8573"/>
                    </a:lnTo>
                    <a:lnTo>
                      <a:pt x="206891" y="8183"/>
                    </a:lnTo>
                    <a:lnTo>
                      <a:pt x="207646" y="7818"/>
                    </a:lnTo>
                    <a:lnTo>
                      <a:pt x="208401" y="7452"/>
                    </a:lnTo>
                    <a:lnTo>
                      <a:pt x="209181" y="7136"/>
                    </a:lnTo>
                    <a:lnTo>
                      <a:pt x="209960" y="6819"/>
                    </a:lnTo>
                    <a:lnTo>
                      <a:pt x="210739" y="6503"/>
                    </a:lnTo>
                    <a:lnTo>
                      <a:pt x="211519" y="6235"/>
                    </a:lnTo>
                    <a:lnTo>
                      <a:pt x="212322" y="5967"/>
                    </a:lnTo>
                    <a:lnTo>
                      <a:pt x="213126" y="5723"/>
                    </a:lnTo>
                    <a:lnTo>
                      <a:pt x="213954" y="5480"/>
                    </a:lnTo>
                    <a:lnTo>
                      <a:pt x="214758" y="5261"/>
                    </a:lnTo>
                    <a:lnTo>
                      <a:pt x="215586" y="5066"/>
                    </a:lnTo>
                    <a:lnTo>
                      <a:pt x="216414" y="4895"/>
                    </a:lnTo>
                    <a:lnTo>
                      <a:pt x="217242" y="4725"/>
                    </a:lnTo>
                    <a:lnTo>
                      <a:pt x="218094" y="4579"/>
                    </a:lnTo>
                    <a:lnTo>
                      <a:pt x="218923" y="4432"/>
                    </a:lnTo>
                    <a:lnTo>
                      <a:pt x="219775" y="4311"/>
                    </a:lnTo>
                    <a:lnTo>
                      <a:pt x="220627" y="4213"/>
                    </a:lnTo>
                    <a:lnTo>
                      <a:pt x="221480" y="4140"/>
                    </a:lnTo>
                    <a:lnTo>
                      <a:pt x="222332" y="4067"/>
                    </a:lnTo>
                    <a:lnTo>
                      <a:pt x="223404" y="3994"/>
                    </a:lnTo>
                    <a:lnTo>
                      <a:pt x="224451" y="3970"/>
                    </a:lnTo>
                    <a:lnTo>
                      <a:pt x="225498" y="3945"/>
                    </a:lnTo>
                    <a:lnTo>
                      <a:pt x="226545" y="3945"/>
                    </a:lnTo>
                    <a:lnTo>
                      <a:pt x="227593" y="3994"/>
                    </a:lnTo>
                    <a:lnTo>
                      <a:pt x="228616" y="4043"/>
                    </a:lnTo>
                    <a:lnTo>
                      <a:pt x="229638" y="4116"/>
                    </a:lnTo>
                    <a:lnTo>
                      <a:pt x="230661" y="4213"/>
                    </a:lnTo>
                    <a:lnTo>
                      <a:pt x="231684" y="4311"/>
                    </a:lnTo>
                    <a:lnTo>
                      <a:pt x="232707" y="4457"/>
                    </a:lnTo>
                    <a:lnTo>
                      <a:pt x="233706" y="4627"/>
                    </a:lnTo>
                    <a:lnTo>
                      <a:pt x="234704" y="4798"/>
                    </a:lnTo>
                    <a:lnTo>
                      <a:pt x="235703" y="4993"/>
                    </a:lnTo>
                    <a:lnTo>
                      <a:pt x="236677" y="5212"/>
                    </a:lnTo>
                    <a:lnTo>
                      <a:pt x="237651" y="5455"/>
                    </a:lnTo>
                    <a:lnTo>
                      <a:pt x="238625" y="5699"/>
                    </a:lnTo>
                    <a:lnTo>
                      <a:pt x="239599" y="5967"/>
                    </a:lnTo>
                    <a:lnTo>
                      <a:pt x="240574" y="6259"/>
                    </a:lnTo>
                    <a:lnTo>
                      <a:pt x="241523" y="6576"/>
                    </a:lnTo>
                    <a:lnTo>
                      <a:pt x="242473" y="6892"/>
                    </a:lnTo>
                    <a:lnTo>
                      <a:pt x="243423" y="7233"/>
                    </a:lnTo>
                    <a:lnTo>
                      <a:pt x="244373" y="7599"/>
                    </a:lnTo>
                    <a:lnTo>
                      <a:pt x="245298" y="7964"/>
                    </a:lnTo>
                    <a:lnTo>
                      <a:pt x="246224" y="8354"/>
                    </a:lnTo>
                    <a:lnTo>
                      <a:pt x="247149" y="8768"/>
                    </a:lnTo>
                    <a:lnTo>
                      <a:pt x="248075" y="9182"/>
                    </a:lnTo>
                    <a:lnTo>
                      <a:pt x="249000" y="9620"/>
                    </a:lnTo>
                    <a:lnTo>
                      <a:pt x="249901" y="10058"/>
                    </a:lnTo>
                    <a:lnTo>
                      <a:pt x="251704" y="11008"/>
                    </a:lnTo>
                    <a:lnTo>
                      <a:pt x="253481" y="11982"/>
                    </a:lnTo>
                    <a:lnTo>
                      <a:pt x="255235" y="13030"/>
                    </a:lnTo>
                    <a:lnTo>
                      <a:pt x="256964" y="14101"/>
                    </a:lnTo>
                    <a:lnTo>
                      <a:pt x="258693" y="15221"/>
                    </a:lnTo>
                    <a:lnTo>
                      <a:pt x="260374" y="16390"/>
                    </a:lnTo>
                    <a:lnTo>
                      <a:pt x="262054" y="17584"/>
                    </a:lnTo>
                    <a:lnTo>
                      <a:pt x="263710" y="18826"/>
                    </a:lnTo>
                    <a:lnTo>
                      <a:pt x="265342" y="20092"/>
                    </a:lnTo>
                    <a:lnTo>
                      <a:pt x="266949" y="21383"/>
                    </a:lnTo>
                    <a:lnTo>
                      <a:pt x="268557" y="22698"/>
                    </a:lnTo>
                    <a:lnTo>
                      <a:pt x="270115" y="24013"/>
                    </a:lnTo>
                    <a:lnTo>
                      <a:pt x="271674" y="25377"/>
                    </a:lnTo>
                    <a:lnTo>
                      <a:pt x="273208" y="26741"/>
                    </a:lnTo>
                    <a:lnTo>
                      <a:pt x="274718" y="28129"/>
                    </a:lnTo>
                    <a:lnTo>
                      <a:pt x="276204" y="29517"/>
                    </a:lnTo>
                    <a:lnTo>
                      <a:pt x="277690" y="30906"/>
                    </a:lnTo>
                    <a:lnTo>
                      <a:pt x="279151" y="32294"/>
                    </a:lnTo>
                    <a:lnTo>
                      <a:pt x="278907" y="31782"/>
                    </a:lnTo>
                    <a:lnTo>
                      <a:pt x="278664" y="31295"/>
                    </a:lnTo>
                    <a:lnTo>
                      <a:pt x="278128" y="30321"/>
                    </a:lnTo>
                    <a:lnTo>
                      <a:pt x="277568" y="29396"/>
                    </a:lnTo>
                    <a:lnTo>
                      <a:pt x="276959" y="28519"/>
                    </a:lnTo>
                    <a:lnTo>
                      <a:pt x="276301" y="27666"/>
                    </a:lnTo>
                    <a:lnTo>
                      <a:pt x="275620" y="26838"/>
                    </a:lnTo>
                    <a:lnTo>
                      <a:pt x="274913" y="26035"/>
                    </a:lnTo>
                    <a:lnTo>
                      <a:pt x="274183" y="25255"/>
                    </a:lnTo>
                    <a:lnTo>
                      <a:pt x="273428" y="24500"/>
                    </a:lnTo>
                    <a:lnTo>
                      <a:pt x="272624" y="23745"/>
                    </a:lnTo>
                    <a:lnTo>
                      <a:pt x="271820" y="23015"/>
                    </a:lnTo>
                    <a:lnTo>
                      <a:pt x="271017" y="22284"/>
                    </a:lnTo>
                    <a:lnTo>
                      <a:pt x="269336" y="20847"/>
                    </a:lnTo>
                    <a:lnTo>
                      <a:pt x="267631" y="19386"/>
                    </a:lnTo>
                    <a:lnTo>
                      <a:pt x="266414" y="18363"/>
                    </a:lnTo>
                    <a:lnTo>
                      <a:pt x="265196" y="17365"/>
                    </a:lnTo>
                    <a:lnTo>
                      <a:pt x="263978" y="16366"/>
                    </a:lnTo>
                    <a:lnTo>
                      <a:pt x="262736" y="15368"/>
                    </a:lnTo>
                    <a:lnTo>
                      <a:pt x="261470" y="14418"/>
                    </a:lnTo>
                    <a:lnTo>
                      <a:pt x="260203" y="13468"/>
                    </a:lnTo>
                    <a:lnTo>
                      <a:pt x="258912" y="12542"/>
                    </a:lnTo>
                    <a:lnTo>
                      <a:pt x="257622" y="11617"/>
                    </a:lnTo>
                    <a:lnTo>
                      <a:pt x="256307" y="10740"/>
                    </a:lnTo>
                    <a:lnTo>
                      <a:pt x="254967" y="9888"/>
                    </a:lnTo>
                    <a:lnTo>
                      <a:pt x="253628" y="9035"/>
                    </a:lnTo>
                    <a:lnTo>
                      <a:pt x="252264" y="8232"/>
                    </a:lnTo>
                    <a:lnTo>
                      <a:pt x="250900" y="7452"/>
                    </a:lnTo>
                    <a:lnTo>
                      <a:pt x="249512" y="6697"/>
                    </a:lnTo>
                    <a:lnTo>
                      <a:pt x="248099" y="5967"/>
                    </a:lnTo>
                    <a:lnTo>
                      <a:pt x="246662" y="5285"/>
                    </a:lnTo>
                    <a:lnTo>
                      <a:pt x="245030" y="4530"/>
                    </a:lnTo>
                    <a:lnTo>
                      <a:pt x="243374" y="3848"/>
                    </a:lnTo>
                    <a:lnTo>
                      <a:pt x="241670" y="3190"/>
                    </a:lnTo>
                    <a:lnTo>
                      <a:pt x="239965" y="2606"/>
                    </a:lnTo>
                    <a:lnTo>
                      <a:pt x="238260" y="2094"/>
                    </a:lnTo>
                    <a:lnTo>
                      <a:pt x="237383" y="1851"/>
                    </a:lnTo>
                    <a:lnTo>
                      <a:pt x="236531" y="1607"/>
                    </a:lnTo>
                    <a:lnTo>
                      <a:pt x="235654" y="1388"/>
                    </a:lnTo>
                    <a:lnTo>
                      <a:pt x="234777" y="1193"/>
                    </a:lnTo>
                    <a:lnTo>
                      <a:pt x="233900" y="1023"/>
                    </a:lnTo>
                    <a:lnTo>
                      <a:pt x="232999" y="852"/>
                    </a:lnTo>
                    <a:lnTo>
                      <a:pt x="232123" y="682"/>
                    </a:lnTo>
                    <a:lnTo>
                      <a:pt x="231246" y="536"/>
                    </a:lnTo>
                    <a:lnTo>
                      <a:pt x="230345" y="414"/>
                    </a:lnTo>
                    <a:lnTo>
                      <a:pt x="229468" y="317"/>
                    </a:lnTo>
                    <a:lnTo>
                      <a:pt x="228567" y="219"/>
                    </a:lnTo>
                    <a:lnTo>
                      <a:pt x="227666" y="146"/>
                    </a:lnTo>
                    <a:lnTo>
                      <a:pt x="226765" y="73"/>
                    </a:lnTo>
                    <a:lnTo>
                      <a:pt x="225864" y="24"/>
                    </a:lnTo>
                    <a:lnTo>
                      <a:pt x="224987" y="0"/>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6" name="Google Shape;246;p22"/>
              <p:cNvSpPr/>
              <p:nvPr/>
            </p:nvSpPr>
            <p:spPr>
              <a:xfrm>
                <a:off x="238125" y="1284825"/>
                <a:ext cx="6978150" cy="2731350"/>
              </a:xfrm>
              <a:custGeom>
                <a:rect b="b" l="l" r="r" t="t"/>
                <a:pathLst>
                  <a:path extrusionOk="0" h="109254" w="279126">
                    <a:moveTo>
                      <a:pt x="0" y="90841"/>
                    </a:moveTo>
                    <a:lnTo>
                      <a:pt x="244" y="91377"/>
                    </a:lnTo>
                    <a:lnTo>
                      <a:pt x="308" y="91507"/>
                    </a:lnTo>
                    <a:lnTo>
                      <a:pt x="308" y="91507"/>
                    </a:lnTo>
                    <a:lnTo>
                      <a:pt x="0" y="90841"/>
                    </a:lnTo>
                    <a:close/>
                    <a:moveTo>
                      <a:pt x="224060" y="0"/>
                    </a:moveTo>
                    <a:lnTo>
                      <a:pt x="223159" y="24"/>
                    </a:lnTo>
                    <a:lnTo>
                      <a:pt x="222258" y="24"/>
                    </a:lnTo>
                    <a:lnTo>
                      <a:pt x="221357" y="73"/>
                    </a:lnTo>
                    <a:lnTo>
                      <a:pt x="220456" y="122"/>
                    </a:lnTo>
                    <a:lnTo>
                      <a:pt x="219555" y="195"/>
                    </a:lnTo>
                    <a:lnTo>
                      <a:pt x="218654" y="292"/>
                    </a:lnTo>
                    <a:lnTo>
                      <a:pt x="217850" y="390"/>
                    </a:lnTo>
                    <a:lnTo>
                      <a:pt x="217046" y="511"/>
                    </a:lnTo>
                    <a:lnTo>
                      <a:pt x="216243" y="633"/>
                    </a:lnTo>
                    <a:lnTo>
                      <a:pt x="215439" y="779"/>
                    </a:lnTo>
                    <a:lnTo>
                      <a:pt x="214635" y="925"/>
                    </a:lnTo>
                    <a:lnTo>
                      <a:pt x="213856" y="1120"/>
                    </a:lnTo>
                    <a:lnTo>
                      <a:pt x="213077" y="1291"/>
                    </a:lnTo>
                    <a:lnTo>
                      <a:pt x="212297" y="1510"/>
                    </a:lnTo>
                    <a:lnTo>
                      <a:pt x="211518" y="1729"/>
                    </a:lnTo>
                    <a:lnTo>
                      <a:pt x="210739" y="1948"/>
                    </a:lnTo>
                    <a:lnTo>
                      <a:pt x="209984" y="2192"/>
                    </a:lnTo>
                    <a:lnTo>
                      <a:pt x="209229" y="2460"/>
                    </a:lnTo>
                    <a:lnTo>
                      <a:pt x="208474" y="2752"/>
                    </a:lnTo>
                    <a:lnTo>
                      <a:pt x="207743" y="3044"/>
                    </a:lnTo>
                    <a:lnTo>
                      <a:pt x="206988" y="3337"/>
                    </a:lnTo>
                    <a:lnTo>
                      <a:pt x="206257" y="3677"/>
                    </a:lnTo>
                    <a:lnTo>
                      <a:pt x="205551" y="4018"/>
                    </a:lnTo>
                    <a:lnTo>
                      <a:pt x="204845" y="4359"/>
                    </a:lnTo>
                    <a:lnTo>
                      <a:pt x="204138" y="4749"/>
                    </a:lnTo>
                    <a:lnTo>
                      <a:pt x="203432" y="5114"/>
                    </a:lnTo>
                    <a:lnTo>
                      <a:pt x="202750" y="5528"/>
                    </a:lnTo>
                    <a:lnTo>
                      <a:pt x="202068" y="5942"/>
                    </a:lnTo>
                    <a:lnTo>
                      <a:pt x="201386" y="6381"/>
                    </a:lnTo>
                    <a:lnTo>
                      <a:pt x="200729" y="6819"/>
                    </a:lnTo>
                    <a:lnTo>
                      <a:pt x="200071" y="7306"/>
                    </a:lnTo>
                    <a:lnTo>
                      <a:pt x="199414" y="7769"/>
                    </a:lnTo>
                    <a:lnTo>
                      <a:pt x="198780" y="8280"/>
                    </a:lnTo>
                    <a:lnTo>
                      <a:pt x="198172" y="8792"/>
                    </a:lnTo>
                    <a:lnTo>
                      <a:pt x="197538" y="9303"/>
                    </a:lnTo>
                    <a:lnTo>
                      <a:pt x="196954" y="9863"/>
                    </a:lnTo>
                    <a:lnTo>
                      <a:pt x="196345" y="10424"/>
                    </a:lnTo>
                    <a:lnTo>
                      <a:pt x="195761" y="11008"/>
                    </a:lnTo>
                    <a:lnTo>
                      <a:pt x="194811" y="11982"/>
                    </a:lnTo>
                    <a:lnTo>
                      <a:pt x="193885" y="13005"/>
                    </a:lnTo>
                    <a:lnTo>
                      <a:pt x="193009" y="14052"/>
                    </a:lnTo>
                    <a:lnTo>
                      <a:pt x="192132" y="15124"/>
                    </a:lnTo>
                    <a:lnTo>
                      <a:pt x="191279" y="16244"/>
                    </a:lnTo>
                    <a:lnTo>
                      <a:pt x="190451" y="17365"/>
                    </a:lnTo>
                    <a:lnTo>
                      <a:pt x="189623" y="18485"/>
                    </a:lnTo>
                    <a:lnTo>
                      <a:pt x="188820" y="19654"/>
                    </a:lnTo>
                    <a:lnTo>
                      <a:pt x="187237" y="21992"/>
                    </a:lnTo>
                    <a:lnTo>
                      <a:pt x="185678" y="24354"/>
                    </a:lnTo>
                    <a:lnTo>
                      <a:pt x="184119" y="26717"/>
                    </a:lnTo>
                    <a:lnTo>
                      <a:pt x="182536" y="29055"/>
                    </a:lnTo>
                    <a:lnTo>
                      <a:pt x="181732" y="30224"/>
                    </a:lnTo>
                    <a:lnTo>
                      <a:pt x="180904" y="31368"/>
                    </a:lnTo>
                    <a:lnTo>
                      <a:pt x="180076" y="32489"/>
                    </a:lnTo>
                    <a:lnTo>
                      <a:pt x="179224" y="33609"/>
                    </a:lnTo>
                    <a:lnTo>
                      <a:pt x="178347" y="34680"/>
                    </a:lnTo>
                    <a:lnTo>
                      <a:pt x="177446" y="35752"/>
                    </a:lnTo>
                    <a:lnTo>
                      <a:pt x="176521" y="36775"/>
                    </a:lnTo>
                    <a:lnTo>
                      <a:pt x="175546" y="37773"/>
                    </a:lnTo>
                    <a:lnTo>
                      <a:pt x="174572" y="38723"/>
                    </a:lnTo>
                    <a:lnTo>
                      <a:pt x="173549" y="39649"/>
                    </a:lnTo>
                    <a:lnTo>
                      <a:pt x="172502" y="40550"/>
                    </a:lnTo>
                    <a:lnTo>
                      <a:pt x="171942" y="40964"/>
                    </a:lnTo>
                    <a:lnTo>
                      <a:pt x="171406" y="41378"/>
                    </a:lnTo>
                    <a:lnTo>
                      <a:pt x="170846" y="41792"/>
                    </a:lnTo>
                    <a:lnTo>
                      <a:pt x="170262" y="42182"/>
                    </a:lnTo>
                    <a:lnTo>
                      <a:pt x="169677" y="42571"/>
                    </a:lnTo>
                    <a:lnTo>
                      <a:pt x="169093" y="42937"/>
                    </a:lnTo>
                    <a:lnTo>
                      <a:pt x="168484" y="43302"/>
                    </a:lnTo>
                    <a:lnTo>
                      <a:pt x="167850" y="43643"/>
                    </a:lnTo>
                    <a:lnTo>
                      <a:pt x="167217" y="43959"/>
                    </a:lnTo>
                    <a:lnTo>
                      <a:pt x="166584" y="44276"/>
                    </a:lnTo>
                    <a:lnTo>
                      <a:pt x="165975" y="44544"/>
                    </a:lnTo>
                    <a:lnTo>
                      <a:pt x="165366" y="44812"/>
                    </a:lnTo>
                    <a:lnTo>
                      <a:pt x="164757" y="45031"/>
                    </a:lnTo>
                    <a:lnTo>
                      <a:pt x="164149" y="45250"/>
                    </a:lnTo>
                    <a:lnTo>
                      <a:pt x="163540" y="45445"/>
                    </a:lnTo>
                    <a:lnTo>
                      <a:pt x="162931" y="45615"/>
                    </a:lnTo>
                    <a:lnTo>
                      <a:pt x="162322" y="45762"/>
                    </a:lnTo>
                    <a:lnTo>
                      <a:pt x="161713" y="45883"/>
                    </a:lnTo>
                    <a:lnTo>
                      <a:pt x="161104" y="46005"/>
                    </a:lnTo>
                    <a:lnTo>
                      <a:pt x="160495" y="46103"/>
                    </a:lnTo>
                    <a:lnTo>
                      <a:pt x="159887" y="46176"/>
                    </a:lnTo>
                    <a:lnTo>
                      <a:pt x="159278" y="46249"/>
                    </a:lnTo>
                    <a:lnTo>
                      <a:pt x="158669" y="46297"/>
                    </a:lnTo>
                    <a:lnTo>
                      <a:pt x="158084" y="46322"/>
                    </a:lnTo>
                    <a:lnTo>
                      <a:pt x="156867" y="46322"/>
                    </a:lnTo>
                    <a:lnTo>
                      <a:pt x="155649" y="46297"/>
                    </a:lnTo>
                    <a:lnTo>
                      <a:pt x="154456" y="46200"/>
                    </a:lnTo>
                    <a:lnTo>
                      <a:pt x="153238" y="46054"/>
                    </a:lnTo>
                    <a:lnTo>
                      <a:pt x="152044" y="45883"/>
                    </a:lnTo>
                    <a:lnTo>
                      <a:pt x="150827" y="45664"/>
                    </a:lnTo>
                    <a:lnTo>
                      <a:pt x="149633" y="45421"/>
                    </a:lnTo>
                    <a:lnTo>
                      <a:pt x="148416" y="45128"/>
                    </a:lnTo>
                    <a:lnTo>
                      <a:pt x="147222" y="44836"/>
                    </a:lnTo>
                    <a:lnTo>
                      <a:pt x="146005" y="44495"/>
                    </a:lnTo>
                    <a:lnTo>
                      <a:pt x="144811" y="44179"/>
                    </a:lnTo>
                    <a:lnTo>
                      <a:pt x="142376" y="43472"/>
                    </a:lnTo>
                    <a:lnTo>
                      <a:pt x="139965" y="42766"/>
                    </a:lnTo>
                    <a:lnTo>
                      <a:pt x="137554" y="42108"/>
                    </a:lnTo>
                    <a:lnTo>
                      <a:pt x="136336" y="41792"/>
                    </a:lnTo>
                    <a:lnTo>
                      <a:pt x="135118" y="41500"/>
                    </a:lnTo>
                    <a:lnTo>
                      <a:pt x="133900" y="41232"/>
                    </a:lnTo>
                    <a:lnTo>
                      <a:pt x="132683" y="41013"/>
                    </a:lnTo>
                    <a:lnTo>
                      <a:pt x="131465" y="40818"/>
                    </a:lnTo>
                    <a:lnTo>
                      <a:pt x="130247" y="40647"/>
                    </a:lnTo>
                    <a:lnTo>
                      <a:pt x="129030" y="40550"/>
                    </a:lnTo>
                    <a:lnTo>
                      <a:pt x="127787" y="40477"/>
                    </a:lnTo>
                    <a:lnTo>
                      <a:pt x="125742" y="40477"/>
                    </a:lnTo>
                    <a:lnTo>
                      <a:pt x="124719" y="40501"/>
                    </a:lnTo>
                    <a:lnTo>
                      <a:pt x="123696" y="40574"/>
                    </a:lnTo>
                    <a:lnTo>
                      <a:pt x="122697" y="40672"/>
                    </a:lnTo>
                    <a:lnTo>
                      <a:pt x="121699" y="40769"/>
                    </a:lnTo>
                    <a:lnTo>
                      <a:pt x="120700" y="40915"/>
                    </a:lnTo>
                    <a:lnTo>
                      <a:pt x="119726" y="41061"/>
                    </a:lnTo>
                    <a:lnTo>
                      <a:pt x="118752" y="41256"/>
                    </a:lnTo>
                    <a:lnTo>
                      <a:pt x="117802" y="41451"/>
                    </a:lnTo>
                    <a:lnTo>
                      <a:pt x="116828" y="41670"/>
                    </a:lnTo>
                    <a:lnTo>
                      <a:pt x="115878" y="41938"/>
                    </a:lnTo>
                    <a:lnTo>
                      <a:pt x="114953" y="42206"/>
                    </a:lnTo>
                    <a:lnTo>
                      <a:pt x="114003" y="42498"/>
                    </a:lnTo>
                    <a:lnTo>
                      <a:pt x="113077" y="42815"/>
                    </a:lnTo>
                    <a:lnTo>
                      <a:pt x="112152" y="43131"/>
                    </a:lnTo>
                    <a:lnTo>
                      <a:pt x="111251" y="43497"/>
                    </a:lnTo>
                    <a:lnTo>
                      <a:pt x="110350" y="43862"/>
                    </a:lnTo>
                    <a:lnTo>
                      <a:pt x="109449" y="44252"/>
                    </a:lnTo>
                    <a:lnTo>
                      <a:pt x="108547" y="44666"/>
                    </a:lnTo>
                    <a:lnTo>
                      <a:pt x="107671" y="45080"/>
                    </a:lnTo>
                    <a:lnTo>
                      <a:pt x="106794" y="45518"/>
                    </a:lnTo>
                    <a:lnTo>
                      <a:pt x="105917" y="45981"/>
                    </a:lnTo>
                    <a:lnTo>
                      <a:pt x="105040" y="46444"/>
                    </a:lnTo>
                    <a:lnTo>
                      <a:pt x="104188" y="46955"/>
                    </a:lnTo>
                    <a:lnTo>
                      <a:pt x="103336" y="47442"/>
                    </a:lnTo>
                    <a:lnTo>
                      <a:pt x="102508" y="47978"/>
                    </a:lnTo>
                    <a:lnTo>
                      <a:pt x="101655" y="48489"/>
                    </a:lnTo>
                    <a:lnTo>
                      <a:pt x="100827" y="49049"/>
                    </a:lnTo>
                    <a:lnTo>
                      <a:pt x="100023" y="49610"/>
                    </a:lnTo>
                    <a:lnTo>
                      <a:pt x="98392" y="50754"/>
                    </a:lnTo>
                    <a:lnTo>
                      <a:pt x="96784" y="51972"/>
                    </a:lnTo>
                    <a:lnTo>
                      <a:pt x="95201" y="53214"/>
                    </a:lnTo>
                    <a:lnTo>
                      <a:pt x="93643" y="54505"/>
                    </a:lnTo>
                    <a:lnTo>
                      <a:pt x="92133" y="55820"/>
                    </a:lnTo>
                    <a:lnTo>
                      <a:pt x="90623" y="57159"/>
                    </a:lnTo>
                    <a:lnTo>
                      <a:pt x="89137" y="58548"/>
                    </a:lnTo>
                    <a:lnTo>
                      <a:pt x="87676" y="59936"/>
                    </a:lnTo>
                    <a:lnTo>
                      <a:pt x="86263" y="61373"/>
                    </a:lnTo>
                    <a:lnTo>
                      <a:pt x="84851" y="62810"/>
                    </a:lnTo>
                    <a:lnTo>
                      <a:pt x="83438" y="64246"/>
                    </a:lnTo>
                    <a:lnTo>
                      <a:pt x="82074" y="65708"/>
                    </a:lnTo>
                    <a:lnTo>
                      <a:pt x="80735" y="67169"/>
                    </a:lnTo>
                    <a:lnTo>
                      <a:pt x="78080" y="70067"/>
                    </a:lnTo>
                    <a:lnTo>
                      <a:pt x="75523" y="72965"/>
                    </a:lnTo>
                    <a:lnTo>
                      <a:pt x="73282" y="75498"/>
                    </a:lnTo>
                    <a:lnTo>
                      <a:pt x="70993" y="78055"/>
                    </a:lnTo>
                    <a:lnTo>
                      <a:pt x="68631" y="80613"/>
                    </a:lnTo>
                    <a:lnTo>
                      <a:pt x="67437" y="81903"/>
                    </a:lnTo>
                    <a:lnTo>
                      <a:pt x="66244" y="83170"/>
                    </a:lnTo>
                    <a:lnTo>
                      <a:pt x="65002" y="84412"/>
                    </a:lnTo>
                    <a:lnTo>
                      <a:pt x="63784" y="85654"/>
                    </a:lnTo>
                    <a:lnTo>
                      <a:pt x="62518" y="86872"/>
                    </a:lnTo>
                    <a:lnTo>
                      <a:pt x="61251" y="88089"/>
                    </a:lnTo>
                    <a:lnTo>
                      <a:pt x="59960" y="89283"/>
                    </a:lnTo>
                    <a:lnTo>
                      <a:pt x="58645" y="90427"/>
                    </a:lnTo>
                    <a:lnTo>
                      <a:pt x="57330" y="91572"/>
                    </a:lnTo>
                    <a:lnTo>
                      <a:pt x="55991" y="92692"/>
                    </a:lnTo>
                    <a:lnTo>
                      <a:pt x="54627" y="93764"/>
                    </a:lnTo>
                    <a:lnTo>
                      <a:pt x="53239" y="94811"/>
                    </a:lnTo>
                    <a:lnTo>
                      <a:pt x="51826" y="95834"/>
                    </a:lnTo>
                    <a:lnTo>
                      <a:pt x="50414" y="96808"/>
                    </a:lnTo>
                    <a:lnTo>
                      <a:pt x="48952" y="97734"/>
                    </a:lnTo>
                    <a:lnTo>
                      <a:pt x="47491" y="98635"/>
                    </a:lnTo>
                    <a:lnTo>
                      <a:pt x="45981" y="99487"/>
                    </a:lnTo>
                    <a:lnTo>
                      <a:pt x="44471" y="100291"/>
                    </a:lnTo>
                    <a:lnTo>
                      <a:pt x="42912" y="101046"/>
                    </a:lnTo>
                    <a:lnTo>
                      <a:pt x="42133" y="101411"/>
                    </a:lnTo>
                    <a:lnTo>
                      <a:pt x="41354" y="101752"/>
                    </a:lnTo>
                    <a:lnTo>
                      <a:pt x="40550" y="102069"/>
                    </a:lnTo>
                    <a:lnTo>
                      <a:pt x="39746" y="102385"/>
                    </a:lnTo>
                    <a:lnTo>
                      <a:pt x="38943" y="102702"/>
                    </a:lnTo>
                    <a:lnTo>
                      <a:pt x="38139" y="102994"/>
                    </a:lnTo>
                    <a:lnTo>
                      <a:pt x="37311" y="103262"/>
                    </a:lnTo>
                    <a:lnTo>
                      <a:pt x="36483" y="103506"/>
                    </a:lnTo>
                    <a:lnTo>
                      <a:pt x="35655" y="103749"/>
                    </a:lnTo>
                    <a:lnTo>
                      <a:pt x="34802" y="103993"/>
                    </a:lnTo>
                    <a:lnTo>
                      <a:pt x="33950" y="104187"/>
                    </a:lnTo>
                    <a:lnTo>
                      <a:pt x="33098" y="104382"/>
                    </a:lnTo>
                    <a:lnTo>
                      <a:pt x="32221" y="104577"/>
                    </a:lnTo>
                    <a:lnTo>
                      <a:pt x="31368" y="104723"/>
                    </a:lnTo>
                    <a:lnTo>
                      <a:pt x="30248" y="104894"/>
                    </a:lnTo>
                    <a:lnTo>
                      <a:pt x="29152" y="105040"/>
                    </a:lnTo>
                    <a:lnTo>
                      <a:pt x="28008" y="105137"/>
                    </a:lnTo>
                    <a:lnTo>
                      <a:pt x="26863" y="105186"/>
                    </a:lnTo>
                    <a:lnTo>
                      <a:pt x="25718" y="105210"/>
                    </a:lnTo>
                    <a:lnTo>
                      <a:pt x="24574" y="105186"/>
                    </a:lnTo>
                    <a:lnTo>
                      <a:pt x="23429" y="105137"/>
                    </a:lnTo>
                    <a:lnTo>
                      <a:pt x="22260" y="105040"/>
                    </a:lnTo>
                    <a:lnTo>
                      <a:pt x="21115" y="104918"/>
                    </a:lnTo>
                    <a:lnTo>
                      <a:pt x="19971" y="104748"/>
                    </a:lnTo>
                    <a:lnTo>
                      <a:pt x="18826" y="104528"/>
                    </a:lnTo>
                    <a:lnTo>
                      <a:pt x="17681" y="104285"/>
                    </a:lnTo>
                    <a:lnTo>
                      <a:pt x="16561" y="103993"/>
                    </a:lnTo>
                    <a:lnTo>
                      <a:pt x="15441" y="103676"/>
                    </a:lnTo>
                    <a:lnTo>
                      <a:pt x="14345" y="103286"/>
                    </a:lnTo>
                    <a:lnTo>
                      <a:pt x="13249" y="102897"/>
                    </a:lnTo>
                    <a:lnTo>
                      <a:pt x="12177" y="102434"/>
                    </a:lnTo>
                    <a:lnTo>
                      <a:pt x="11154" y="101947"/>
                    </a:lnTo>
                    <a:lnTo>
                      <a:pt x="10131" y="101435"/>
                    </a:lnTo>
                    <a:lnTo>
                      <a:pt x="9133" y="100851"/>
                    </a:lnTo>
                    <a:lnTo>
                      <a:pt x="8159" y="100242"/>
                    </a:lnTo>
                    <a:lnTo>
                      <a:pt x="7233" y="99609"/>
                    </a:lnTo>
                    <a:lnTo>
                      <a:pt x="6308" y="98903"/>
                    </a:lnTo>
                    <a:lnTo>
                      <a:pt x="5455" y="98172"/>
                    </a:lnTo>
                    <a:lnTo>
                      <a:pt x="4603" y="97417"/>
                    </a:lnTo>
                    <a:lnTo>
                      <a:pt x="3824" y="96589"/>
                    </a:lnTo>
                    <a:lnTo>
                      <a:pt x="3434" y="96175"/>
                    </a:lnTo>
                    <a:lnTo>
                      <a:pt x="3069" y="95737"/>
                    </a:lnTo>
                    <a:lnTo>
                      <a:pt x="2703" y="95298"/>
                    </a:lnTo>
                    <a:lnTo>
                      <a:pt x="2362" y="94835"/>
                    </a:lnTo>
                    <a:lnTo>
                      <a:pt x="2021" y="94373"/>
                    </a:lnTo>
                    <a:lnTo>
                      <a:pt x="1680" y="93910"/>
                    </a:lnTo>
                    <a:lnTo>
                      <a:pt x="1388" y="93423"/>
                    </a:lnTo>
                    <a:lnTo>
                      <a:pt x="1072" y="92936"/>
                    </a:lnTo>
                    <a:lnTo>
                      <a:pt x="779" y="92424"/>
                    </a:lnTo>
                    <a:lnTo>
                      <a:pt x="511" y="91913"/>
                    </a:lnTo>
                    <a:lnTo>
                      <a:pt x="308" y="91507"/>
                    </a:lnTo>
                    <a:lnTo>
                      <a:pt x="308" y="91507"/>
                    </a:lnTo>
                    <a:lnTo>
                      <a:pt x="463" y="91840"/>
                    </a:lnTo>
                    <a:lnTo>
                      <a:pt x="950" y="92814"/>
                    </a:lnTo>
                    <a:lnTo>
                      <a:pt x="1461" y="93764"/>
                    </a:lnTo>
                    <a:lnTo>
                      <a:pt x="1997" y="94714"/>
                    </a:lnTo>
                    <a:lnTo>
                      <a:pt x="2557" y="95615"/>
                    </a:lnTo>
                    <a:lnTo>
                      <a:pt x="3117" y="96492"/>
                    </a:lnTo>
                    <a:lnTo>
                      <a:pt x="3726" y="97344"/>
                    </a:lnTo>
                    <a:lnTo>
                      <a:pt x="4335" y="98172"/>
                    </a:lnTo>
                    <a:lnTo>
                      <a:pt x="4968" y="98976"/>
                    </a:lnTo>
                    <a:lnTo>
                      <a:pt x="5650" y="99731"/>
                    </a:lnTo>
                    <a:lnTo>
                      <a:pt x="6332" y="100486"/>
                    </a:lnTo>
                    <a:lnTo>
                      <a:pt x="7014" y="101216"/>
                    </a:lnTo>
                    <a:lnTo>
                      <a:pt x="7745" y="101898"/>
                    </a:lnTo>
                    <a:lnTo>
                      <a:pt x="8500" y="102556"/>
                    </a:lnTo>
                    <a:lnTo>
                      <a:pt x="9255" y="103189"/>
                    </a:lnTo>
                    <a:lnTo>
                      <a:pt x="10058" y="103798"/>
                    </a:lnTo>
                    <a:lnTo>
                      <a:pt x="10862" y="104382"/>
                    </a:lnTo>
                    <a:lnTo>
                      <a:pt x="11690" y="104918"/>
                    </a:lnTo>
                    <a:lnTo>
                      <a:pt x="12543" y="105430"/>
                    </a:lnTo>
                    <a:lnTo>
                      <a:pt x="13395" y="105917"/>
                    </a:lnTo>
                    <a:lnTo>
                      <a:pt x="14296" y="106379"/>
                    </a:lnTo>
                    <a:lnTo>
                      <a:pt x="15197" y="106793"/>
                    </a:lnTo>
                    <a:lnTo>
                      <a:pt x="16123" y="107183"/>
                    </a:lnTo>
                    <a:lnTo>
                      <a:pt x="17072" y="107524"/>
                    </a:lnTo>
                    <a:lnTo>
                      <a:pt x="18047" y="107865"/>
                    </a:lnTo>
                    <a:lnTo>
                      <a:pt x="19045" y="108157"/>
                    </a:lnTo>
                    <a:lnTo>
                      <a:pt x="20044" y="108401"/>
                    </a:lnTo>
                    <a:lnTo>
                      <a:pt x="21091" y="108620"/>
                    </a:lnTo>
                    <a:lnTo>
                      <a:pt x="22138" y="108815"/>
                    </a:lnTo>
                    <a:lnTo>
                      <a:pt x="23210" y="108985"/>
                    </a:lnTo>
                    <a:lnTo>
                      <a:pt x="24281" y="109107"/>
                    </a:lnTo>
                    <a:lnTo>
                      <a:pt x="25402" y="109180"/>
                    </a:lnTo>
                    <a:lnTo>
                      <a:pt x="26181" y="109229"/>
                    </a:lnTo>
                    <a:lnTo>
                      <a:pt x="26985" y="109253"/>
                    </a:lnTo>
                    <a:lnTo>
                      <a:pt x="28543" y="109253"/>
                    </a:lnTo>
                    <a:lnTo>
                      <a:pt x="29298" y="109229"/>
                    </a:lnTo>
                    <a:lnTo>
                      <a:pt x="30078" y="109204"/>
                    </a:lnTo>
                    <a:lnTo>
                      <a:pt x="31588" y="109083"/>
                    </a:lnTo>
                    <a:lnTo>
                      <a:pt x="33073" y="108912"/>
                    </a:lnTo>
                    <a:lnTo>
                      <a:pt x="34535" y="108693"/>
                    </a:lnTo>
                    <a:lnTo>
                      <a:pt x="35971" y="108425"/>
                    </a:lnTo>
                    <a:lnTo>
                      <a:pt x="37408" y="108108"/>
                    </a:lnTo>
                    <a:lnTo>
                      <a:pt x="38821" y="107719"/>
                    </a:lnTo>
                    <a:lnTo>
                      <a:pt x="40185" y="107305"/>
                    </a:lnTo>
                    <a:lnTo>
                      <a:pt x="41573" y="106818"/>
                    </a:lnTo>
                    <a:lnTo>
                      <a:pt x="42912" y="106306"/>
                    </a:lnTo>
                    <a:lnTo>
                      <a:pt x="44228" y="105746"/>
                    </a:lnTo>
                    <a:lnTo>
                      <a:pt x="45543" y="105162"/>
                    </a:lnTo>
                    <a:lnTo>
                      <a:pt x="46858" y="104504"/>
                    </a:lnTo>
                    <a:lnTo>
                      <a:pt x="48124" y="103822"/>
                    </a:lnTo>
                    <a:lnTo>
                      <a:pt x="49391" y="103116"/>
                    </a:lnTo>
                    <a:lnTo>
                      <a:pt x="50633" y="102361"/>
                    </a:lnTo>
                    <a:lnTo>
                      <a:pt x="51875" y="101557"/>
                    </a:lnTo>
                    <a:lnTo>
                      <a:pt x="53093" y="100729"/>
                    </a:lnTo>
                    <a:lnTo>
                      <a:pt x="54286" y="99877"/>
                    </a:lnTo>
                    <a:lnTo>
                      <a:pt x="55479" y="99000"/>
                    </a:lnTo>
                    <a:lnTo>
                      <a:pt x="56673" y="98075"/>
                    </a:lnTo>
                    <a:lnTo>
                      <a:pt x="57842" y="97125"/>
                    </a:lnTo>
                    <a:lnTo>
                      <a:pt x="58986" y="96175"/>
                    </a:lnTo>
                    <a:lnTo>
                      <a:pt x="60131" y="95176"/>
                    </a:lnTo>
                    <a:lnTo>
                      <a:pt x="61251" y="94153"/>
                    </a:lnTo>
                    <a:lnTo>
                      <a:pt x="62396" y="93131"/>
                    </a:lnTo>
                    <a:lnTo>
                      <a:pt x="63492" y="92059"/>
                    </a:lnTo>
                    <a:lnTo>
                      <a:pt x="64612" y="90987"/>
                    </a:lnTo>
                    <a:lnTo>
                      <a:pt x="65708" y="89892"/>
                    </a:lnTo>
                    <a:lnTo>
                      <a:pt x="66780" y="88796"/>
                    </a:lnTo>
                    <a:lnTo>
                      <a:pt x="68947" y="86531"/>
                    </a:lnTo>
                    <a:lnTo>
                      <a:pt x="71066" y="84241"/>
                    </a:lnTo>
                    <a:lnTo>
                      <a:pt x="73185" y="81903"/>
                    </a:lnTo>
                    <a:lnTo>
                      <a:pt x="75279" y="79565"/>
                    </a:lnTo>
                    <a:lnTo>
                      <a:pt x="79420" y="74865"/>
                    </a:lnTo>
                    <a:lnTo>
                      <a:pt x="81490" y="72527"/>
                    </a:lnTo>
                    <a:lnTo>
                      <a:pt x="83560" y="70238"/>
                    </a:lnTo>
                    <a:lnTo>
                      <a:pt x="85630" y="67973"/>
                    </a:lnTo>
                    <a:lnTo>
                      <a:pt x="87724" y="65756"/>
                    </a:lnTo>
                    <a:lnTo>
                      <a:pt x="88772" y="64685"/>
                    </a:lnTo>
                    <a:lnTo>
                      <a:pt x="89819" y="63613"/>
                    </a:lnTo>
                    <a:lnTo>
                      <a:pt x="90866" y="62566"/>
                    </a:lnTo>
                    <a:lnTo>
                      <a:pt x="91938" y="61543"/>
                    </a:lnTo>
                    <a:lnTo>
                      <a:pt x="92985" y="60545"/>
                    </a:lnTo>
                    <a:lnTo>
                      <a:pt x="94057" y="59570"/>
                    </a:lnTo>
                    <a:lnTo>
                      <a:pt x="95128" y="58621"/>
                    </a:lnTo>
                    <a:lnTo>
                      <a:pt x="96224" y="57695"/>
                    </a:lnTo>
                    <a:lnTo>
                      <a:pt x="97320" y="56794"/>
                    </a:lnTo>
                    <a:lnTo>
                      <a:pt x="98416" y="55942"/>
                    </a:lnTo>
                    <a:lnTo>
                      <a:pt x="99512" y="55089"/>
                    </a:lnTo>
                    <a:lnTo>
                      <a:pt x="100632" y="54286"/>
                    </a:lnTo>
                    <a:lnTo>
                      <a:pt x="101947" y="53409"/>
                    </a:lnTo>
                    <a:lnTo>
                      <a:pt x="103263" y="52532"/>
                    </a:lnTo>
                    <a:lnTo>
                      <a:pt x="104626" y="51704"/>
                    </a:lnTo>
                    <a:lnTo>
                      <a:pt x="106015" y="50900"/>
                    </a:lnTo>
                    <a:lnTo>
                      <a:pt x="107403" y="50145"/>
                    </a:lnTo>
                    <a:lnTo>
                      <a:pt x="108815" y="49415"/>
                    </a:lnTo>
                    <a:lnTo>
                      <a:pt x="110252" y="48733"/>
                    </a:lnTo>
                    <a:lnTo>
                      <a:pt x="111714" y="48075"/>
                    </a:lnTo>
                    <a:lnTo>
                      <a:pt x="113175" y="47491"/>
                    </a:lnTo>
                    <a:lnTo>
                      <a:pt x="114660" y="46931"/>
                    </a:lnTo>
                    <a:lnTo>
                      <a:pt x="116170" y="46419"/>
                    </a:lnTo>
                    <a:lnTo>
                      <a:pt x="117680" y="45981"/>
                    </a:lnTo>
                    <a:lnTo>
                      <a:pt x="119215" y="45567"/>
                    </a:lnTo>
                    <a:lnTo>
                      <a:pt x="119994" y="45396"/>
                    </a:lnTo>
                    <a:lnTo>
                      <a:pt x="120773" y="45226"/>
                    </a:lnTo>
                    <a:lnTo>
                      <a:pt x="121553" y="45080"/>
                    </a:lnTo>
                    <a:lnTo>
                      <a:pt x="122332" y="44934"/>
                    </a:lnTo>
                    <a:lnTo>
                      <a:pt x="123136" y="44812"/>
                    </a:lnTo>
                    <a:lnTo>
                      <a:pt x="123915" y="44714"/>
                    </a:lnTo>
                    <a:lnTo>
                      <a:pt x="124816" y="44617"/>
                    </a:lnTo>
                    <a:lnTo>
                      <a:pt x="125693" y="44568"/>
                    </a:lnTo>
                    <a:lnTo>
                      <a:pt x="126570" y="44520"/>
                    </a:lnTo>
                    <a:lnTo>
                      <a:pt x="127422" y="44495"/>
                    </a:lnTo>
                    <a:lnTo>
                      <a:pt x="128299" y="44520"/>
                    </a:lnTo>
                    <a:lnTo>
                      <a:pt x="129151" y="44544"/>
                    </a:lnTo>
                    <a:lnTo>
                      <a:pt x="130028" y="44593"/>
                    </a:lnTo>
                    <a:lnTo>
                      <a:pt x="130880" y="44666"/>
                    </a:lnTo>
                    <a:lnTo>
                      <a:pt x="131709" y="44763"/>
                    </a:lnTo>
                    <a:lnTo>
                      <a:pt x="132561" y="44861"/>
                    </a:lnTo>
                    <a:lnTo>
                      <a:pt x="133413" y="45007"/>
                    </a:lnTo>
                    <a:lnTo>
                      <a:pt x="134241" y="45153"/>
                    </a:lnTo>
                    <a:lnTo>
                      <a:pt x="135922" y="45469"/>
                    </a:lnTo>
                    <a:lnTo>
                      <a:pt x="137602" y="45859"/>
                    </a:lnTo>
                    <a:lnTo>
                      <a:pt x="139258" y="46273"/>
                    </a:lnTo>
                    <a:lnTo>
                      <a:pt x="140914" y="46711"/>
                    </a:lnTo>
                    <a:lnTo>
                      <a:pt x="144251" y="47661"/>
                    </a:lnTo>
                    <a:lnTo>
                      <a:pt x="145907" y="48124"/>
                    </a:lnTo>
                    <a:lnTo>
                      <a:pt x="147588" y="48587"/>
                    </a:lnTo>
                    <a:lnTo>
                      <a:pt x="149268" y="49025"/>
                    </a:lnTo>
                    <a:lnTo>
                      <a:pt x="150973" y="49439"/>
                    </a:lnTo>
                    <a:lnTo>
                      <a:pt x="152361" y="49756"/>
                    </a:lnTo>
                    <a:lnTo>
                      <a:pt x="153749" y="49999"/>
                    </a:lnTo>
                    <a:lnTo>
                      <a:pt x="154456" y="50097"/>
                    </a:lnTo>
                    <a:lnTo>
                      <a:pt x="155137" y="50170"/>
                    </a:lnTo>
                    <a:lnTo>
                      <a:pt x="155819" y="50243"/>
                    </a:lnTo>
                    <a:lnTo>
                      <a:pt x="156501" y="50292"/>
                    </a:lnTo>
                    <a:lnTo>
                      <a:pt x="157183" y="50316"/>
                    </a:lnTo>
                    <a:lnTo>
                      <a:pt x="157865" y="50340"/>
                    </a:lnTo>
                    <a:lnTo>
                      <a:pt x="158523" y="50340"/>
                    </a:lnTo>
                    <a:lnTo>
                      <a:pt x="159205" y="50316"/>
                    </a:lnTo>
                    <a:lnTo>
                      <a:pt x="159862" y="50292"/>
                    </a:lnTo>
                    <a:lnTo>
                      <a:pt x="160520" y="50243"/>
                    </a:lnTo>
                    <a:lnTo>
                      <a:pt x="161177" y="50170"/>
                    </a:lnTo>
                    <a:lnTo>
                      <a:pt x="161835" y="50097"/>
                    </a:lnTo>
                    <a:lnTo>
                      <a:pt x="162492" y="49999"/>
                    </a:lnTo>
                    <a:lnTo>
                      <a:pt x="163150" y="49877"/>
                    </a:lnTo>
                    <a:lnTo>
                      <a:pt x="163783" y="49731"/>
                    </a:lnTo>
                    <a:lnTo>
                      <a:pt x="164416" y="49585"/>
                    </a:lnTo>
                    <a:lnTo>
                      <a:pt x="165074" y="49390"/>
                    </a:lnTo>
                    <a:lnTo>
                      <a:pt x="165707" y="49196"/>
                    </a:lnTo>
                    <a:lnTo>
                      <a:pt x="166340" y="49001"/>
                    </a:lnTo>
                    <a:lnTo>
                      <a:pt x="166974" y="48757"/>
                    </a:lnTo>
                    <a:lnTo>
                      <a:pt x="167583" y="48514"/>
                    </a:lnTo>
                    <a:lnTo>
                      <a:pt x="168216" y="48246"/>
                    </a:lnTo>
                    <a:lnTo>
                      <a:pt x="168825" y="47954"/>
                    </a:lnTo>
                    <a:lnTo>
                      <a:pt x="169458" y="47637"/>
                    </a:lnTo>
                    <a:lnTo>
                      <a:pt x="170067" y="47320"/>
                    </a:lnTo>
                    <a:lnTo>
                      <a:pt x="170676" y="46955"/>
                    </a:lnTo>
                    <a:lnTo>
                      <a:pt x="171260" y="46590"/>
                    </a:lnTo>
                    <a:lnTo>
                      <a:pt x="171869" y="46200"/>
                    </a:lnTo>
                    <a:lnTo>
                      <a:pt x="172940" y="45445"/>
                    </a:lnTo>
                    <a:lnTo>
                      <a:pt x="173988" y="44666"/>
                    </a:lnTo>
                    <a:lnTo>
                      <a:pt x="174962" y="43838"/>
                    </a:lnTo>
                    <a:lnTo>
                      <a:pt x="175936" y="42985"/>
                    </a:lnTo>
                    <a:lnTo>
                      <a:pt x="176862" y="42108"/>
                    </a:lnTo>
                    <a:lnTo>
                      <a:pt x="177763" y="41207"/>
                    </a:lnTo>
                    <a:lnTo>
                      <a:pt x="178639" y="40258"/>
                    </a:lnTo>
                    <a:lnTo>
                      <a:pt x="179492" y="39308"/>
                    </a:lnTo>
                    <a:lnTo>
                      <a:pt x="180320" y="38334"/>
                    </a:lnTo>
                    <a:lnTo>
                      <a:pt x="181124" y="37335"/>
                    </a:lnTo>
                    <a:lnTo>
                      <a:pt x="181903" y="36312"/>
                    </a:lnTo>
                    <a:lnTo>
                      <a:pt x="182658" y="35265"/>
                    </a:lnTo>
                    <a:lnTo>
                      <a:pt x="183413" y="34218"/>
                    </a:lnTo>
                    <a:lnTo>
                      <a:pt x="184168" y="33170"/>
                    </a:lnTo>
                    <a:lnTo>
                      <a:pt x="185629" y="31027"/>
                    </a:lnTo>
                    <a:lnTo>
                      <a:pt x="188479" y="26692"/>
                    </a:lnTo>
                    <a:lnTo>
                      <a:pt x="189940" y="24549"/>
                    </a:lnTo>
                    <a:lnTo>
                      <a:pt x="191401" y="22406"/>
                    </a:lnTo>
                    <a:lnTo>
                      <a:pt x="192156" y="21359"/>
                    </a:lnTo>
                    <a:lnTo>
                      <a:pt x="192935" y="20336"/>
                    </a:lnTo>
                    <a:lnTo>
                      <a:pt x="193715" y="19313"/>
                    </a:lnTo>
                    <a:lnTo>
                      <a:pt x="194518" y="18314"/>
                    </a:lnTo>
                    <a:lnTo>
                      <a:pt x="195347" y="17340"/>
                    </a:lnTo>
                    <a:lnTo>
                      <a:pt x="196199" y="16366"/>
                    </a:lnTo>
                    <a:lnTo>
                      <a:pt x="197076" y="15441"/>
                    </a:lnTo>
                    <a:lnTo>
                      <a:pt x="197977" y="14515"/>
                    </a:lnTo>
                    <a:lnTo>
                      <a:pt x="198610" y="13931"/>
                    </a:lnTo>
                    <a:lnTo>
                      <a:pt x="199243" y="13346"/>
                    </a:lnTo>
                    <a:lnTo>
                      <a:pt x="199876" y="12786"/>
                    </a:lnTo>
                    <a:lnTo>
                      <a:pt x="200534" y="12250"/>
                    </a:lnTo>
                    <a:lnTo>
                      <a:pt x="201216" y="11714"/>
                    </a:lnTo>
                    <a:lnTo>
                      <a:pt x="201874" y="11227"/>
                    </a:lnTo>
                    <a:lnTo>
                      <a:pt x="202580" y="10740"/>
                    </a:lnTo>
                    <a:lnTo>
                      <a:pt x="203262" y="10253"/>
                    </a:lnTo>
                    <a:lnTo>
                      <a:pt x="203992" y="9815"/>
                    </a:lnTo>
                    <a:lnTo>
                      <a:pt x="204699" y="9376"/>
                    </a:lnTo>
                    <a:lnTo>
                      <a:pt x="205429" y="8962"/>
                    </a:lnTo>
                    <a:lnTo>
                      <a:pt x="206160" y="8548"/>
                    </a:lnTo>
                    <a:lnTo>
                      <a:pt x="206915" y="8183"/>
                    </a:lnTo>
                    <a:lnTo>
                      <a:pt x="207670" y="7818"/>
                    </a:lnTo>
                    <a:lnTo>
                      <a:pt x="208425" y="7452"/>
                    </a:lnTo>
                    <a:lnTo>
                      <a:pt x="209180" y="7136"/>
                    </a:lnTo>
                    <a:lnTo>
                      <a:pt x="209959" y="6819"/>
                    </a:lnTo>
                    <a:lnTo>
                      <a:pt x="210763" y="6503"/>
                    </a:lnTo>
                    <a:lnTo>
                      <a:pt x="211542" y="6235"/>
                    </a:lnTo>
                    <a:lnTo>
                      <a:pt x="212346" y="5967"/>
                    </a:lnTo>
                    <a:lnTo>
                      <a:pt x="213150" y="5723"/>
                    </a:lnTo>
                    <a:lnTo>
                      <a:pt x="213953" y="5480"/>
                    </a:lnTo>
                    <a:lnTo>
                      <a:pt x="214757" y="5285"/>
                    </a:lnTo>
                    <a:lnTo>
                      <a:pt x="215585" y="5090"/>
                    </a:lnTo>
                    <a:lnTo>
                      <a:pt x="216413" y="4895"/>
                    </a:lnTo>
                    <a:lnTo>
                      <a:pt x="217241" y="4725"/>
                    </a:lnTo>
                    <a:lnTo>
                      <a:pt x="218069" y="4579"/>
                    </a:lnTo>
                    <a:lnTo>
                      <a:pt x="218922" y="4457"/>
                    </a:lnTo>
                    <a:lnTo>
                      <a:pt x="219774" y="4335"/>
                    </a:lnTo>
                    <a:lnTo>
                      <a:pt x="220602" y="4238"/>
                    </a:lnTo>
                    <a:lnTo>
                      <a:pt x="221454" y="4140"/>
                    </a:lnTo>
                    <a:lnTo>
                      <a:pt x="222307" y="4092"/>
                    </a:lnTo>
                    <a:lnTo>
                      <a:pt x="223378" y="4018"/>
                    </a:lnTo>
                    <a:lnTo>
                      <a:pt x="224426" y="3970"/>
                    </a:lnTo>
                    <a:lnTo>
                      <a:pt x="226544" y="3970"/>
                    </a:lnTo>
                    <a:lnTo>
                      <a:pt x="227567" y="3994"/>
                    </a:lnTo>
                    <a:lnTo>
                      <a:pt x="228615" y="4043"/>
                    </a:lnTo>
                    <a:lnTo>
                      <a:pt x="229638" y="4116"/>
                    </a:lnTo>
                    <a:lnTo>
                      <a:pt x="230660" y="4213"/>
                    </a:lnTo>
                    <a:lnTo>
                      <a:pt x="231683" y="4335"/>
                    </a:lnTo>
                    <a:lnTo>
                      <a:pt x="232682" y="4481"/>
                    </a:lnTo>
                    <a:lnTo>
                      <a:pt x="233680" y="4627"/>
                    </a:lnTo>
                    <a:lnTo>
                      <a:pt x="234679" y="4822"/>
                    </a:lnTo>
                    <a:lnTo>
                      <a:pt x="235677" y="5017"/>
                    </a:lnTo>
                    <a:lnTo>
                      <a:pt x="236652" y="5236"/>
                    </a:lnTo>
                    <a:lnTo>
                      <a:pt x="237650" y="5455"/>
                    </a:lnTo>
                    <a:lnTo>
                      <a:pt x="238624" y="5723"/>
                    </a:lnTo>
                    <a:lnTo>
                      <a:pt x="239598" y="5991"/>
                    </a:lnTo>
                    <a:lnTo>
                      <a:pt x="240548" y="6283"/>
                    </a:lnTo>
                    <a:lnTo>
                      <a:pt x="241522" y="6600"/>
                    </a:lnTo>
                    <a:lnTo>
                      <a:pt x="242472" y="6917"/>
                    </a:lnTo>
                    <a:lnTo>
                      <a:pt x="243422" y="7258"/>
                    </a:lnTo>
                    <a:lnTo>
                      <a:pt x="244348" y="7623"/>
                    </a:lnTo>
                    <a:lnTo>
                      <a:pt x="245297" y="7988"/>
                    </a:lnTo>
                    <a:lnTo>
                      <a:pt x="246223" y="8378"/>
                    </a:lnTo>
                    <a:lnTo>
                      <a:pt x="247148" y="8792"/>
                    </a:lnTo>
                    <a:lnTo>
                      <a:pt x="248074" y="9206"/>
                    </a:lnTo>
                    <a:lnTo>
                      <a:pt x="248975" y="9644"/>
                    </a:lnTo>
                    <a:lnTo>
                      <a:pt x="249876" y="10083"/>
                    </a:lnTo>
                    <a:lnTo>
                      <a:pt x="251678" y="11008"/>
                    </a:lnTo>
                    <a:lnTo>
                      <a:pt x="253456" y="12007"/>
                    </a:lnTo>
                    <a:lnTo>
                      <a:pt x="255210" y="13030"/>
                    </a:lnTo>
                    <a:lnTo>
                      <a:pt x="256963" y="14125"/>
                    </a:lnTo>
                    <a:lnTo>
                      <a:pt x="258668" y="15246"/>
                    </a:lnTo>
                    <a:lnTo>
                      <a:pt x="260373" y="16415"/>
                    </a:lnTo>
                    <a:lnTo>
                      <a:pt x="262029" y="17608"/>
                    </a:lnTo>
                    <a:lnTo>
                      <a:pt x="263685" y="18850"/>
                    </a:lnTo>
                    <a:lnTo>
                      <a:pt x="265317" y="20092"/>
                    </a:lnTo>
                    <a:lnTo>
                      <a:pt x="266948" y="21383"/>
                    </a:lnTo>
                    <a:lnTo>
                      <a:pt x="268531" y="22698"/>
                    </a:lnTo>
                    <a:lnTo>
                      <a:pt x="270115" y="24038"/>
                    </a:lnTo>
                    <a:lnTo>
                      <a:pt x="271649" y="25401"/>
                    </a:lnTo>
                    <a:lnTo>
                      <a:pt x="273183" y="26765"/>
                    </a:lnTo>
                    <a:lnTo>
                      <a:pt x="274693" y="28154"/>
                    </a:lnTo>
                    <a:lnTo>
                      <a:pt x="276203" y="29542"/>
                    </a:lnTo>
                    <a:lnTo>
                      <a:pt x="277689" y="30930"/>
                    </a:lnTo>
                    <a:lnTo>
                      <a:pt x="279126" y="32318"/>
                    </a:lnTo>
                    <a:lnTo>
                      <a:pt x="278882" y="31782"/>
                    </a:lnTo>
                    <a:lnTo>
                      <a:pt x="278614" y="31246"/>
                    </a:lnTo>
                    <a:lnTo>
                      <a:pt x="278030" y="30151"/>
                    </a:lnTo>
                    <a:lnTo>
                      <a:pt x="277396" y="29103"/>
                    </a:lnTo>
                    <a:lnTo>
                      <a:pt x="276690" y="28032"/>
                    </a:lnTo>
                    <a:lnTo>
                      <a:pt x="275960" y="26985"/>
                    </a:lnTo>
                    <a:lnTo>
                      <a:pt x="275156" y="25962"/>
                    </a:lnTo>
                    <a:lnTo>
                      <a:pt x="274328" y="24939"/>
                    </a:lnTo>
                    <a:lnTo>
                      <a:pt x="273427" y="23940"/>
                    </a:lnTo>
                    <a:lnTo>
                      <a:pt x="272526" y="22942"/>
                    </a:lnTo>
                    <a:lnTo>
                      <a:pt x="271551" y="21968"/>
                    </a:lnTo>
                    <a:lnTo>
                      <a:pt x="270553" y="20993"/>
                    </a:lnTo>
                    <a:lnTo>
                      <a:pt x="269530" y="20044"/>
                    </a:lnTo>
                    <a:lnTo>
                      <a:pt x="268458" y="19118"/>
                    </a:lnTo>
                    <a:lnTo>
                      <a:pt x="267387" y="18193"/>
                    </a:lnTo>
                    <a:lnTo>
                      <a:pt x="266267" y="17292"/>
                    </a:lnTo>
                    <a:lnTo>
                      <a:pt x="265146" y="16415"/>
                    </a:lnTo>
                    <a:lnTo>
                      <a:pt x="264002" y="15562"/>
                    </a:lnTo>
                    <a:lnTo>
                      <a:pt x="262857" y="14710"/>
                    </a:lnTo>
                    <a:lnTo>
                      <a:pt x="261664" y="13906"/>
                    </a:lnTo>
                    <a:lnTo>
                      <a:pt x="260495" y="13103"/>
                    </a:lnTo>
                    <a:lnTo>
                      <a:pt x="259301" y="12323"/>
                    </a:lnTo>
                    <a:lnTo>
                      <a:pt x="258108" y="11544"/>
                    </a:lnTo>
                    <a:lnTo>
                      <a:pt x="256914" y="10813"/>
                    </a:lnTo>
                    <a:lnTo>
                      <a:pt x="255745" y="10107"/>
                    </a:lnTo>
                    <a:lnTo>
                      <a:pt x="254552" y="9401"/>
                    </a:lnTo>
                    <a:lnTo>
                      <a:pt x="253383" y="8743"/>
                    </a:lnTo>
                    <a:lnTo>
                      <a:pt x="252214" y="8110"/>
                    </a:lnTo>
                    <a:lnTo>
                      <a:pt x="251069" y="7477"/>
                    </a:lnTo>
                    <a:lnTo>
                      <a:pt x="249925" y="6892"/>
                    </a:lnTo>
                    <a:lnTo>
                      <a:pt x="248804" y="6332"/>
                    </a:lnTo>
                    <a:lnTo>
                      <a:pt x="246661" y="5285"/>
                    </a:lnTo>
                    <a:lnTo>
                      <a:pt x="245005" y="4554"/>
                    </a:lnTo>
                    <a:lnTo>
                      <a:pt x="243349" y="3872"/>
                    </a:lnTo>
                    <a:lnTo>
                      <a:pt x="241669" y="3215"/>
                    </a:lnTo>
                    <a:lnTo>
                      <a:pt x="239964" y="2630"/>
                    </a:lnTo>
                    <a:lnTo>
                      <a:pt x="238235" y="2119"/>
                    </a:lnTo>
                    <a:lnTo>
                      <a:pt x="237358" y="1875"/>
                    </a:lnTo>
                    <a:lnTo>
                      <a:pt x="236505" y="1632"/>
                    </a:lnTo>
                    <a:lnTo>
                      <a:pt x="235629" y="1413"/>
                    </a:lnTo>
                    <a:lnTo>
                      <a:pt x="234752" y="1218"/>
                    </a:lnTo>
                    <a:lnTo>
                      <a:pt x="233875" y="1023"/>
                    </a:lnTo>
                    <a:lnTo>
                      <a:pt x="232998" y="852"/>
                    </a:lnTo>
                    <a:lnTo>
                      <a:pt x="232097" y="706"/>
                    </a:lnTo>
                    <a:lnTo>
                      <a:pt x="231221" y="560"/>
                    </a:lnTo>
                    <a:lnTo>
                      <a:pt x="230344" y="438"/>
                    </a:lnTo>
                    <a:lnTo>
                      <a:pt x="229443" y="341"/>
                    </a:lnTo>
                    <a:lnTo>
                      <a:pt x="228542" y="244"/>
                    </a:lnTo>
                    <a:lnTo>
                      <a:pt x="227665" y="170"/>
                    </a:lnTo>
                    <a:lnTo>
                      <a:pt x="226764" y="97"/>
                    </a:lnTo>
                    <a:lnTo>
                      <a:pt x="225863" y="49"/>
                    </a:lnTo>
                    <a:lnTo>
                      <a:pt x="224961" y="24"/>
                    </a:lnTo>
                    <a:lnTo>
                      <a:pt x="224060"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spTree>
  </p:cSld>
  <p:clrMapOvr>
    <a:masterClrMapping/>
  </p:clrMapOvr>
  <p:extLst>
    <p:ext uri="{DCECCB84-F9BA-43D5-87BE-67443E8EF086}">
      <p15:sldGuideLst>
        <p15:guide id="1" orient="horz" pos="2115">
          <p15:clr>
            <a:srgbClr val="FA7B17"/>
          </p15:clr>
        </p15:guide>
      </p15:sldGuideLst>
    </p:ext>
  </p:extLst>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3">
  <p:cSld name="CUSTOM_22">
    <p:spTree>
      <p:nvGrpSpPr>
        <p:cNvPr id="247" name="Shape 247"/>
        <p:cNvGrpSpPr/>
        <p:nvPr/>
      </p:nvGrpSpPr>
      <p:grpSpPr>
        <a:xfrm>
          <a:off x="0" y="0"/>
          <a:ext cx="0" cy="0"/>
          <a:chOff x="0" y="0"/>
          <a:chExt cx="0" cy="0"/>
        </a:xfrm>
      </p:grpSpPr>
      <p:sp>
        <p:nvSpPr>
          <p:cNvPr id="248" name="Google Shape;248;p23"/>
          <p:cNvSpPr txBox="1"/>
          <p:nvPr>
            <p:ph type="title"/>
          </p:nvPr>
        </p:nvSpPr>
        <p:spPr>
          <a:xfrm>
            <a:off x="722625" y="448050"/>
            <a:ext cx="7711500" cy="572700"/>
          </a:xfrm>
          <a:prstGeom prst="rect">
            <a:avLst/>
          </a:prstGeom>
        </p:spPr>
        <p:txBody>
          <a:bodyPr anchorCtr="0" anchor="t" bIns="91425" lIns="91425" spcFirstLastPara="1" rIns="91425" wrap="square" tIns="91425">
            <a:noAutofit/>
          </a:bodyPr>
          <a:lstStyle>
            <a:lvl1pPr lvl="0" rtl="0" algn="ctr">
              <a:spcBef>
                <a:spcPts val="0"/>
              </a:spcBef>
              <a:spcAft>
                <a:spcPts val="0"/>
              </a:spcAft>
              <a:buSzPts val="3600"/>
              <a:buFont typeface="Montserrat ExtraBold"/>
              <a:buNone/>
              <a:defRPr>
                <a:solidFill>
                  <a:schemeClr val="accent2"/>
                </a:solidFill>
              </a:defRPr>
            </a:lvl1pPr>
            <a:lvl2pPr lvl="1" rtl="0" algn="ctr">
              <a:spcBef>
                <a:spcPts val="0"/>
              </a:spcBef>
              <a:spcAft>
                <a:spcPts val="0"/>
              </a:spcAft>
              <a:buSzPts val="2800"/>
              <a:buFont typeface="Montserrat ExtraBold"/>
              <a:buNone/>
              <a:defRPr>
                <a:latin typeface="Montserrat ExtraBold"/>
                <a:ea typeface="Montserrat ExtraBold"/>
                <a:cs typeface="Montserrat ExtraBold"/>
                <a:sym typeface="Montserrat ExtraBold"/>
              </a:defRPr>
            </a:lvl2pPr>
            <a:lvl3pPr lvl="2" rtl="0" algn="ctr">
              <a:spcBef>
                <a:spcPts val="0"/>
              </a:spcBef>
              <a:spcAft>
                <a:spcPts val="0"/>
              </a:spcAft>
              <a:buSzPts val="2800"/>
              <a:buFont typeface="Montserrat ExtraBold"/>
              <a:buNone/>
              <a:defRPr>
                <a:latin typeface="Montserrat ExtraBold"/>
                <a:ea typeface="Montserrat ExtraBold"/>
                <a:cs typeface="Montserrat ExtraBold"/>
                <a:sym typeface="Montserrat ExtraBold"/>
              </a:defRPr>
            </a:lvl3pPr>
            <a:lvl4pPr lvl="3" rtl="0" algn="ctr">
              <a:spcBef>
                <a:spcPts val="0"/>
              </a:spcBef>
              <a:spcAft>
                <a:spcPts val="0"/>
              </a:spcAft>
              <a:buSzPts val="2800"/>
              <a:buFont typeface="Montserrat ExtraBold"/>
              <a:buNone/>
              <a:defRPr>
                <a:latin typeface="Montserrat ExtraBold"/>
                <a:ea typeface="Montserrat ExtraBold"/>
                <a:cs typeface="Montserrat ExtraBold"/>
                <a:sym typeface="Montserrat ExtraBold"/>
              </a:defRPr>
            </a:lvl4pPr>
            <a:lvl5pPr lvl="4" rtl="0" algn="ctr">
              <a:spcBef>
                <a:spcPts val="0"/>
              </a:spcBef>
              <a:spcAft>
                <a:spcPts val="0"/>
              </a:spcAft>
              <a:buSzPts val="2800"/>
              <a:buFont typeface="Montserrat ExtraBold"/>
              <a:buNone/>
              <a:defRPr>
                <a:latin typeface="Montserrat ExtraBold"/>
                <a:ea typeface="Montserrat ExtraBold"/>
                <a:cs typeface="Montserrat ExtraBold"/>
                <a:sym typeface="Montserrat ExtraBold"/>
              </a:defRPr>
            </a:lvl5pPr>
            <a:lvl6pPr lvl="5" rtl="0" algn="ctr">
              <a:spcBef>
                <a:spcPts val="0"/>
              </a:spcBef>
              <a:spcAft>
                <a:spcPts val="0"/>
              </a:spcAft>
              <a:buSzPts val="2800"/>
              <a:buFont typeface="Montserrat ExtraBold"/>
              <a:buNone/>
              <a:defRPr>
                <a:latin typeface="Montserrat ExtraBold"/>
                <a:ea typeface="Montserrat ExtraBold"/>
                <a:cs typeface="Montserrat ExtraBold"/>
                <a:sym typeface="Montserrat ExtraBold"/>
              </a:defRPr>
            </a:lvl6pPr>
            <a:lvl7pPr lvl="6" rtl="0" algn="ctr">
              <a:spcBef>
                <a:spcPts val="0"/>
              </a:spcBef>
              <a:spcAft>
                <a:spcPts val="0"/>
              </a:spcAft>
              <a:buSzPts val="2800"/>
              <a:buFont typeface="Montserrat ExtraBold"/>
              <a:buNone/>
              <a:defRPr>
                <a:latin typeface="Montserrat ExtraBold"/>
                <a:ea typeface="Montserrat ExtraBold"/>
                <a:cs typeface="Montserrat ExtraBold"/>
                <a:sym typeface="Montserrat ExtraBold"/>
              </a:defRPr>
            </a:lvl7pPr>
            <a:lvl8pPr lvl="7" rtl="0" algn="ctr">
              <a:spcBef>
                <a:spcPts val="0"/>
              </a:spcBef>
              <a:spcAft>
                <a:spcPts val="0"/>
              </a:spcAft>
              <a:buSzPts val="2800"/>
              <a:buFont typeface="Montserrat ExtraBold"/>
              <a:buNone/>
              <a:defRPr>
                <a:latin typeface="Montserrat ExtraBold"/>
                <a:ea typeface="Montserrat ExtraBold"/>
                <a:cs typeface="Montserrat ExtraBold"/>
                <a:sym typeface="Montserrat ExtraBold"/>
              </a:defRPr>
            </a:lvl8pPr>
            <a:lvl9pPr lvl="8" rtl="0" algn="ctr">
              <a:spcBef>
                <a:spcPts val="0"/>
              </a:spcBef>
              <a:spcAft>
                <a:spcPts val="0"/>
              </a:spcAft>
              <a:buSzPts val="2800"/>
              <a:buFont typeface="Montserrat ExtraBold"/>
              <a:buNone/>
              <a:defRPr>
                <a:latin typeface="Montserrat ExtraBold"/>
                <a:ea typeface="Montserrat ExtraBold"/>
                <a:cs typeface="Montserrat ExtraBold"/>
                <a:sym typeface="Montserrat ExtraBold"/>
              </a:defRPr>
            </a:lvl9pPr>
          </a:lstStyle>
          <a:p/>
        </p:txBody>
      </p:sp>
      <p:sp>
        <p:nvSpPr>
          <p:cNvPr id="249" name="Google Shape;249;p23"/>
          <p:cNvSpPr txBox="1"/>
          <p:nvPr>
            <p:ph idx="1" type="subTitle"/>
          </p:nvPr>
        </p:nvSpPr>
        <p:spPr>
          <a:xfrm>
            <a:off x="4581525" y="1179525"/>
            <a:ext cx="3849000" cy="3416100"/>
          </a:xfrm>
          <a:prstGeom prst="rect">
            <a:avLst/>
          </a:prstGeom>
        </p:spPr>
        <p:txBody>
          <a:bodyPr anchorCtr="0" anchor="t" bIns="91425" lIns="91425" spcFirstLastPara="1" rIns="91425" wrap="square" tIns="91425">
            <a:noAutofit/>
          </a:bodyPr>
          <a:lstStyle>
            <a:lvl1pPr lvl="0" rtl="0">
              <a:spcBef>
                <a:spcPts val="0"/>
              </a:spcBef>
              <a:spcAft>
                <a:spcPts val="0"/>
              </a:spcAft>
              <a:buSzPts val="1200"/>
              <a:buChar char="●"/>
              <a:defRPr sz="1200"/>
            </a:lvl1pPr>
            <a:lvl2pPr lvl="1" rtl="0">
              <a:spcBef>
                <a:spcPts val="0"/>
              </a:spcBef>
              <a:spcAft>
                <a:spcPts val="0"/>
              </a:spcAft>
              <a:buSzPts val="1200"/>
              <a:buChar char="○"/>
              <a:defRPr sz="1200"/>
            </a:lvl2pPr>
            <a:lvl3pPr lvl="2" rtl="0">
              <a:spcBef>
                <a:spcPts val="0"/>
              </a:spcBef>
              <a:spcAft>
                <a:spcPts val="0"/>
              </a:spcAft>
              <a:buSzPts val="1200"/>
              <a:buChar char="■"/>
              <a:defRPr sz="1200"/>
            </a:lvl3pPr>
            <a:lvl4pPr lvl="3" rtl="0">
              <a:spcBef>
                <a:spcPts val="0"/>
              </a:spcBef>
              <a:spcAft>
                <a:spcPts val="0"/>
              </a:spcAft>
              <a:buSzPts val="1200"/>
              <a:buChar char="●"/>
              <a:defRPr sz="1200"/>
            </a:lvl4pPr>
            <a:lvl5pPr lvl="4" rtl="0">
              <a:spcBef>
                <a:spcPts val="0"/>
              </a:spcBef>
              <a:spcAft>
                <a:spcPts val="0"/>
              </a:spcAft>
              <a:buSzPts val="1200"/>
              <a:buChar char="○"/>
              <a:defRPr sz="1200"/>
            </a:lvl5pPr>
            <a:lvl6pPr lvl="5" rtl="0">
              <a:spcBef>
                <a:spcPts val="0"/>
              </a:spcBef>
              <a:spcAft>
                <a:spcPts val="0"/>
              </a:spcAft>
              <a:buSzPts val="1200"/>
              <a:buChar char="■"/>
              <a:defRPr sz="1200"/>
            </a:lvl6pPr>
            <a:lvl7pPr lvl="6" rtl="0">
              <a:spcBef>
                <a:spcPts val="0"/>
              </a:spcBef>
              <a:spcAft>
                <a:spcPts val="0"/>
              </a:spcAft>
              <a:buSzPts val="1200"/>
              <a:buChar char="●"/>
              <a:defRPr sz="1200"/>
            </a:lvl7pPr>
            <a:lvl8pPr lvl="7" rtl="0">
              <a:spcBef>
                <a:spcPts val="0"/>
              </a:spcBef>
              <a:spcAft>
                <a:spcPts val="0"/>
              </a:spcAft>
              <a:buSzPts val="1200"/>
              <a:buChar char="○"/>
              <a:defRPr sz="1200"/>
            </a:lvl8pPr>
            <a:lvl9pPr lvl="8" rtl="0">
              <a:spcBef>
                <a:spcPts val="0"/>
              </a:spcBef>
              <a:spcAft>
                <a:spcPts val="0"/>
              </a:spcAft>
              <a:buSzPts val="1200"/>
              <a:buChar char="■"/>
              <a:defRPr sz="1200"/>
            </a:lvl9pPr>
          </a:lstStyle>
          <a:p/>
        </p:txBody>
      </p:sp>
      <p:sp>
        <p:nvSpPr>
          <p:cNvPr id="250" name="Google Shape;250;p23"/>
          <p:cNvSpPr txBox="1"/>
          <p:nvPr>
            <p:ph idx="2" type="subTitle"/>
          </p:nvPr>
        </p:nvSpPr>
        <p:spPr>
          <a:xfrm>
            <a:off x="713225" y="1179525"/>
            <a:ext cx="3849000" cy="3416100"/>
          </a:xfrm>
          <a:prstGeom prst="rect">
            <a:avLst/>
          </a:prstGeom>
        </p:spPr>
        <p:txBody>
          <a:bodyPr anchorCtr="0" anchor="t" bIns="91425" lIns="91425" spcFirstLastPara="1" rIns="91425" wrap="square" tIns="91425">
            <a:noAutofit/>
          </a:bodyPr>
          <a:lstStyle>
            <a:lvl1pPr lvl="0" rtl="0">
              <a:spcBef>
                <a:spcPts val="0"/>
              </a:spcBef>
              <a:spcAft>
                <a:spcPts val="0"/>
              </a:spcAft>
              <a:buSzPts val="1200"/>
              <a:buChar char="●"/>
              <a:defRPr sz="1200"/>
            </a:lvl1pPr>
            <a:lvl2pPr lvl="1" rtl="0">
              <a:spcBef>
                <a:spcPts val="0"/>
              </a:spcBef>
              <a:spcAft>
                <a:spcPts val="0"/>
              </a:spcAft>
              <a:buSzPts val="1200"/>
              <a:buChar char="○"/>
              <a:defRPr sz="1200"/>
            </a:lvl2pPr>
            <a:lvl3pPr lvl="2" rtl="0">
              <a:spcBef>
                <a:spcPts val="0"/>
              </a:spcBef>
              <a:spcAft>
                <a:spcPts val="0"/>
              </a:spcAft>
              <a:buSzPts val="1200"/>
              <a:buChar char="■"/>
              <a:defRPr sz="1200"/>
            </a:lvl3pPr>
            <a:lvl4pPr lvl="3" rtl="0">
              <a:spcBef>
                <a:spcPts val="0"/>
              </a:spcBef>
              <a:spcAft>
                <a:spcPts val="0"/>
              </a:spcAft>
              <a:buSzPts val="1200"/>
              <a:buChar char="●"/>
              <a:defRPr sz="1200"/>
            </a:lvl4pPr>
            <a:lvl5pPr lvl="4" rtl="0">
              <a:spcBef>
                <a:spcPts val="0"/>
              </a:spcBef>
              <a:spcAft>
                <a:spcPts val="0"/>
              </a:spcAft>
              <a:buSzPts val="1200"/>
              <a:buChar char="○"/>
              <a:defRPr sz="1200"/>
            </a:lvl5pPr>
            <a:lvl6pPr lvl="5" rtl="0">
              <a:spcBef>
                <a:spcPts val="0"/>
              </a:spcBef>
              <a:spcAft>
                <a:spcPts val="0"/>
              </a:spcAft>
              <a:buSzPts val="1200"/>
              <a:buChar char="■"/>
              <a:defRPr sz="1200"/>
            </a:lvl6pPr>
            <a:lvl7pPr lvl="6" rtl="0">
              <a:spcBef>
                <a:spcPts val="0"/>
              </a:spcBef>
              <a:spcAft>
                <a:spcPts val="0"/>
              </a:spcAft>
              <a:buSzPts val="1200"/>
              <a:buChar char="●"/>
              <a:defRPr sz="1200"/>
            </a:lvl7pPr>
            <a:lvl8pPr lvl="7" rtl="0">
              <a:spcBef>
                <a:spcPts val="0"/>
              </a:spcBef>
              <a:spcAft>
                <a:spcPts val="0"/>
              </a:spcAft>
              <a:buSzPts val="1200"/>
              <a:buChar char="○"/>
              <a:defRPr sz="1200"/>
            </a:lvl8pPr>
            <a:lvl9pPr lvl="8" rtl="0">
              <a:spcBef>
                <a:spcPts val="0"/>
              </a:spcBef>
              <a:spcAft>
                <a:spcPts val="0"/>
              </a:spcAft>
              <a:buSzPts val="1200"/>
              <a:buChar char="■"/>
              <a:defRPr sz="1200"/>
            </a:lvl9pPr>
          </a:lstStyle>
          <a:p/>
        </p:txBody>
      </p:sp>
      <p:grpSp>
        <p:nvGrpSpPr>
          <p:cNvPr id="251" name="Google Shape;251;p23"/>
          <p:cNvGrpSpPr/>
          <p:nvPr/>
        </p:nvGrpSpPr>
        <p:grpSpPr>
          <a:xfrm flipH="1">
            <a:off x="-1799051" y="-2044693"/>
            <a:ext cx="12873268" cy="9077704"/>
            <a:chOff x="-1799051" y="-2044693"/>
            <a:chExt cx="12873268" cy="9077704"/>
          </a:xfrm>
        </p:grpSpPr>
        <p:grpSp>
          <p:nvGrpSpPr>
            <p:cNvPr id="252" name="Google Shape;252;p23"/>
            <p:cNvGrpSpPr/>
            <p:nvPr/>
          </p:nvGrpSpPr>
          <p:grpSpPr>
            <a:xfrm rot="8873883">
              <a:off x="-1569674" y="-994238"/>
              <a:ext cx="4582588" cy="2177116"/>
              <a:chOff x="238125" y="1284825"/>
              <a:chExt cx="7143775" cy="3134400"/>
            </a:xfrm>
          </p:grpSpPr>
          <p:sp>
            <p:nvSpPr>
              <p:cNvPr id="253" name="Google Shape;253;p23"/>
              <p:cNvSpPr/>
              <p:nvPr/>
            </p:nvSpPr>
            <p:spPr>
              <a:xfrm>
                <a:off x="403125" y="1688475"/>
                <a:ext cx="6978775" cy="2730750"/>
              </a:xfrm>
              <a:custGeom>
                <a:rect b="b" l="l" r="r" t="t"/>
                <a:pathLst>
                  <a:path extrusionOk="0" h="109230" w="279151">
                    <a:moveTo>
                      <a:pt x="223184" y="1"/>
                    </a:moveTo>
                    <a:lnTo>
                      <a:pt x="222283" y="25"/>
                    </a:lnTo>
                    <a:lnTo>
                      <a:pt x="221381" y="50"/>
                    </a:lnTo>
                    <a:lnTo>
                      <a:pt x="220480" y="98"/>
                    </a:lnTo>
                    <a:lnTo>
                      <a:pt x="219579" y="171"/>
                    </a:lnTo>
                    <a:lnTo>
                      <a:pt x="218678" y="269"/>
                    </a:lnTo>
                    <a:lnTo>
                      <a:pt x="217874" y="366"/>
                    </a:lnTo>
                    <a:lnTo>
                      <a:pt x="217046" y="488"/>
                    </a:lnTo>
                    <a:lnTo>
                      <a:pt x="216267" y="610"/>
                    </a:lnTo>
                    <a:lnTo>
                      <a:pt x="215463" y="756"/>
                    </a:lnTo>
                    <a:lnTo>
                      <a:pt x="214660" y="902"/>
                    </a:lnTo>
                    <a:lnTo>
                      <a:pt x="213880" y="1072"/>
                    </a:lnTo>
                    <a:lnTo>
                      <a:pt x="213101" y="1267"/>
                    </a:lnTo>
                    <a:lnTo>
                      <a:pt x="212322" y="1462"/>
                    </a:lnTo>
                    <a:lnTo>
                      <a:pt x="211542" y="1681"/>
                    </a:lnTo>
                    <a:lnTo>
                      <a:pt x="210763" y="1925"/>
                    </a:lnTo>
                    <a:lnTo>
                      <a:pt x="210008" y="2168"/>
                    </a:lnTo>
                    <a:lnTo>
                      <a:pt x="209253" y="2436"/>
                    </a:lnTo>
                    <a:lnTo>
                      <a:pt x="208498" y="2704"/>
                    </a:lnTo>
                    <a:lnTo>
                      <a:pt x="207767" y="2996"/>
                    </a:lnTo>
                    <a:lnTo>
                      <a:pt x="207037" y="3313"/>
                    </a:lnTo>
                    <a:lnTo>
                      <a:pt x="206306" y="3630"/>
                    </a:lnTo>
                    <a:lnTo>
                      <a:pt x="205575" y="3971"/>
                    </a:lnTo>
                    <a:lnTo>
                      <a:pt x="204869" y="4336"/>
                    </a:lnTo>
                    <a:lnTo>
                      <a:pt x="204163" y="4701"/>
                    </a:lnTo>
                    <a:lnTo>
                      <a:pt x="203481" y="5091"/>
                    </a:lnTo>
                    <a:lnTo>
                      <a:pt x="202775" y="5481"/>
                    </a:lnTo>
                    <a:lnTo>
                      <a:pt x="202093" y="5895"/>
                    </a:lnTo>
                    <a:lnTo>
                      <a:pt x="201435" y="6333"/>
                    </a:lnTo>
                    <a:lnTo>
                      <a:pt x="200778" y="6796"/>
                    </a:lnTo>
                    <a:lnTo>
                      <a:pt x="200120" y="7258"/>
                    </a:lnTo>
                    <a:lnTo>
                      <a:pt x="199462" y="7721"/>
                    </a:lnTo>
                    <a:lnTo>
                      <a:pt x="198829" y="8233"/>
                    </a:lnTo>
                    <a:lnTo>
                      <a:pt x="198220" y="8744"/>
                    </a:lnTo>
                    <a:lnTo>
                      <a:pt x="197587" y="9255"/>
                    </a:lnTo>
                    <a:lnTo>
                      <a:pt x="196978" y="9791"/>
                    </a:lnTo>
                    <a:lnTo>
                      <a:pt x="196394" y="10351"/>
                    </a:lnTo>
                    <a:lnTo>
                      <a:pt x="195809" y="10936"/>
                    </a:lnTo>
                    <a:lnTo>
                      <a:pt x="194859" y="11910"/>
                    </a:lnTo>
                    <a:lnTo>
                      <a:pt x="193958" y="12933"/>
                    </a:lnTo>
                    <a:lnTo>
                      <a:pt x="193057" y="13980"/>
                    </a:lnTo>
                    <a:lnTo>
                      <a:pt x="192180" y="15052"/>
                    </a:lnTo>
                    <a:lnTo>
                      <a:pt x="191352" y="16148"/>
                    </a:lnTo>
                    <a:lnTo>
                      <a:pt x="190524" y="17244"/>
                    </a:lnTo>
                    <a:lnTo>
                      <a:pt x="189696" y="18388"/>
                    </a:lnTo>
                    <a:lnTo>
                      <a:pt x="188893" y="19533"/>
                    </a:lnTo>
                    <a:lnTo>
                      <a:pt x="187334" y="21847"/>
                    </a:lnTo>
                    <a:lnTo>
                      <a:pt x="185775" y="24209"/>
                    </a:lnTo>
                    <a:lnTo>
                      <a:pt x="184217" y="26547"/>
                    </a:lnTo>
                    <a:lnTo>
                      <a:pt x="182658" y="28885"/>
                    </a:lnTo>
                    <a:lnTo>
                      <a:pt x="181854" y="30030"/>
                    </a:lnTo>
                    <a:lnTo>
                      <a:pt x="181026" y="31174"/>
                    </a:lnTo>
                    <a:lnTo>
                      <a:pt x="180198" y="32295"/>
                    </a:lnTo>
                    <a:lnTo>
                      <a:pt x="179370" y="33391"/>
                    </a:lnTo>
                    <a:lnTo>
                      <a:pt x="178493" y="34486"/>
                    </a:lnTo>
                    <a:lnTo>
                      <a:pt x="177592" y="35534"/>
                    </a:lnTo>
                    <a:lnTo>
                      <a:pt x="176691" y="36557"/>
                    </a:lnTo>
                    <a:lnTo>
                      <a:pt x="175741" y="37555"/>
                    </a:lnTo>
                    <a:lnTo>
                      <a:pt x="174767" y="38529"/>
                    </a:lnTo>
                    <a:lnTo>
                      <a:pt x="173769" y="39455"/>
                    </a:lnTo>
                    <a:lnTo>
                      <a:pt x="172721" y="40331"/>
                    </a:lnTo>
                    <a:lnTo>
                      <a:pt x="172186" y="40770"/>
                    </a:lnTo>
                    <a:lnTo>
                      <a:pt x="171625" y="41184"/>
                    </a:lnTo>
                    <a:lnTo>
                      <a:pt x="171090" y="41598"/>
                    </a:lnTo>
                    <a:lnTo>
                      <a:pt x="170505" y="41988"/>
                    </a:lnTo>
                    <a:lnTo>
                      <a:pt x="169945" y="42377"/>
                    </a:lnTo>
                    <a:lnTo>
                      <a:pt x="169336" y="42743"/>
                    </a:lnTo>
                    <a:lnTo>
                      <a:pt x="168752" y="43108"/>
                    </a:lnTo>
                    <a:lnTo>
                      <a:pt x="168143" y="43449"/>
                    </a:lnTo>
                    <a:lnTo>
                      <a:pt x="167510" y="43790"/>
                    </a:lnTo>
                    <a:lnTo>
                      <a:pt x="166876" y="44106"/>
                    </a:lnTo>
                    <a:lnTo>
                      <a:pt x="166267" y="44399"/>
                    </a:lnTo>
                    <a:lnTo>
                      <a:pt x="165634" y="44667"/>
                    </a:lnTo>
                    <a:lnTo>
                      <a:pt x="165025" y="44910"/>
                    </a:lnTo>
                    <a:lnTo>
                      <a:pt x="164416" y="45129"/>
                    </a:lnTo>
                    <a:lnTo>
                      <a:pt x="163783" y="45324"/>
                    </a:lnTo>
                    <a:lnTo>
                      <a:pt x="163174" y="45519"/>
                    </a:lnTo>
                    <a:lnTo>
                      <a:pt x="162566" y="45665"/>
                    </a:lnTo>
                    <a:lnTo>
                      <a:pt x="161957" y="45811"/>
                    </a:lnTo>
                    <a:lnTo>
                      <a:pt x="161323" y="45933"/>
                    </a:lnTo>
                    <a:lnTo>
                      <a:pt x="160715" y="46030"/>
                    </a:lnTo>
                    <a:lnTo>
                      <a:pt x="160106" y="46128"/>
                    </a:lnTo>
                    <a:lnTo>
                      <a:pt x="159497" y="46177"/>
                    </a:lnTo>
                    <a:lnTo>
                      <a:pt x="158888" y="46250"/>
                    </a:lnTo>
                    <a:lnTo>
                      <a:pt x="158279" y="46274"/>
                    </a:lnTo>
                    <a:lnTo>
                      <a:pt x="157646" y="46298"/>
                    </a:lnTo>
                    <a:lnTo>
                      <a:pt x="157037" y="46298"/>
                    </a:lnTo>
                    <a:lnTo>
                      <a:pt x="155819" y="46250"/>
                    </a:lnTo>
                    <a:lnTo>
                      <a:pt x="154602" y="46177"/>
                    </a:lnTo>
                    <a:lnTo>
                      <a:pt x="153384" y="46030"/>
                    </a:lnTo>
                    <a:lnTo>
                      <a:pt x="152166" y="45860"/>
                    </a:lnTo>
                    <a:lnTo>
                      <a:pt x="150924" y="45641"/>
                    </a:lnTo>
                    <a:lnTo>
                      <a:pt x="149706" y="45397"/>
                    </a:lnTo>
                    <a:lnTo>
                      <a:pt x="148489" y="45105"/>
                    </a:lnTo>
                    <a:lnTo>
                      <a:pt x="147271" y="44813"/>
                    </a:lnTo>
                    <a:lnTo>
                      <a:pt x="146053" y="44472"/>
                    </a:lnTo>
                    <a:lnTo>
                      <a:pt x="144836" y="44155"/>
                    </a:lnTo>
                    <a:lnTo>
                      <a:pt x="142376" y="43449"/>
                    </a:lnTo>
                    <a:lnTo>
                      <a:pt x="139916" y="42743"/>
                    </a:lnTo>
                    <a:lnTo>
                      <a:pt x="137481" y="42061"/>
                    </a:lnTo>
                    <a:lnTo>
                      <a:pt x="136238" y="41744"/>
                    </a:lnTo>
                    <a:lnTo>
                      <a:pt x="135021" y="41452"/>
                    </a:lnTo>
                    <a:lnTo>
                      <a:pt x="133779" y="41184"/>
                    </a:lnTo>
                    <a:lnTo>
                      <a:pt x="132537" y="40965"/>
                    </a:lnTo>
                    <a:lnTo>
                      <a:pt x="131295" y="40770"/>
                    </a:lnTo>
                    <a:lnTo>
                      <a:pt x="130052" y="40624"/>
                    </a:lnTo>
                    <a:lnTo>
                      <a:pt x="128835" y="40502"/>
                    </a:lnTo>
                    <a:lnTo>
                      <a:pt x="127568" y="40453"/>
                    </a:lnTo>
                    <a:lnTo>
                      <a:pt x="125523" y="40453"/>
                    </a:lnTo>
                    <a:lnTo>
                      <a:pt x="124500" y="40502"/>
                    </a:lnTo>
                    <a:lnTo>
                      <a:pt x="123501" y="40575"/>
                    </a:lnTo>
                    <a:lnTo>
                      <a:pt x="122503" y="40648"/>
                    </a:lnTo>
                    <a:lnTo>
                      <a:pt x="121504" y="40770"/>
                    </a:lnTo>
                    <a:lnTo>
                      <a:pt x="120530" y="40916"/>
                    </a:lnTo>
                    <a:lnTo>
                      <a:pt x="119556" y="41086"/>
                    </a:lnTo>
                    <a:lnTo>
                      <a:pt x="118582" y="41257"/>
                    </a:lnTo>
                    <a:lnTo>
                      <a:pt x="117607" y="41476"/>
                    </a:lnTo>
                    <a:lnTo>
                      <a:pt x="116658" y="41695"/>
                    </a:lnTo>
                    <a:lnTo>
                      <a:pt x="115708" y="41963"/>
                    </a:lnTo>
                    <a:lnTo>
                      <a:pt x="114782" y="42231"/>
                    </a:lnTo>
                    <a:lnTo>
                      <a:pt x="113857" y="42523"/>
                    </a:lnTo>
                    <a:lnTo>
                      <a:pt x="112931" y="42840"/>
                    </a:lnTo>
                    <a:lnTo>
                      <a:pt x="112006" y="43181"/>
                    </a:lnTo>
                    <a:lnTo>
                      <a:pt x="111105" y="43522"/>
                    </a:lnTo>
                    <a:lnTo>
                      <a:pt x="110204" y="43912"/>
                    </a:lnTo>
                    <a:lnTo>
                      <a:pt x="109303" y="44301"/>
                    </a:lnTo>
                    <a:lnTo>
                      <a:pt x="108426" y="44691"/>
                    </a:lnTo>
                    <a:lnTo>
                      <a:pt x="107549" y="45129"/>
                    </a:lnTo>
                    <a:lnTo>
                      <a:pt x="106672" y="45568"/>
                    </a:lnTo>
                    <a:lnTo>
                      <a:pt x="105795" y="46030"/>
                    </a:lnTo>
                    <a:lnTo>
                      <a:pt x="104943" y="46493"/>
                    </a:lnTo>
                    <a:lnTo>
                      <a:pt x="104091" y="46980"/>
                    </a:lnTo>
                    <a:lnTo>
                      <a:pt x="103238" y="47492"/>
                    </a:lnTo>
                    <a:lnTo>
                      <a:pt x="102410" y="48003"/>
                    </a:lnTo>
                    <a:lnTo>
                      <a:pt x="101558" y="48539"/>
                    </a:lnTo>
                    <a:lnTo>
                      <a:pt x="99926" y="49659"/>
                    </a:lnTo>
                    <a:lnTo>
                      <a:pt x="98294" y="50804"/>
                    </a:lnTo>
                    <a:lnTo>
                      <a:pt x="96711" y="51997"/>
                    </a:lnTo>
                    <a:lnTo>
                      <a:pt x="95128" y="53239"/>
                    </a:lnTo>
                    <a:lnTo>
                      <a:pt x="93594" y="54530"/>
                    </a:lnTo>
                    <a:lnTo>
                      <a:pt x="92084" y="55845"/>
                    </a:lnTo>
                    <a:lnTo>
                      <a:pt x="90574" y="57185"/>
                    </a:lnTo>
                    <a:lnTo>
                      <a:pt x="89113" y="58573"/>
                    </a:lnTo>
                    <a:lnTo>
                      <a:pt x="87651" y="59961"/>
                    </a:lnTo>
                    <a:lnTo>
                      <a:pt x="86215" y="61374"/>
                    </a:lnTo>
                    <a:lnTo>
                      <a:pt x="84826" y="62810"/>
                    </a:lnTo>
                    <a:lnTo>
                      <a:pt x="83438" y="64247"/>
                    </a:lnTo>
                    <a:lnTo>
                      <a:pt x="82074" y="65709"/>
                    </a:lnTo>
                    <a:lnTo>
                      <a:pt x="80735" y="67170"/>
                    </a:lnTo>
                    <a:lnTo>
                      <a:pt x="78105" y="70068"/>
                    </a:lnTo>
                    <a:lnTo>
                      <a:pt x="75547" y="72942"/>
                    </a:lnTo>
                    <a:lnTo>
                      <a:pt x="73282" y="75475"/>
                    </a:lnTo>
                    <a:lnTo>
                      <a:pt x="70993" y="78032"/>
                    </a:lnTo>
                    <a:lnTo>
                      <a:pt x="68655" y="80589"/>
                    </a:lnTo>
                    <a:lnTo>
                      <a:pt x="67462" y="81880"/>
                    </a:lnTo>
                    <a:lnTo>
                      <a:pt x="66244" y="83146"/>
                    </a:lnTo>
                    <a:lnTo>
                      <a:pt x="65026" y="84388"/>
                    </a:lnTo>
                    <a:lnTo>
                      <a:pt x="63784" y="85630"/>
                    </a:lnTo>
                    <a:lnTo>
                      <a:pt x="62518" y="86848"/>
                    </a:lnTo>
                    <a:lnTo>
                      <a:pt x="61251" y="88066"/>
                    </a:lnTo>
                    <a:lnTo>
                      <a:pt x="59961" y="89259"/>
                    </a:lnTo>
                    <a:lnTo>
                      <a:pt x="58670" y="90404"/>
                    </a:lnTo>
                    <a:lnTo>
                      <a:pt x="57330" y="91548"/>
                    </a:lnTo>
                    <a:lnTo>
                      <a:pt x="55991" y="92669"/>
                    </a:lnTo>
                    <a:lnTo>
                      <a:pt x="54627" y="93740"/>
                    </a:lnTo>
                    <a:lnTo>
                      <a:pt x="53239" y="94788"/>
                    </a:lnTo>
                    <a:lnTo>
                      <a:pt x="51851" y="95810"/>
                    </a:lnTo>
                    <a:lnTo>
                      <a:pt x="50414" y="96785"/>
                    </a:lnTo>
                    <a:lnTo>
                      <a:pt x="48977" y="97710"/>
                    </a:lnTo>
                    <a:lnTo>
                      <a:pt x="47491" y="98611"/>
                    </a:lnTo>
                    <a:lnTo>
                      <a:pt x="46005" y="99464"/>
                    </a:lnTo>
                    <a:lnTo>
                      <a:pt x="44471" y="100267"/>
                    </a:lnTo>
                    <a:lnTo>
                      <a:pt x="42937" y="101022"/>
                    </a:lnTo>
                    <a:lnTo>
                      <a:pt x="42157" y="101388"/>
                    </a:lnTo>
                    <a:lnTo>
                      <a:pt x="41354" y="101729"/>
                    </a:lnTo>
                    <a:lnTo>
                      <a:pt x="40574" y="102045"/>
                    </a:lnTo>
                    <a:lnTo>
                      <a:pt x="39771" y="102362"/>
                    </a:lnTo>
                    <a:lnTo>
                      <a:pt x="38967" y="102678"/>
                    </a:lnTo>
                    <a:lnTo>
                      <a:pt x="38139" y="102971"/>
                    </a:lnTo>
                    <a:lnTo>
                      <a:pt x="37311" y="103238"/>
                    </a:lnTo>
                    <a:lnTo>
                      <a:pt x="36483" y="103482"/>
                    </a:lnTo>
                    <a:lnTo>
                      <a:pt x="35655" y="103726"/>
                    </a:lnTo>
                    <a:lnTo>
                      <a:pt x="34802" y="103969"/>
                    </a:lnTo>
                    <a:lnTo>
                      <a:pt x="33974" y="104164"/>
                    </a:lnTo>
                    <a:lnTo>
                      <a:pt x="33098" y="104359"/>
                    </a:lnTo>
                    <a:lnTo>
                      <a:pt x="32245" y="104554"/>
                    </a:lnTo>
                    <a:lnTo>
                      <a:pt x="31368" y="104700"/>
                    </a:lnTo>
                    <a:lnTo>
                      <a:pt x="30273" y="104870"/>
                    </a:lnTo>
                    <a:lnTo>
                      <a:pt x="29152" y="105016"/>
                    </a:lnTo>
                    <a:lnTo>
                      <a:pt x="28032" y="105114"/>
                    </a:lnTo>
                    <a:lnTo>
                      <a:pt x="26887" y="105162"/>
                    </a:lnTo>
                    <a:lnTo>
                      <a:pt x="25743" y="105187"/>
                    </a:lnTo>
                    <a:lnTo>
                      <a:pt x="24598" y="105162"/>
                    </a:lnTo>
                    <a:lnTo>
                      <a:pt x="23429" y="105114"/>
                    </a:lnTo>
                    <a:lnTo>
                      <a:pt x="22284" y="105016"/>
                    </a:lnTo>
                    <a:lnTo>
                      <a:pt x="21115" y="104895"/>
                    </a:lnTo>
                    <a:lnTo>
                      <a:pt x="19971" y="104724"/>
                    </a:lnTo>
                    <a:lnTo>
                      <a:pt x="18826" y="104505"/>
                    </a:lnTo>
                    <a:lnTo>
                      <a:pt x="17681" y="104261"/>
                    </a:lnTo>
                    <a:lnTo>
                      <a:pt x="16561" y="103969"/>
                    </a:lnTo>
                    <a:lnTo>
                      <a:pt x="15441" y="103653"/>
                    </a:lnTo>
                    <a:lnTo>
                      <a:pt x="14345" y="103263"/>
                    </a:lnTo>
                    <a:lnTo>
                      <a:pt x="13273" y="102873"/>
                    </a:lnTo>
                    <a:lnTo>
                      <a:pt x="12202" y="102410"/>
                    </a:lnTo>
                    <a:lnTo>
                      <a:pt x="11154" y="101923"/>
                    </a:lnTo>
                    <a:lnTo>
                      <a:pt x="10131" y="101412"/>
                    </a:lnTo>
                    <a:lnTo>
                      <a:pt x="9133" y="100827"/>
                    </a:lnTo>
                    <a:lnTo>
                      <a:pt x="8183" y="100219"/>
                    </a:lnTo>
                    <a:lnTo>
                      <a:pt x="7233" y="99585"/>
                    </a:lnTo>
                    <a:lnTo>
                      <a:pt x="6332" y="98879"/>
                    </a:lnTo>
                    <a:lnTo>
                      <a:pt x="5455" y="98148"/>
                    </a:lnTo>
                    <a:lnTo>
                      <a:pt x="4627" y="97393"/>
                    </a:lnTo>
                    <a:lnTo>
                      <a:pt x="3824" y="96565"/>
                    </a:lnTo>
                    <a:lnTo>
                      <a:pt x="3458" y="96151"/>
                    </a:lnTo>
                    <a:lnTo>
                      <a:pt x="3069" y="95713"/>
                    </a:lnTo>
                    <a:lnTo>
                      <a:pt x="2728" y="95275"/>
                    </a:lnTo>
                    <a:lnTo>
                      <a:pt x="2362" y="94812"/>
                    </a:lnTo>
                    <a:lnTo>
                      <a:pt x="2021" y="94349"/>
                    </a:lnTo>
                    <a:lnTo>
                      <a:pt x="1705" y="93886"/>
                    </a:lnTo>
                    <a:lnTo>
                      <a:pt x="1388" y="93399"/>
                    </a:lnTo>
                    <a:lnTo>
                      <a:pt x="1096" y="92888"/>
                    </a:lnTo>
                    <a:lnTo>
                      <a:pt x="804" y="92401"/>
                    </a:lnTo>
                    <a:lnTo>
                      <a:pt x="511" y="91889"/>
                    </a:lnTo>
                    <a:lnTo>
                      <a:pt x="268" y="91354"/>
                    </a:lnTo>
                    <a:lnTo>
                      <a:pt x="0" y="90818"/>
                    </a:lnTo>
                    <a:lnTo>
                      <a:pt x="0" y="90818"/>
                    </a:lnTo>
                    <a:lnTo>
                      <a:pt x="463" y="91816"/>
                    </a:lnTo>
                    <a:lnTo>
                      <a:pt x="950" y="92791"/>
                    </a:lnTo>
                    <a:lnTo>
                      <a:pt x="1461" y="93740"/>
                    </a:lnTo>
                    <a:lnTo>
                      <a:pt x="1997" y="94690"/>
                    </a:lnTo>
                    <a:lnTo>
                      <a:pt x="2557" y="95591"/>
                    </a:lnTo>
                    <a:lnTo>
                      <a:pt x="3142" y="96468"/>
                    </a:lnTo>
                    <a:lnTo>
                      <a:pt x="3726" y="97320"/>
                    </a:lnTo>
                    <a:lnTo>
                      <a:pt x="4359" y="98148"/>
                    </a:lnTo>
                    <a:lnTo>
                      <a:pt x="4993" y="98952"/>
                    </a:lnTo>
                    <a:lnTo>
                      <a:pt x="5650" y="99707"/>
                    </a:lnTo>
                    <a:lnTo>
                      <a:pt x="6332" y="100462"/>
                    </a:lnTo>
                    <a:lnTo>
                      <a:pt x="7038" y="101193"/>
                    </a:lnTo>
                    <a:lnTo>
                      <a:pt x="7769" y="101875"/>
                    </a:lnTo>
                    <a:lnTo>
                      <a:pt x="8500" y="102532"/>
                    </a:lnTo>
                    <a:lnTo>
                      <a:pt x="9279" y="103165"/>
                    </a:lnTo>
                    <a:lnTo>
                      <a:pt x="10058" y="103774"/>
                    </a:lnTo>
                    <a:lnTo>
                      <a:pt x="10862" y="104359"/>
                    </a:lnTo>
                    <a:lnTo>
                      <a:pt x="11690" y="104895"/>
                    </a:lnTo>
                    <a:lnTo>
                      <a:pt x="12543" y="105406"/>
                    </a:lnTo>
                    <a:lnTo>
                      <a:pt x="13419" y="105893"/>
                    </a:lnTo>
                    <a:lnTo>
                      <a:pt x="14296" y="106356"/>
                    </a:lnTo>
                    <a:lnTo>
                      <a:pt x="15222" y="106770"/>
                    </a:lnTo>
                    <a:lnTo>
                      <a:pt x="16147" y="107160"/>
                    </a:lnTo>
                    <a:lnTo>
                      <a:pt x="17097" y="107500"/>
                    </a:lnTo>
                    <a:lnTo>
                      <a:pt x="18071" y="107841"/>
                    </a:lnTo>
                    <a:lnTo>
                      <a:pt x="19045" y="108134"/>
                    </a:lnTo>
                    <a:lnTo>
                      <a:pt x="20068" y="108377"/>
                    </a:lnTo>
                    <a:lnTo>
                      <a:pt x="21091" y="108596"/>
                    </a:lnTo>
                    <a:lnTo>
                      <a:pt x="22138" y="108791"/>
                    </a:lnTo>
                    <a:lnTo>
                      <a:pt x="23210" y="108962"/>
                    </a:lnTo>
                    <a:lnTo>
                      <a:pt x="24306" y="109084"/>
                    </a:lnTo>
                    <a:lnTo>
                      <a:pt x="25402" y="109157"/>
                    </a:lnTo>
                    <a:lnTo>
                      <a:pt x="26205" y="109205"/>
                    </a:lnTo>
                    <a:lnTo>
                      <a:pt x="27009" y="109230"/>
                    </a:lnTo>
                    <a:lnTo>
                      <a:pt x="28568" y="109230"/>
                    </a:lnTo>
                    <a:lnTo>
                      <a:pt x="29347" y="109205"/>
                    </a:lnTo>
                    <a:lnTo>
                      <a:pt x="30102" y="109181"/>
                    </a:lnTo>
                    <a:lnTo>
                      <a:pt x="30881" y="109132"/>
                    </a:lnTo>
                    <a:lnTo>
                      <a:pt x="31636" y="109059"/>
                    </a:lnTo>
                    <a:lnTo>
                      <a:pt x="33122" y="108889"/>
                    </a:lnTo>
                    <a:lnTo>
                      <a:pt x="34608" y="108669"/>
                    </a:lnTo>
                    <a:lnTo>
                      <a:pt x="36069" y="108377"/>
                    </a:lnTo>
                    <a:lnTo>
                      <a:pt x="37506" y="108061"/>
                    </a:lnTo>
                    <a:lnTo>
                      <a:pt x="38918" y="107671"/>
                    </a:lnTo>
                    <a:lnTo>
                      <a:pt x="40307" y="107257"/>
                    </a:lnTo>
                    <a:lnTo>
                      <a:pt x="41670" y="106770"/>
                    </a:lnTo>
                    <a:lnTo>
                      <a:pt x="43034" y="106258"/>
                    </a:lnTo>
                    <a:lnTo>
                      <a:pt x="44374" y="105674"/>
                    </a:lnTo>
                    <a:lnTo>
                      <a:pt x="45689" y="105065"/>
                    </a:lnTo>
                    <a:lnTo>
                      <a:pt x="47004" y="104432"/>
                    </a:lnTo>
                    <a:lnTo>
                      <a:pt x="48270" y="103726"/>
                    </a:lnTo>
                    <a:lnTo>
                      <a:pt x="49561" y="102995"/>
                    </a:lnTo>
                    <a:lnTo>
                      <a:pt x="50803" y="102240"/>
                    </a:lnTo>
                    <a:lnTo>
                      <a:pt x="52045" y="101436"/>
                    </a:lnTo>
                    <a:lnTo>
                      <a:pt x="53263" y="100608"/>
                    </a:lnTo>
                    <a:lnTo>
                      <a:pt x="54481" y="99731"/>
                    </a:lnTo>
                    <a:lnTo>
                      <a:pt x="55674" y="98855"/>
                    </a:lnTo>
                    <a:lnTo>
                      <a:pt x="56868" y="97929"/>
                    </a:lnTo>
                    <a:lnTo>
                      <a:pt x="58037" y="96955"/>
                    </a:lnTo>
                    <a:lnTo>
                      <a:pt x="59206" y="95981"/>
                    </a:lnTo>
                    <a:lnTo>
                      <a:pt x="60350" y="94982"/>
                    </a:lnTo>
                    <a:lnTo>
                      <a:pt x="61495" y="93960"/>
                    </a:lnTo>
                    <a:lnTo>
                      <a:pt x="62615" y="92912"/>
                    </a:lnTo>
                    <a:lnTo>
                      <a:pt x="63735" y="91841"/>
                    </a:lnTo>
                    <a:lnTo>
                      <a:pt x="64856" y="90769"/>
                    </a:lnTo>
                    <a:lnTo>
                      <a:pt x="65952" y="89649"/>
                    </a:lnTo>
                    <a:lnTo>
                      <a:pt x="67048" y="88529"/>
                    </a:lnTo>
                    <a:lnTo>
                      <a:pt x="69215" y="86264"/>
                    </a:lnTo>
                    <a:lnTo>
                      <a:pt x="71358" y="83950"/>
                    </a:lnTo>
                    <a:lnTo>
                      <a:pt x="73477" y="81588"/>
                    </a:lnTo>
                    <a:lnTo>
                      <a:pt x="75596" y="79225"/>
                    </a:lnTo>
                    <a:lnTo>
                      <a:pt x="79785" y="74500"/>
                    </a:lnTo>
                    <a:lnTo>
                      <a:pt x="81855" y="72138"/>
                    </a:lnTo>
                    <a:lnTo>
                      <a:pt x="83950" y="69824"/>
                    </a:lnTo>
                    <a:lnTo>
                      <a:pt x="86044" y="67560"/>
                    </a:lnTo>
                    <a:lnTo>
                      <a:pt x="88139" y="65343"/>
                    </a:lnTo>
                    <a:lnTo>
                      <a:pt x="89210" y="64247"/>
                    </a:lnTo>
                    <a:lnTo>
                      <a:pt x="90257" y="63176"/>
                    </a:lnTo>
                    <a:lnTo>
                      <a:pt x="91329" y="62153"/>
                    </a:lnTo>
                    <a:lnTo>
                      <a:pt x="92401" y="61106"/>
                    </a:lnTo>
                    <a:lnTo>
                      <a:pt x="93472" y="60107"/>
                    </a:lnTo>
                    <a:lnTo>
                      <a:pt x="94568" y="59133"/>
                    </a:lnTo>
                    <a:lnTo>
                      <a:pt x="95640" y="58183"/>
                    </a:lnTo>
                    <a:lnTo>
                      <a:pt x="96736" y="57258"/>
                    </a:lnTo>
                    <a:lnTo>
                      <a:pt x="97856" y="56357"/>
                    </a:lnTo>
                    <a:lnTo>
                      <a:pt x="98976" y="55504"/>
                    </a:lnTo>
                    <a:lnTo>
                      <a:pt x="100097" y="54676"/>
                    </a:lnTo>
                    <a:lnTo>
                      <a:pt x="101217" y="53872"/>
                    </a:lnTo>
                    <a:lnTo>
                      <a:pt x="102508" y="52996"/>
                    </a:lnTo>
                    <a:lnTo>
                      <a:pt x="103823" y="52168"/>
                    </a:lnTo>
                    <a:lnTo>
                      <a:pt x="105162" y="51364"/>
                    </a:lnTo>
                    <a:lnTo>
                      <a:pt x="106526" y="50585"/>
                    </a:lnTo>
                    <a:lnTo>
                      <a:pt x="107890" y="49854"/>
                    </a:lnTo>
                    <a:lnTo>
                      <a:pt x="109278" y="49148"/>
                    </a:lnTo>
                    <a:lnTo>
                      <a:pt x="110691" y="48490"/>
                    </a:lnTo>
                    <a:lnTo>
                      <a:pt x="112128" y="47881"/>
                    </a:lnTo>
                    <a:lnTo>
                      <a:pt x="113565" y="47297"/>
                    </a:lnTo>
                    <a:lnTo>
                      <a:pt x="115050" y="46785"/>
                    </a:lnTo>
                    <a:lnTo>
                      <a:pt x="116511" y="46298"/>
                    </a:lnTo>
                    <a:lnTo>
                      <a:pt x="118021" y="45860"/>
                    </a:lnTo>
                    <a:lnTo>
                      <a:pt x="119531" y="45470"/>
                    </a:lnTo>
                    <a:lnTo>
                      <a:pt x="121041" y="45154"/>
                    </a:lnTo>
                    <a:lnTo>
                      <a:pt x="121821" y="45007"/>
                    </a:lnTo>
                    <a:lnTo>
                      <a:pt x="122576" y="44886"/>
                    </a:lnTo>
                    <a:lnTo>
                      <a:pt x="123355" y="44764"/>
                    </a:lnTo>
                    <a:lnTo>
                      <a:pt x="124134" y="44667"/>
                    </a:lnTo>
                    <a:lnTo>
                      <a:pt x="125011" y="44569"/>
                    </a:lnTo>
                    <a:lnTo>
                      <a:pt x="125912" y="44520"/>
                    </a:lnTo>
                    <a:lnTo>
                      <a:pt x="126789" y="44472"/>
                    </a:lnTo>
                    <a:lnTo>
                      <a:pt x="127690" y="44472"/>
                    </a:lnTo>
                    <a:lnTo>
                      <a:pt x="128567" y="44496"/>
                    </a:lnTo>
                    <a:lnTo>
                      <a:pt x="129419" y="44520"/>
                    </a:lnTo>
                    <a:lnTo>
                      <a:pt x="130296" y="44593"/>
                    </a:lnTo>
                    <a:lnTo>
                      <a:pt x="131148" y="44667"/>
                    </a:lnTo>
                    <a:lnTo>
                      <a:pt x="132025" y="44764"/>
                    </a:lnTo>
                    <a:lnTo>
                      <a:pt x="132878" y="44886"/>
                    </a:lnTo>
                    <a:lnTo>
                      <a:pt x="133730" y="45032"/>
                    </a:lnTo>
                    <a:lnTo>
                      <a:pt x="134582" y="45178"/>
                    </a:lnTo>
                    <a:lnTo>
                      <a:pt x="136263" y="45519"/>
                    </a:lnTo>
                    <a:lnTo>
                      <a:pt x="137968" y="45933"/>
                    </a:lnTo>
                    <a:lnTo>
                      <a:pt x="139648" y="46347"/>
                    </a:lnTo>
                    <a:lnTo>
                      <a:pt x="141329" y="46810"/>
                    </a:lnTo>
                    <a:lnTo>
                      <a:pt x="144689" y="47760"/>
                    </a:lnTo>
                    <a:lnTo>
                      <a:pt x="146370" y="48247"/>
                    </a:lnTo>
                    <a:lnTo>
                      <a:pt x="148075" y="48709"/>
                    </a:lnTo>
                    <a:lnTo>
                      <a:pt x="149780" y="49148"/>
                    </a:lnTo>
                    <a:lnTo>
                      <a:pt x="151509" y="49537"/>
                    </a:lnTo>
                    <a:lnTo>
                      <a:pt x="152873" y="49830"/>
                    </a:lnTo>
                    <a:lnTo>
                      <a:pt x="154212" y="50024"/>
                    </a:lnTo>
                    <a:lnTo>
                      <a:pt x="154894" y="50122"/>
                    </a:lnTo>
                    <a:lnTo>
                      <a:pt x="155552" y="50195"/>
                    </a:lnTo>
                    <a:lnTo>
                      <a:pt x="156233" y="50244"/>
                    </a:lnTo>
                    <a:lnTo>
                      <a:pt x="156891" y="50292"/>
                    </a:lnTo>
                    <a:lnTo>
                      <a:pt x="157549" y="50317"/>
                    </a:lnTo>
                    <a:lnTo>
                      <a:pt x="158864" y="50317"/>
                    </a:lnTo>
                    <a:lnTo>
                      <a:pt x="159497" y="50292"/>
                    </a:lnTo>
                    <a:lnTo>
                      <a:pt x="160154" y="50268"/>
                    </a:lnTo>
                    <a:lnTo>
                      <a:pt x="160788" y="50195"/>
                    </a:lnTo>
                    <a:lnTo>
                      <a:pt x="161445" y="50122"/>
                    </a:lnTo>
                    <a:lnTo>
                      <a:pt x="162078" y="50049"/>
                    </a:lnTo>
                    <a:lnTo>
                      <a:pt x="162712" y="49927"/>
                    </a:lnTo>
                    <a:lnTo>
                      <a:pt x="163345" y="49805"/>
                    </a:lnTo>
                    <a:lnTo>
                      <a:pt x="163978" y="49684"/>
                    </a:lnTo>
                    <a:lnTo>
                      <a:pt x="164587" y="49513"/>
                    </a:lnTo>
                    <a:lnTo>
                      <a:pt x="165220" y="49343"/>
                    </a:lnTo>
                    <a:lnTo>
                      <a:pt x="165829" y="49148"/>
                    </a:lnTo>
                    <a:lnTo>
                      <a:pt x="166438" y="48929"/>
                    </a:lnTo>
                    <a:lnTo>
                      <a:pt x="167047" y="48709"/>
                    </a:lnTo>
                    <a:lnTo>
                      <a:pt x="167656" y="48466"/>
                    </a:lnTo>
                    <a:lnTo>
                      <a:pt x="168264" y="48198"/>
                    </a:lnTo>
                    <a:lnTo>
                      <a:pt x="168873" y="47930"/>
                    </a:lnTo>
                    <a:lnTo>
                      <a:pt x="169482" y="47613"/>
                    </a:lnTo>
                    <a:lnTo>
                      <a:pt x="170067" y="47297"/>
                    </a:lnTo>
                    <a:lnTo>
                      <a:pt x="170651" y="46956"/>
                    </a:lnTo>
                    <a:lnTo>
                      <a:pt x="171236" y="46591"/>
                    </a:lnTo>
                    <a:lnTo>
                      <a:pt x="171820" y="46225"/>
                    </a:lnTo>
                    <a:lnTo>
                      <a:pt x="172892" y="45470"/>
                    </a:lnTo>
                    <a:lnTo>
                      <a:pt x="173939" y="44691"/>
                    </a:lnTo>
                    <a:lnTo>
                      <a:pt x="174938" y="43863"/>
                    </a:lnTo>
                    <a:lnTo>
                      <a:pt x="175887" y="43010"/>
                    </a:lnTo>
                    <a:lnTo>
                      <a:pt x="176837" y="42134"/>
                    </a:lnTo>
                    <a:lnTo>
                      <a:pt x="177738" y="41233"/>
                    </a:lnTo>
                    <a:lnTo>
                      <a:pt x="178615" y="40283"/>
                    </a:lnTo>
                    <a:lnTo>
                      <a:pt x="179443" y="39333"/>
                    </a:lnTo>
                    <a:lnTo>
                      <a:pt x="180271" y="38359"/>
                    </a:lnTo>
                    <a:lnTo>
                      <a:pt x="181075" y="37360"/>
                    </a:lnTo>
                    <a:lnTo>
                      <a:pt x="181854" y="36337"/>
                    </a:lnTo>
                    <a:lnTo>
                      <a:pt x="182634" y="35315"/>
                    </a:lnTo>
                    <a:lnTo>
                      <a:pt x="183389" y="34267"/>
                    </a:lnTo>
                    <a:lnTo>
                      <a:pt x="184144" y="33196"/>
                    </a:lnTo>
                    <a:lnTo>
                      <a:pt x="185580" y="31053"/>
                    </a:lnTo>
                    <a:lnTo>
                      <a:pt x="188454" y="26742"/>
                    </a:lnTo>
                    <a:lnTo>
                      <a:pt x="189891" y="24574"/>
                    </a:lnTo>
                    <a:lnTo>
                      <a:pt x="191377" y="22455"/>
                    </a:lnTo>
                    <a:lnTo>
                      <a:pt x="192132" y="21408"/>
                    </a:lnTo>
                    <a:lnTo>
                      <a:pt x="192887" y="20361"/>
                    </a:lnTo>
                    <a:lnTo>
                      <a:pt x="193690" y="19338"/>
                    </a:lnTo>
                    <a:lnTo>
                      <a:pt x="194494" y="18340"/>
                    </a:lnTo>
                    <a:lnTo>
                      <a:pt x="195322" y="17365"/>
                    </a:lnTo>
                    <a:lnTo>
                      <a:pt x="196150" y="16391"/>
                    </a:lnTo>
                    <a:lnTo>
                      <a:pt x="197027" y="15466"/>
                    </a:lnTo>
                    <a:lnTo>
                      <a:pt x="197928" y="14540"/>
                    </a:lnTo>
                    <a:lnTo>
                      <a:pt x="198561" y="13956"/>
                    </a:lnTo>
                    <a:lnTo>
                      <a:pt x="199195" y="13371"/>
                    </a:lnTo>
                    <a:lnTo>
                      <a:pt x="199852" y="12811"/>
                    </a:lnTo>
                    <a:lnTo>
                      <a:pt x="200510" y="12275"/>
                    </a:lnTo>
                    <a:lnTo>
                      <a:pt x="201167" y="11740"/>
                    </a:lnTo>
                    <a:lnTo>
                      <a:pt x="201849" y="11228"/>
                    </a:lnTo>
                    <a:lnTo>
                      <a:pt x="202531" y="10741"/>
                    </a:lnTo>
                    <a:lnTo>
                      <a:pt x="203237" y="10278"/>
                    </a:lnTo>
                    <a:lnTo>
                      <a:pt x="203944" y="9816"/>
                    </a:lnTo>
                    <a:lnTo>
                      <a:pt x="204674" y="9377"/>
                    </a:lnTo>
                    <a:lnTo>
                      <a:pt x="205405" y="8963"/>
                    </a:lnTo>
                    <a:lnTo>
                      <a:pt x="206136" y="8549"/>
                    </a:lnTo>
                    <a:lnTo>
                      <a:pt x="206891" y="8160"/>
                    </a:lnTo>
                    <a:lnTo>
                      <a:pt x="207646" y="7794"/>
                    </a:lnTo>
                    <a:lnTo>
                      <a:pt x="208401" y="7453"/>
                    </a:lnTo>
                    <a:lnTo>
                      <a:pt x="209180" y="7112"/>
                    </a:lnTo>
                    <a:lnTo>
                      <a:pt x="209959" y="6796"/>
                    </a:lnTo>
                    <a:lnTo>
                      <a:pt x="210739" y="6503"/>
                    </a:lnTo>
                    <a:lnTo>
                      <a:pt x="211518" y="6211"/>
                    </a:lnTo>
                    <a:lnTo>
                      <a:pt x="212322" y="5968"/>
                    </a:lnTo>
                    <a:lnTo>
                      <a:pt x="213125" y="5700"/>
                    </a:lnTo>
                    <a:lnTo>
                      <a:pt x="213953" y="5481"/>
                    </a:lnTo>
                    <a:lnTo>
                      <a:pt x="214757" y="5261"/>
                    </a:lnTo>
                    <a:lnTo>
                      <a:pt x="215585" y="5067"/>
                    </a:lnTo>
                    <a:lnTo>
                      <a:pt x="216413" y="4872"/>
                    </a:lnTo>
                    <a:lnTo>
                      <a:pt x="217241" y="4701"/>
                    </a:lnTo>
                    <a:lnTo>
                      <a:pt x="218069" y="4555"/>
                    </a:lnTo>
                    <a:lnTo>
                      <a:pt x="218922" y="4433"/>
                    </a:lnTo>
                    <a:lnTo>
                      <a:pt x="219774" y="4312"/>
                    </a:lnTo>
                    <a:lnTo>
                      <a:pt x="220626" y="4214"/>
                    </a:lnTo>
                    <a:lnTo>
                      <a:pt x="221479" y="4117"/>
                    </a:lnTo>
                    <a:lnTo>
                      <a:pt x="222331" y="4068"/>
                    </a:lnTo>
                    <a:lnTo>
                      <a:pt x="223403" y="3995"/>
                    </a:lnTo>
                    <a:lnTo>
                      <a:pt x="224450" y="3946"/>
                    </a:lnTo>
                    <a:lnTo>
                      <a:pt x="226545" y="3946"/>
                    </a:lnTo>
                    <a:lnTo>
                      <a:pt x="227592" y="3971"/>
                    </a:lnTo>
                    <a:lnTo>
                      <a:pt x="228615" y="4019"/>
                    </a:lnTo>
                    <a:lnTo>
                      <a:pt x="229638" y="4092"/>
                    </a:lnTo>
                    <a:lnTo>
                      <a:pt x="230660" y="4190"/>
                    </a:lnTo>
                    <a:lnTo>
                      <a:pt x="231683" y="4312"/>
                    </a:lnTo>
                    <a:lnTo>
                      <a:pt x="232682" y="4458"/>
                    </a:lnTo>
                    <a:lnTo>
                      <a:pt x="233705" y="4604"/>
                    </a:lnTo>
                    <a:lnTo>
                      <a:pt x="234703" y="4799"/>
                    </a:lnTo>
                    <a:lnTo>
                      <a:pt x="235677" y="4993"/>
                    </a:lnTo>
                    <a:lnTo>
                      <a:pt x="236676" y="5213"/>
                    </a:lnTo>
                    <a:lnTo>
                      <a:pt x="237650" y="5432"/>
                    </a:lnTo>
                    <a:lnTo>
                      <a:pt x="238624" y="5700"/>
                    </a:lnTo>
                    <a:lnTo>
                      <a:pt x="239598" y="5968"/>
                    </a:lnTo>
                    <a:lnTo>
                      <a:pt x="240573" y="6260"/>
                    </a:lnTo>
                    <a:lnTo>
                      <a:pt x="241522" y="6577"/>
                    </a:lnTo>
                    <a:lnTo>
                      <a:pt x="242472" y="6893"/>
                    </a:lnTo>
                    <a:lnTo>
                      <a:pt x="243422" y="7234"/>
                    </a:lnTo>
                    <a:lnTo>
                      <a:pt x="244372" y="7599"/>
                    </a:lnTo>
                    <a:lnTo>
                      <a:pt x="245297" y="7965"/>
                    </a:lnTo>
                    <a:lnTo>
                      <a:pt x="246223" y="8354"/>
                    </a:lnTo>
                    <a:lnTo>
                      <a:pt x="247148" y="8768"/>
                    </a:lnTo>
                    <a:lnTo>
                      <a:pt x="248074" y="9182"/>
                    </a:lnTo>
                    <a:lnTo>
                      <a:pt x="248999" y="9621"/>
                    </a:lnTo>
                    <a:lnTo>
                      <a:pt x="249900" y="10059"/>
                    </a:lnTo>
                    <a:lnTo>
                      <a:pt x="251703" y="10985"/>
                    </a:lnTo>
                    <a:lnTo>
                      <a:pt x="253480" y="11983"/>
                    </a:lnTo>
                    <a:lnTo>
                      <a:pt x="255234" y="13006"/>
                    </a:lnTo>
                    <a:lnTo>
                      <a:pt x="256963" y="14102"/>
                    </a:lnTo>
                    <a:lnTo>
                      <a:pt x="258692" y="15222"/>
                    </a:lnTo>
                    <a:lnTo>
                      <a:pt x="260373" y="16391"/>
                    </a:lnTo>
                    <a:lnTo>
                      <a:pt x="262053" y="17585"/>
                    </a:lnTo>
                    <a:lnTo>
                      <a:pt x="263709" y="18827"/>
                    </a:lnTo>
                    <a:lnTo>
                      <a:pt x="265341" y="20069"/>
                    </a:lnTo>
                    <a:lnTo>
                      <a:pt x="266948" y="21360"/>
                    </a:lnTo>
                    <a:lnTo>
                      <a:pt x="268532" y="22675"/>
                    </a:lnTo>
                    <a:lnTo>
                      <a:pt x="270115" y="24014"/>
                    </a:lnTo>
                    <a:lnTo>
                      <a:pt x="271673" y="25378"/>
                    </a:lnTo>
                    <a:lnTo>
                      <a:pt x="273208" y="26742"/>
                    </a:lnTo>
                    <a:lnTo>
                      <a:pt x="274718" y="28106"/>
                    </a:lnTo>
                    <a:lnTo>
                      <a:pt x="276203" y="29518"/>
                    </a:lnTo>
                    <a:lnTo>
                      <a:pt x="277689" y="30906"/>
                    </a:lnTo>
                    <a:lnTo>
                      <a:pt x="279150" y="32295"/>
                    </a:lnTo>
                    <a:lnTo>
                      <a:pt x="278906" y="31759"/>
                    </a:lnTo>
                    <a:lnTo>
                      <a:pt x="278639" y="31223"/>
                    </a:lnTo>
                    <a:lnTo>
                      <a:pt x="278054" y="30127"/>
                    </a:lnTo>
                    <a:lnTo>
                      <a:pt x="277396" y="29080"/>
                    </a:lnTo>
                    <a:lnTo>
                      <a:pt x="276715" y="28008"/>
                    </a:lnTo>
                    <a:lnTo>
                      <a:pt x="275960" y="26961"/>
                    </a:lnTo>
                    <a:lnTo>
                      <a:pt x="275180" y="25938"/>
                    </a:lnTo>
                    <a:lnTo>
                      <a:pt x="274328" y="24915"/>
                    </a:lnTo>
                    <a:lnTo>
                      <a:pt x="273451" y="23917"/>
                    </a:lnTo>
                    <a:lnTo>
                      <a:pt x="272526" y="22918"/>
                    </a:lnTo>
                    <a:lnTo>
                      <a:pt x="271576" y="21944"/>
                    </a:lnTo>
                    <a:lnTo>
                      <a:pt x="270577" y="20970"/>
                    </a:lnTo>
                    <a:lnTo>
                      <a:pt x="269530" y="20020"/>
                    </a:lnTo>
                    <a:lnTo>
                      <a:pt x="268483" y="19095"/>
                    </a:lnTo>
                    <a:lnTo>
                      <a:pt x="267387" y="18169"/>
                    </a:lnTo>
                    <a:lnTo>
                      <a:pt x="266291" y="17268"/>
                    </a:lnTo>
                    <a:lnTo>
                      <a:pt x="265171" y="16391"/>
                    </a:lnTo>
                    <a:lnTo>
                      <a:pt x="264026" y="15539"/>
                    </a:lnTo>
                    <a:lnTo>
                      <a:pt x="262857" y="14686"/>
                    </a:lnTo>
                    <a:lnTo>
                      <a:pt x="261688" y="13883"/>
                    </a:lnTo>
                    <a:lnTo>
                      <a:pt x="260495" y="13079"/>
                    </a:lnTo>
                    <a:lnTo>
                      <a:pt x="259326" y="12275"/>
                    </a:lnTo>
                    <a:lnTo>
                      <a:pt x="258132" y="11520"/>
                    </a:lnTo>
                    <a:lnTo>
                      <a:pt x="256939" y="10790"/>
                    </a:lnTo>
                    <a:lnTo>
                      <a:pt x="255745" y="10084"/>
                    </a:lnTo>
                    <a:lnTo>
                      <a:pt x="254552" y="9377"/>
                    </a:lnTo>
                    <a:lnTo>
                      <a:pt x="253383" y="8720"/>
                    </a:lnTo>
                    <a:lnTo>
                      <a:pt x="252214" y="8086"/>
                    </a:lnTo>
                    <a:lnTo>
                      <a:pt x="251069" y="7453"/>
                    </a:lnTo>
                    <a:lnTo>
                      <a:pt x="249949" y="6869"/>
                    </a:lnTo>
                    <a:lnTo>
                      <a:pt x="248829" y="6309"/>
                    </a:lnTo>
                    <a:lnTo>
                      <a:pt x="246661" y="5261"/>
                    </a:lnTo>
                    <a:lnTo>
                      <a:pt x="245030" y="4531"/>
                    </a:lnTo>
                    <a:lnTo>
                      <a:pt x="243349" y="3849"/>
                    </a:lnTo>
                    <a:lnTo>
                      <a:pt x="241669" y="3191"/>
                    </a:lnTo>
                    <a:lnTo>
                      <a:pt x="239964" y="2607"/>
                    </a:lnTo>
                    <a:lnTo>
                      <a:pt x="238235" y="2095"/>
                    </a:lnTo>
                    <a:lnTo>
                      <a:pt x="237382" y="1852"/>
                    </a:lnTo>
                    <a:lnTo>
                      <a:pt x="236505" y="1608"/>
                    </a:lnTo>
                    <a:lnTo>
                      <a:pt x="235629" y="1389"/>
                    </a:lnTo>
                    <a:lnTo>
                      <a:pt x="234752" y="1194"/>
                    </a:lnTo>
                    <a:lnTo>
                      <a:pt x="233875" y="1024"/>
                    </a:lnTo>
                    <a:lnTo>
                      <a:pt x="232998" y="853"/>
                    </a:lnTo>
                    <a:lnTo>
                      <a:pt x="232122" y="683"/>
                    </a:lnTo>
                    <a:lnTo>
                      <a:pt x="231245" y="537"/>
                    </a:lnTo>
                    <a:lnTo>
                      <a:pt x="230344" y="415"/>
                    </a:lnTo>
                    <a:lnTo>
                      <a:pt x="229467" y="317"/>
                    </a:lnTo>
                    <a:lnTo>
                      <a:pt x="228566" y="220"/>
                    </a:lnTo>
                    <a:lnTo>
                      <a:pt x="227665" y="147"/>
                    </a:lnTo>
                    <a:lnTo>
                      <a:pt x="226764" y="74"/>
                    </a:lnTo>
                    <a:lnTo>
                      <a:pt x="225887" y="25"/>
                    </a:lnTo>
                    <a:lnTo>
                      <a:pt x="224986" y="1"/>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4" name="Google Shape;254;p23"/>
              <p:cNvSpPr/>
              <p:nvPr/>
            </p:nvSpPr>
            <p:spPr>
              <a:xfrm>
                <a:off x="313600" y="1489400"/>
                <a:ext cx="6978775" cy="2730725"/>
              </a:xfrm>
              <a:custGeom>
                <a:rect b="b" l="l" r="r" t="t"/>
                <a:pathLst>
                  <a:path extrusionOk="0" h="109229" w="279151">
                    <a:moveTo>
                      <a:pt x="223185" y="0"/>
                    </a:moveTo>
                    <a:lnTo>
                      <a:pt x="222283" y="24"/>
                    </a:lnTo>
                    <a:lnTo>
                      <a:pt x="221382" y="49"/>
                    </a:lnTo>
                    <a:lnTo>
                      <a:pt x="220481" y="122"/>
                    </a:lnTo>
                    <a:lnTo>
                      <a:pt x="219580" y="195"/>
                    </a:lnTo>
                    <a:lnTo>
                      <a:pt x="218679" y="268"/>
                    </a:lnTo>
                    <a:lnTo>
                      <a:pt x="217875" y="365"/>
                    </a:lnTo>
                    <a:lnTo>
                      <a:pt x="217072" y="487"/>
                    </a:lnTo>
                    <a:lnTo>
                      <a:pt x="216268" y="609"/>
                    </a:lnTo>
                    <a:lnTo>
                      <a:pt x="215464" y="755"/>
                    </a:lnTo>
                    <a:lnTo>
                      <a:pt x="214685" y="925"/>
                    </a:lnTo>
                    <a:lnTo>
                      <a:pt x="213881" y="1096"/>
                    </a:lnTo>
                    <a:lnTo>
                      <a:pt x="213102" y="1266"/>
                    </a:lnTo>
                    <a:lnTo>
                      <a:pt x="212322" y="1486"/>
                    </a:lnTo>
                    <a:lnTo>
                      <a:pt x="211567" y="1680"/>
                    </a:lnTo>
                    <a:lnTo>
                      <a:pt x="210788" y="1924"/>
                    </a:lnTo>
                    <a:lnTo>
                      <a:pt x="210033" y="2168"/>
                    </a:lnTo>
                    <a:lnTo>
                      <a:pt x="209278" y="2435"/>
                    </a:lnTo>
                    <a:lnTo>
                      <a:pt x="208523" y="2703"/>
                    </a:lnTo>
                    <a:lnTo>
                      <a:pt x="207793" y="2996"/>
                    </a:lnTo>
                    <a:lnTo>
                      <a:pt x="207062" y="3312"/>
                    </a:lnTo>
                    <a:lnTo>
                      <a:pt x="206331" y="3629"/>
                    </a:lnTo>
                    <a:lnTo>
                      <a:pt x="205601" y="3970"/>
                    </a:lnTo>
                    <a:lnTo>
                      <a:pt x="204894" y="4311"/>
                    </a:lnTo>
                    <a:lnTo>
                      <a:pt x="204188" y="4700"/>
                    </a:lnTo>
                    <a:lnTo>
                      <a:pt x="203506" y="5066"/>
                    </a:lnTo>
                    <a:lnTo>
                      <a:pt x="202800" y="5480"/>
                    </a:lnTo>
                    <a:lnTo>
                      <a:pt x="202142" y="5894"/>
                    </a:lnTo>
                    <a:lnTo>
                      <a:pt x="201460" y="6332"/>
                    </a:lnTo>
                    <a:lnTo>
                      <a:pt x="200803" y="6771"/>
                    </a:lnTo>
                    <a:lnTo>
                      <a:pt x="200145" y="7233"/>
                    </a:lnTo>
                    <a:lnTo>
                      <a:pt x="199512" y="7696"/>
                    </a:lnTo>
                    <a:lnTo>
                      <a:pt x="198879" y="8207"/>
                    </a:lnTo>
                    <a:lnTo>
                      <a:pt x="198246" y="8719"/>
                    </a:lnTo>
                    <a:lnTo>
                      <a:pt x="197637" y="9230"/>
                    </a:lnTo>
                    <a:lnTo>
                      <a:pt x="197028" y="9766"/>
                    </a:lnTo>
                    <a:lnTo>
                      <a:pt x="196443" y="10326"/>
                    </a:lnTo>
                    <a:lnTo>
                      <a:pt x="195859" y="10911"/>
                    </a:lnTo>
                    <a:lnTo>
                      <a:pt x="194909" y="11909"/>
                    </a:lnTo>
                    <a:lnTo>
                      <a:pt x="193984" y="12932"/>
                    </a:lnTo>
                    <a:lnTo>
                      <a:pt x="193083" y="13979"/>
                    </a:lnTo>
                    <a:lnTo>
                      <a:pt x="192206" y="15051"/>
                    </a:lnTo>
                    <a:lnTo>
                      <a:pt x="191353" y="16147"/>
                    </a:lnTo>
                    <a:lnTo>
                      <a:pt x="190525" y="17267"/>
                    </a:lnTo>
                    <a:lnTo>
                      <a:pt x="189697" y="18412"/>
                    </a:lnTo>
                    <a:lnTo>
                      <a:pt x="188894" y="19581"/>
                    </a:lnTo>
                    <a:lnTo>
                      <a:pt x="187311" y="21919"/>
                    </a:lnTo>
                    <a:lnTo>
                      <a:pt x="185727" y="24281"/>
                    </a:lnTo>
                    <a:lnTo>
                      <a:pt x="184169" y="26668"/>
                    </a:lnTo>
                    <a:lnTo>
                      <a:pt x="182586" y="29006"/>
                    </a:lnTo>
                    <a:lnTo>
                      <a:pt x="181782" y="30175"/>
                    </a:lnTo>
                    <a:lnTo>
                      <a:pt x="180954" y="31320"/>
                    </a:lnTo>
                    <a:lnTo>
                      <a:pt x="180102" y="32440"/>
                    </a:lnTo>
                    <a:lnTo>
                      <a:pt x="179249" y="33560"/>
                    </a:lnTo>
                    <a:lnTo>
                      <a:pt x="178372" y="34632"/>
                    </a:lnTo>
                    <a:lnTo>
                      <a:pt x="177471" y="35703"/>
                    </a:lnTo>
                    <a:lnTo>
                      <a:pt x="176546" y="36726"/>
                    </a:lnTo>
                    <a:lnTo>
                      <a:pt x="175596" y="37725"/>
                    </a:lnTo>
                    <a:lnTo>
                      <a:pt x="174598" y="38699"/>
                    </a:lnTo>
                    <a:lnTo>
                      <a:pt x="173575" y="39624"/>
                    </a:lnTo>
                    <a:lnTo>
                      <a:pt x="172527" y="40525"/>
                    </a:lnTo>
                    <a:lnTo>
                      <a:pt x="171992" y="40940"/>
                    </a:lnTo>
                    <a:lnTo>
                      <a:pt x="171431" y="41354"/>
                    </a:lnTo>
                    <a:lnTo>
                      <a:pt x="170871" y="41768"/>
                    </a:lnTo>
                    <a:lnTo>
                      <a:pt x="170287" y="42157"/>
                    </a:lnTo>
                    <a:lnTo>
                      <a:pt x="169702" y="42547"/>
                    </a:lnTo>
                    <a:lnTo>
                      <a:pt x="169093" y="42912"/>
                    </a:lnTo>
                    <a:lnTo>
                      <a:pt x="168485" y="43278"/>
                    </a:lnTo>
                    <a:lnTo>
                      <a:pt x="167876" y="43618"/>
                    </a:lnTo>
                    <a:lnTo>
                      <a:pt x="167243" y="43935"/>
                    </a:lnTo>
                    <a:lnTo>
                      <a:pt x="166585" y="44252"/>
                    </a:lnTo>
                    <a:lnTo>
                      <a:pt x="165976" y="44544"/>
                    </a:lnTo>
                    <a:lnTo>
                      <a:pt x="165367" y="44787"/>
                    </a:lnTo>
                    <a:lnTo>
                      <a:pt x="164734" y="45031"/>
                    </a:lnTo>
                    <a:lnTo>
                      <a:pt x="164125" y="45250"/>
                    </a:lnTo>
                    <a:lnTo>
                      <a:pt x="163516" y="45445"/>
                    </a:lnTo>
                    <a:lnTo>
                      <a:pt x="162907" y="45616"/>
                    </a:lnTo>
                    <a:lnTo>
                      <a:pt x="162274" y="45762"/>
                    </a:lnTo>
                    <a:lnTo>
                      <a:pt x="161665" y="45883"/>
                    </a:lnTo>
                    <a:lnTo>
                      <a:pt x="161057" y="46005"/>
                    </a:lnTo>
                    <a:lnTo>
                      <a:pt x="160448" y="46103"/>
                    </a:lnTo>
                    <a:lnTo>
                      <a:pt x="159839" y="46176"/>
                    </a:lnTo>
                    <a:lnTo>
                      <a:pt x="159206" y="46224"/>
                    </a:lnTo>
                    <a:lnTo>
                      <a:pt x="158597" y="46273"/>
                    </a:lnTo>
                    <a:lnTo>
                      <a:pt x="157988" y="46297"/>
                    </a:lnTo>
                    <a:lnTo>
                      <a:pt x="157379" y="46322"/>
                    </a:lnTo>
                    <a:lnTo>
                      <a:pt x="156770" y="46322"/>
                    </a:lnTo>
                    <a:lnTo>
                      <a:pt x="155552" y="46273"/>
                    </a:lnTo>
                    <a:lnTo>
                      <a:pt x="154310" y="46176"/>
                    </a:lnTo>
                    <a:lnTo>
                      <a:pt x="153093" y="46030"/>
                    </a:lnTo>
                    <a:lnTo>
                      <a:pt x="151875" y="45835"/>
                    </a:lnTo>
                    <a:lnTo>
                      <a:pt x="150657" y="45616"/>
                    </a:lnTo>
                    <a:lnTo>
                      <a:pt x="149439" y="45372"/>
                    </a:lnTo>
                    <a:lnTo>
                      <a:pt x="148222" y="45080"/>
                    </a:lnTo>
                    <a:lnTo>
                      <a:pt x="147004" y="44763"/>
                    </a:lnTo>
                    <a:lnTo>
                      <a:pt x="145786" y="44447"/>
                    </a:lnTo>
                    <a:lnTo>
                      <a:pt x="144569" y="44106"/>
                    </a:lnTo>
                    <a:lnTo>
                      <a:pt x="142109" y="43399"/>
                    </a:lnTo>
                    <a:lnTo>
                      <a:pt x="139673" y="42693"/>
                    </a:lnTo>
                    <a:lnTo>
                      <a:pt x="138431" y="42352"/>
                    </a:lnTo>
                    <a:lnTo>
                      <a:pt x="137214" y="42011"/>
                    </a:lnTo>
                    <a:lnTo>
                      <a:pt x="135996" y="41694"/>
                    </a:lnTo>
                    <a:lnTo>
                      <a:pt x="134754" y="41427"/>
                    </a:lnTo>
                    <a:lnTo>
                      <a:pt x="133536" y="41159"/>
                    </a:lnTo>
                    <a:lnTo>
                      <a:pt x="132294" y="40940"/>
                    </a:lnTo>
                    <a:lnTo>
                      <a:pt x="131052" y="40745"/>
                    </a:lnTo>
                    <a:lnTo>
                      <a:pt x="129834" y="40599"/>
                    </a:lnTo>
                    <a:lnTo>
                      <a:pt x="128592" y="40501"/>
                    </a:lnTo>
                    <a:lnTo>
                      <a:pt x="127350" y="40452"/>
                    </a:lnTo>
                    <a:lnTo>
                      <a:pt x="126303" y="40452"/>
                    </a:lnTo>
                    <a:lnTo>
                      <a:pt x="125256" y="40477"/>
                    </a:lnTo>
                    <a:lnTo>
                      <a:pt x="124233" y="40525"/>
                    </a:lnTo>
                    <a:lnTo>
                      <a:pt x="123210" y="40599"/>
                    </a:lnTo>
                    <a:lnTo>
                      <a:pt x="122187" y="40696"/>
                    </a:lnTo>
                    <a:lnTo>
                      <a:pt x="121188" y="40818"/>
                    </a:lnTo>
                    <a:lnTo>
                      <a:pt x="120190" y="40988"/>
                    </a:lnTo>
                    <a:lnTo>
                      <a:pt x="119191" y="41159"/>
                    </a:lnTo>
                    <a:lnTo>
                      <a:pt x="118217" y="41354"/>
                    </a:lnTo>
                    <a:lnTo>
                      <a:pt x="117243" y="41573"/>
                    </a:lnTo>
                    <a:lnTo>
                      <a:pt x="116269" y="41816"/>
                    </a:lnTo>
                    <a:lnTo>
                      <a:pt x="115319" y="42084"/>
                    </a:lnTo>
                    <a:lnTo>
                      <a:pt x="114369" y="42352"/>
                    </a:lnTo>
                    <a:lnTo>
                      <a:pt x="113444" y="42669"/>
                    </a:lnTo>
                    <a:lnTo>
                      <a:pt x="112494" y="43010"/>
                    </a:lnTo>
                    <a:lnTo>
                      <a:pt x="111568" y="43351"/>
                    </a:lnTo>
                    <a:lnTo>
                      <a:pt x="110643" y="43716"/>
                    </a:lnTo>
                    <a:lnTo>
                      <a:pt x="109742" y="44106"/>
                    </a:lnTo>
                    <a:lnTo>
                      <a:pt x="108841" y="44495"/>
                    </a:lnTo>
                    <a:lnTo>
                      <a:pt x="107940" y="44934"/>
                    </a:lnTo>
                    <a:lnTo>
                      <a:pt x="107063" y="45372"/>
                    </a:lnTo>
                    <a:lnTo>
                      <a:pt x="106162" y="45835"/>
                    </a:lnTo>
                    <a:lnTo>
                      <a:pt x="105309" y="46297"/>
                    </a:lnTo>
                    <a:lnTo>
                      <a:pt x="104433" y="46785"/>
                    </a:lnTo>
                    <a:lnTo>
                      <a:pt x="103580" y="47296"/>
                    </a:lnTo>
                    <a:lnTo>
                      <a:pt x="102728" y="47807"/>
                    </a:lnTo>
                    <a:lnTo>
                      <a:pt x="101875" y="48343"/>
                    </a:lnTo>
                    <a:lnTo>
                      <a:pt x="101023" y="48903"/>
                    </a:lnTo>
                    <a:lnTo>
                      <a:pt x="100195" y="49463"/>
                    </a:lnTo>
                    <a:lnTo>
                      <a:pt x="99367" y="50048"/>
                    </a:lnTo>
                    <a:lnTo>
                      <a:pt x="97735" y="51217"/>
                    </a:lnTo>
                    <a:lnTo>
                      <a:pt x="96128" y="52459"/>
                    </a:lnTo>
                    <a:lnTo>
                      <a:pt x="94545" y="53725"/>
                    </a:lnTo>
                    <a:lnTo>
                      <a:pt x="92986" y="55041"/>
                    </a:lnTo>
                    <a:lnTo>
                      <a:pt x="91452" y="56404"/>
                    </a:lnTo>
                    <a:lnTo>
                      <a:pt x="89942" y="57768"/>
                    </a:lnTo>
                    <a:lnTo>
                      <a:pt x="88456" y="59181"/>
                    </a:lnTo>
                    <a:lnTo>
                      <a:pt x="86995" y="60618"/>
                    </a:lnTo>
                    <a:lnTo>
                      <a:pt x="85558" y="62055"/>
                    </a:lnTo>
                    <a:lnTo>
                      <a:pt x="84145" y="63516"/>
                    </a:lnTo>
                    <a:lnTo>
                      <a:pt x="82757" y="65001"/>
                    </a:lnTo>
                    <a:lnTo>
                      <a:pt x="81369" y="66463"/>
                    </a:lnTo>
                    <a:lnTo>
                      <a:pt x="80005" y="67948"/>
                    </a:lnTo>
                    <a:lnTo>
                      <a:pt x="77350" y="70895"/>
                    </a:lnTo>
                    <a:lnTo>
                      <a:pt x="74769" y="73818"/>
                    </a:lnTo>
                    <a:lnTo>
                      <a:pt x="72553" y="76302"/>
                    </a:lnTo>
                    <a:lnTo>
                      <a:pt x="70312" y="78810"/>
                    </a:lnTo>
                    <a:lnTo>
                      <a:pt x="67998" y="81319"/>
                    </a:lnTo>
                    <a:lnTo>
                      <a:pt x="66829" y="82561"/>
                    </a:lnTo>
                    <a:lnTo>
                      <a:pt x="65636" y="83779"/>
                    </a:lnTo>
                    <a:lnTo>
                      <a:pt x="64443" y="84996"/>
                    </a:lnTo>
                    <a:lnTo>
                      <a:pt x="63225" y="86214"/>
                    </a:lnTo>
                    <a:lnTo>
                      <a:pt x="61983" y="87407"/>
                    </a:lnTo>
                    <a:lnTo>
                      <a:pt x="60741" y="88576"/>
                    </a:lnTo>
                    <a:lnTo>
                      <a:pt x="59450" y="89721"/>
                    </a:lnTo>
                    <a:lnTo>
                      <a:pt x="58184" y="90841"/>
                    </a:lnTo>
                    <a:lnTo>
                      <a:pt x="56868" y="91962"/>
                    </a:lnTo>
                    <a:lnTo>
                      <a:pt x="55553" y="93033"/>
                    </a:lnTo>
                    <a:lnTo>
                      <a:pt x="54214" y="94080"/>
                    </a:lnTo>
                    <a:lnTo>
                      <a:pt x="52850" y="95103"/>
                    </a:lnTo>
                    <a:lnTo>
                      <a:pt x="51462" y="96078"/>
                    </a:lnTo>
                    <a:lnTo>
                      <a:pt x="50049" y="97027"/>
                    </a:lnTo>
                    <a:lnTo>
                      <a:pt x="48637" y="97928"/>
                    </a:lnTo>
                    <a:lnTo>
                      <a:pt x="47175" y="98805"/>
                    </a:lnTo>
                    <a:lnTo>
                      <a:pt x="45714" y="99633"/>
                    </a:lnTo>
                    <a:lnTo>
                      <a:pt x="44229" y="100413"/>
                    </a:lnTo>
                    <a:lnTo>
                      <a:pt x="42694" y="101143"/>
                    </a:lnTo>
                    <a:lnTo>
                      <a:pt x="41160" y="101825"/>
                    </a:lnTo>
                    <a:lnTo>
                      <a:pt x="40381" y="102142"/>
                    </a:lnTo>
                    <a:lnTo>
                      <a:pt x="39601" y="102434"/>
                    </a:lnTo>
                    <a:lnTo>
                      <a:pt x="38797" y="102726"/>
                    </a:lnTo>
                    <a:lnTo>
                      <a:pt x="37994" y="103018"/>
                    </a:lnTo>
                    <a:lnTo>
                      <a:pt x="37190" y="103286"/>
                    </a:lnTo>
                    <a:lnTo>
                      <a:pt x="36386" y="103530"/>
                    </a:lnTo>
                    <a:lnTo>
                      <a:pt x="35558" y="103773"/>
                    </a:lnTo>
                    <a:lnTo>
                      <a:pt x="34730" y="103993"/>
                    </a:lnTo>
                    <a:lnTo>
                      <a:pt x="33902" y="104187"/>
                    </a:lnTo>
                    <a:lnTo>
                      <a:pt x="33074" y="104382"/>
                    </a:lnTo>
                    <a:lnTo>
                      <a:pt x="32222" y="104553"/>
                    </a:lnTo>
                    <a:lnTo>
                      <a:pt x="31369" y="104723"/>
                    </a:lnTo>
                    <a:lnTo>
                      <a:pt x="30273" y="104894"/>
                    </a:lnTo>
                    <a:lnTo>
                      <a:pt x="29153" y="105016"/>
                    </a:lnTo>
                    <a:lnTo>
                      <a:pt x="28033" y="105113"/>
                    </a:lnTo>
                    <a:lnTo>
                      <a:pt x="26888" y="105186"/>
                    </a:lnTo>
                    <a:lnTo>
                      <a:pt x="24599" y="105186"/>
                    </a:lnTo>
                    <a:lnTo>
                      <a:pt x="23430" y="105113"/>
                    </a:lnTo>
                    <a:lnTo>
                      <a:pt x="22285" y="105040"/>
                    </a:lnTo>
                    <a:lnTo>
                      <a:pt x="21116" y="104894"/>
                    </a:lnTo>
                    <a:lnTo>
                      <a:pt x="19972" y="104723"/>
                    </a:lnTo>
                    <a:lnTo>
                      <a:pt x="18827" y="104504"/>
                    </a:lnTo>
                    <a:lnTo>
                      <a:pt x="17682" y="104261"/>
                    </a:lnTo>
                    <a:lnTo>
                      <a:pt x="16562" y="103968"/>
                    </a:lnTo>
                    <a:lnTo>
                      <a:pt x="15442" y="103652"/>
                    </a:lnTo>
                    <a:lnTo>
                      <a:pt x="14346" y="103286"/>
                    </a:lnTo>
                    <a:lnTo>
                      <a:pt x="13274" y="102872"/>
                    </a:lnTo>
                    <a:lnTo>
                      <a:pt x="12202" y="102434"/>
                    </a:lnTo>
                    <a:lnTo>
                      <a:pt x="11155" y="101947"/>
                    </a:lnTo>
                    <a:lnTo>
                      <a:pt x="10132" y="101411"/>
                    </a:lnTo>
                    <a:lnTo>
                      <a:pt x="9134" y="100851"/>
                    </a:lnTo>
                    <a:lnTo>
                      <a:pt x="8184" y="100242"/>
                    </a:lnTo>
                    <a:lnTo>
                      <a:pt x="7234" y="99585"/>
                    </a:lnTo>
                    <a:lnTo>
                      <a:pt x="6333" y="98903"/>
                    </a:lnTo>
                    <a:lnTo>
                      <a:pt x="5456" y="98172"/>
                    </a:lnTo>
                    <a:lnTo>
                      <a:pt x="4628" y="97393"/>
                    </a:lnTo>
                    <a:lnTo>
                      <a:pt x="3825" y="96589"/>
                    </a:lnTo>
                    <a:lnTo>
                      <a:pt x="3459" y="96151"/>
                    </a:lnTo>
                    <a:lnTo>
                      <a:pt x="3070" y="95712"/>
                    </a:lnTo>
                    <a:lnTo>
                      <a:pt x="2729" y="95274"/>
                    </a:lnTo>
                    <a:lnTo>
                      <a:pt x="2363" y="94835"/>
                    </a:lnTo>
                    <a:lnTo>
                      <a:pt x="2022" y="94373"/>
                    </a:lnTo>
                    <a:lnTo>
                      <a:pt x="1706" y="93886"/>
                    </a:lnTo>
                    <a:lnTo>
                      <a:pt x="1389" y="93399"/>
                    </a:lnTo>
                    <a:lnTo>
                      <a:pt x="1097" y="92911"/>
                    </a:lnTo>
                    <a:lnTo>
                      <a:pt x="805" y="92400"/>
                    </a:lnTo>
                    <a:lnTo>
                      <a:pt x="512" y="91889"/>
                    </a:lnTo>
                    <a:lnTo>
                      <a:pt x="269" y="91353"/>
                    </a:lnTo>
                    <a:lnTo>
                      <a:pt x="1" y="90817"/>
                    </a:lnTo>
                    <a:lnTo>
                      <a:pt x="1" y="90817"/>
                    </a:lnTo>
                    <a:lnTo>
                      <a:pt x="464" y="91816"/>
                    </a:lnTo>
                    <a:lnTo>
                      <a:pt x="975" y="92790"/>
                    </a:lnTo>
                    <a:lnTo>
                      <a:pt x="1462" y="93764"/>
                    </a:lnTo>
                    <a:lnTo>
                      <a:pt x="1998" y="94689"/>
                    </a:lnTo>
                    <a:lnTo>
                      <a:pt x="2558" y="95590"/>
                    </a:lnTo>
                    <a:lnTo>
                      <a:pt x="3143" y="96467"/>
                    </a:lnTo>
                    <a:lnTo>
                      <a:pt x="3727" y="97320"/>
                    </a:lnTo>
                    <a:lnTo>
                      <a:pt x="4360" y="98148"/>
                    </a:lnTo>
                    <a:lnTo>
                      <a:pt x="4994" y="98951"/>
                    </a:lnTo>
                    <a:lnTo>
                      <a:pt x="5651" y="99731"/>
                    </a:lnTo>
                    <a:lnTo>
                      <a:pt x="6333" y="100461"/>
                    </a:lnTo>
                    <a:lnTo>
                      <a:pt x="7039" y="101192"/>
                    </a:lnTo>
                    <a:lnTo>
                      <a:pt x="7770" y="101874"/>
                    </a:lnTo>
                    <a:lnTo>
                      <a:pt x="8501" y="102531"/>
                    </a:lnTo>
                    <a:lnTo>
                      <a:pt x="9280" y="103165"/>
                    </a:lnTo>
                    <a:lnTo>
                      <a:pt x="10059" y="103773"/>
                    </a:lnTo>
                    <a:lnTo>
                      <a:pt x="10863" y="104358"/>
                    </a:lnTo>
                    <a:lnTo>
                      <a:pt x="11691" y="104894"/>
                    </a:lnTo>
                    <a:lnTo>
                      <a:pt x="12543" y="105405"/>
                    </a:lnTo>
                    <a:lnTo>
                      <a:pt x="13420" y="105892"/>
                    </a:lnTo>
                    <a:lnTo>
                      <a:pt x="14297" y="106355"/>
                    </a:lnTo>
                    <a:lnTo>
                      <a:pt x="15222" y="106769"/>
                    </a:lnTo>
                    <a:lnTo>
                      <a:pt x="16148" y="107159"/>
                    </a:lnTo>
                    <a:lnTo>
                      <a:pt x="17098" y="107524"/>
                    </a:lnTo>
                    <a:lnTo>
                      <a:pt x="18072" y="107841"/>
                    </a:lnTo>
                    <a:lnTo>
                      <a:pt x="19046" y="108133"/>
                    </a:lnTo>
                    <a:lnTo>
                      <a:pt x="20069" y="108401"/>
                    </a:lnTo>
                    <a:lnTo>
                      <a:pt x="21092" y="108620"/>
                    </a:lnTo>
                    <a:lnTo>
                      <a:pt x="22139" y="108815"/>
                    </a:lnTo>
                    <a:lnTo>
                      <a:pt x="23211" y="108961"/>
                    </a:lnTo>
                    <a:lnTo>
                      <a:pt x="24307" y="109083"/>
                    </a:lnTo>
                    <a:lnTo>
                      <a:pt x="25403" y="109156"/>
                    </a:lnTo>
                    <a:lnTo>
                      <a:pt x="26206" y="109204"/>
                    </a:lnTo>
                    <a:lnTo>
                      <a:pt x="27010" y="109229"/>
                    </a:lnTo>
                    <a:lnTo>
                      <a:pt x="28569" y="109229"/>
                    </a:lnTo>
                    <a:lnTo>
                      <a:pt x="29348" y="109204"/>
                    </a:lnTo>
                    <a:lnTo>
                      <a:pt x="30103" y="109180"/>
                    </a:lnTo>
                    <a:lnTo>
                      <a:pt x="30882" y="109131"/>
                    </a:lnTo>
                    <a:lnTo>
                      <a:pt x="31637" y="109058"/>
                    </a:lnTo>
                    <a:lnTo>
                      <a:pt x="33123" y="108888"/>
                    </a:lnTo>
                    <a:lnTo>
                      <a:pt x="34609" y="108669"/>
                    </a:lnTo>
                    <a:lnTo>
                      <a:pt x="36070" y="108401"/>
                    </a:lnTo>
                    <a:lnTo>
                      <a:pt x="37507" y="108060"/>
                    </a:lnTo>
                    <a:lnTo>
                      <a:pt x="38919" y="107694"/>
                    </a:lnTo>
                    <a:lnTo>
                      <a:pt x="40307" y="107256"/>
                    </a:lnTo>
                    <a:lnTo>
                      <a:pt x="41696" y="106769"/>
                    </a:lnTo>
                    <a:lnTo>
                      <a:pt x="43035" y="106258"/>
                    </a:lnTo>
                    <a:lnTo>
                      <a:pt x="44375" y="105697"/>
                    </a:lnTo>
                    <a:lnTo>
                      <a:pt x="45690" y="105089"/>
                    </a:lnTo>
                    <a:lnTo>
                      <a:pt x="47005" y="104431"/>
                    </a:lnTo>
                    <a:lnTo>
                      <a:pt x="48296" y="103749"/>
                    </a:lnTo>
                    <a:lnTo>
                      <a:pt x="49562" y="103018"/>
                    </a:lnTo>
                    <a:lnTo>
                      <a:pt x="50804" y="102239"/>
                    </a:lnTo>
                    <a:lnTo>
                      <a:pt x="52046" y="101435"/>
                    </a:lnTo>
                    <a:lnTo>
                      <a:pt x="53264" y="100607"/>
                    </a:lnTo>
                    <a:lnTo>
                      <a:pt x="54482" y="99755"/>
                    </a:lnTo>
                    <a:lnTo>
                      <a:pt x="55675" y="98854"/>
                    </a:lnTo>
                    <a:lnTo>
                      <a:pt x="56868" y="97928"/>
                    </a:lnTo>
                    <a:lnTo>
                      <a:pt x="58037" y="96979"/>
                    </a:lnTo>
                    <a:lnTo>
                      <a:pt x="59206" y="95980"/>
                    </a:lnTo>
                    <a:lnTo>
                      <a:pt x="60351" y="94982"/>
                    </a:lnTo>
                    <a:lnTo>
                      <a:pt x="61496" y="93959"/>
                    </a:lnTo>
                    <a:lnTo>
                      <a:pt x="62616" y="92911"/>
                    </a:lnTo>
                    <a:lnTo>
                      <a:pt x="63736" y="91840"/>
                    </a:lnTo>
                    <a:lnTo>
                      <a:pt x="64857" y="90768"/>
                    </a:lnTo>
                    <a:lnTo>
                      <a:pt x="65953" y="89672"/>
                    </a:lnTo>
                    <a:lnTo>
                      <a:pt x="67049" y="88552"/>
                    </a:lnTo>
                    <a:lnTo>
                      <a:pt x="69216" y="86263"/>
                    </a:lnTo>
                    <a:lnTo>
                      <a:pt x="71359" y="83949"/>
                    </a:lnTo>
                    <a:lnTo>
                      <a:pt x="73478" y="81611"/>
                    </a:lnTo>
                    <a:lnTo>
                      <a:pt x="75597" y="79249"/>
                    </a:lnTo>
                    <a:lnTo>
                      <a:pt x="79786" y="74500"/>
                    </a:lnTo>
                    <a:lnTo>
                      <a:pt x="81856" y="72162"/>
                    </a:lnTo>
                    <a:lnTo>
                      <a:pt x="83951" y="69848"/>
                    </a:lnTo>
                    <a:lnTo>
                      <a:pt x="86045" y="67559"/>
                    </a:lnTo>
                    <a:lnTo>
                      <a:pt x="88139" y="65342"/>
                    </a:lnTo>
                    <a:lnTo>
                      <a:pt x="89211" y="64271"/>
                    </a:lnTo>
                    <a:lnTo>
                      <a:pt x="90258" y="63199"/>
                    </a:lnTo>
                    <a:lnTo>
                      <a:pt x="91330" y="62152"/>
                    </a:lnTo>
                    <a:lnTo>
                      <a:pt x="92401" y="61129"/>
                    </a:lnTo>
                    <a:lnTo>
                      <a:pt x="93473" y="60131"/>
                    </a:lnTo>
                    <a:lnTo>
                      <a:pt x="94569" y="59132"/>
                    </a:lnTo>
                    <a:lnTo>
                      <a:pt x="95641" y="58182"/>
                    </a:lnTo>
                    <a:lnTo>
                      <a:pt x="96761" y="57257"/>
                    </a:lnTo>
                    <a:lnTo>
                      <a:pt x="97857" y="56380"/>
                    </a:lnTo>
                    <a:lnTo>
                      <a:pt x="98977" y="55503"/>
                    </a:lnTo>
                    <a:lnTo>
                      <a:pt x="100097" y="54675"/>
                    </a:lnTo>
                    <a:lnTo>
                      <a:pt x="101218" y="53872"/>
                    </a:lnTo>
                    <a:lnTo>
                      <a:pt x="102509" y="53019"/>
                    </a:lnTo>
                    <a:lnTo>
                      <a:pt x="103824" y="52167"/>
                    </a:lnTo>
                    <a:lnTo>
                      <a:pt x="105163" y="51363"/>
                    </a:lnTo>
                    <a:lnTo>
                      <a:pt x="106527" y="50608"/>
                    </a:lnTo>
                    <a:lnTo>
                      <a:pt x="107891" y="49853"/>
                    </a:lnTo>
                    <a:lnTo>
                      <a:pt x="109279" y="49171"/>
                    </a:lnTo>
                    <a:lnTo>
                      <a:pt x="110692" y="48514"/>
                    </a:lnTo>
                    <a:lnTo>
                      <a:pt x="112129" y="47880"/>
                    </a:lnTo>
                    <a:lnTo>
                      <a:pt x="113590" y="47320"/>
                    </a:lnTo>
                    <a:lnTo>
                      <a:pt x="115051" y="46785"/>
                    </a:lnTo>
                    <a:lnTo>
                      <a:pt x="116512" y="46297"/>
                    </a:lnTo>
                    <a:lnTo>
                      <a:pt x="118022" y="45859"/>
                    </a:lnTo>
                    <a:lnTo>
                      <a:pt x="119532" y="45494"/>
                    </a:lnTo>
                    <a:lnTo>
                      <a:pt x="121042" y="45153"/>
                    </a:lnTo>
                    <a:lnTo>
                      <a:pt x="121822" y="45007"/>
                    </a:lnTo>
                    <a:lnTo>
                      <a:pt x="122577" y="44885"/>
                    </a:lnTo>
                    <a:lnTo>
                      <a:pt x="123356" y="44763"/>
                    </a:lnTo>
                    <a:lnTo>
                      <a:pt x="124135" y="44666"/>
                    </a:lnTo>
                    <a:lnTo>
                      <a:pt x="125036" y="44593"/>
                    </a:lnTo>
                    <a:lnTo>
                      <a:pt x="125913" y="44520"/>
                    </a:lnTo>
                    <a:lnTo>
                      <a:pt x="126814" y="44495"/>
                    </a:lnTo>
                    <a:lnTo>
                      <a:pt x="127691" y="44471"/>
                    </a:lnTo>
                    <a:lnTo>
                      <a:pt x="128568" y="44495"/>
                    </a:lnTo>
                    <a:lnTo>
                      <a:pt x="129420" y="44544"/>
                    </a:lnTo>
                    <a:lnTo>
                      <a:pt x="130297" y="44593"/>
                    </a:lnTo>
                    <a:lnTo>
                      <a:pt x="131174" y="44666"/>
                    </a:lnTo>
                    <a:lnTo>
                      <a:pt x="132026" y="44787"/>
                    </a:lnTo>
                    <a:lnTo>
                      <a:pt x="132878" y="44885"/>
                    </a:lnTo>
                    <a:lnTo>
                      <a:pt x="133731" y="45031"/>
                    </a:lnTo>
                    <a:lnTo>
                      <a:pt x="134583" y="45177"/>
                    </a:lnTo>
                    <a:lnTo>
                      <a:pt x="136288" y="45542"/>
                    </a:lnTo>
                    <a:lnTo>
                      <a:pt x="137969" y="45932"/>
                    </a:lnTo>
                    <a:lnTo>
                      <a:pt x="139649" y="46370"/>
                    </a:lnTo>
                    <a:lnTo>
                      <a:pt x="141329" y="46809"/>
                    </a:lnTo>
                    <a:lnTo>
                      <a:pt x="144690" y="47783"/>
                    </a:lnTo>
                    <a:lnTo>
                      <a:pt x="146371" y="48246"/>
                    </a:lnTo>
                    <a:lnTo>
                      <a:pt x="148076" y="48709"/>
                    </a:lnTo>
                    <a:lnTo>
                      <a:pt x="149780" y="49147"/>
                    </a:lnTo>
                    <a:lnTo>
                      <a:pt x="151510" y="49561"/>
                    </a:lnTo>
                    <a:lnTo>
                      <a:pt x="152873" y="49829"/>
                    </a:lnTo>
                    <a:lnTo>
                      <a:pt x="154213" y="50048"/>
                    </a:lnTo>
                    <a:lnTo>
                      <a:pt x="155552" y="50194"/>
                    </a:lnTo>
                    <a:lnTo>
                      <a:pt x="156234" y="50267"/>
                    </a:lnTo>
                    <a:lnTo>
                      <a:pt x="156892" y="50292"/>
                    </a:lnTo>
                    <a:lnTo>
                      <a:pt x="157549" y="50316"/>
                    </a:lnTo>
                    <a:lnTo>
                      <a:pt x="158207" y="50340"/>
                    </a:lnTo>
                    <a:lnTo>
                      <a:pt x="158865" y="50316"/>
                    </a:lnTo>
                    <a:lnTo>
                      <a:pt x="159498" y="50292"/>
                    </a:lnTo>
                    <a:lnTo>
                      <a:pt x="160155" y="50267"/>
                    </a:lnTo>
                    <a:lnTo>
                      <a:pt x="160789" y="50218"/>
                    </a:lnTo>
                    <a:lnTo>
                      <a:pt x="161446" y="50145"/>
                    </a:lnTo>
                    <a:lnTo>
                      <a:pt x="162079" y="50048"/>
                    </a:lnTo>
                    <a:lnTo>
                      <a:pt x="162713" y="49951"/>
                    </a:lnTo>
                    <a:lnTo>
                      <a:pt x="163346" y="49829"/>
                    </a:lnTo>
                    <a:lnTo>
                      <a:pt x="163979" y="49683"/>
                    </a:lnTo>
                    <a:lnTo>
                      <a:pt x="164588" y="49512"/>
                    </a:lnTo>
                    <a:lnTo>
                      <a:pt x="165221" y="49342"/>
                    </a:lnTo>
                    <a:lnTo>
                      <a:pt x="165830" y="49147"/>
                    </a:lnTo>
                    <a:lnTo>
                      <a:pt x="166439" y="48952"/>
                    </a:lnTo>
                    <a:lnTo>
                      <a:pt x="167072" y="48709"/>
                    </a:lnTo>
                    <a:lnTo>
                      <a:pt x="167681" y="48465"/>
                    </a:lnTo>
                    <a:lnTo>
                      <a:pt x="168265" y="48197"/>
                    </a:lnTo>
                    <a:lnTo>
                      <a:pt x="168874" y="47929"/>
                    </a:lnTo>
                    <a:lnTo>
                      <a:pt x="169483" y="47613"/>
                    </a:lnTo>
                    <a:lnTo>
                      <a:pt x="170068" y="47296"/>
                    </a:lnTo>
                    <a:lnTo>
                      <a:pt x="170652" y="46955"/>
                    </a:lnTo>
                    <a:lnTo>
                      <a:pt x="171237" y="46614"/>
                    </a:lnTo>
                    <a:lnTo>
                      <a:pt x="171821" y="46224"/>
                    </a:lnTo>
                    <a:lnTo>
                      <a:pt x="172893" y="45469"/>
                    </a:lnTo>
                    <a:lnTo>
                      <a:pt x="173940" y="44690"/>
                    </a:lnTo>
                    <a:lnTo>
                      <a:pt x="174938" y="43862"/>
                    </a:lnTo>
                    <a:lnTo>
                      <a:pt x="175888" y="43010"/>
                    </a:lnTo>
                    <a:lnTo>
                      <a:pt x="176838" y="42133"/>
                    </a:lnTo>
                    <a:lnTo>
                      <a:pt x="177739" y="41232"/>
                    </a:lnTo>
                    <a:lnTo>
                      <a:pt x="178616" y="40306"/>
                    </a:lnTo>
                    <a:lnTo>
                      <a:pt x="179444" y="39332"/>
                    </a:lnTo>
                    <a:lnTo>
                      <a:pt x="180272" y="38358"/>
                    </a:lnTo>
                    <a:lnTo>
                      <a:pt x="181076" y="37359"/>
                    </a:lnTo>
                    <a:lnTo>
                      <a:pt x="181879" y="36337"/>
                    </a:lnTo>
                    <a:lnTo>
                      <a:pt x="182634" y="35314"/>
                    </a:lnTo>
                    <a:lnTo>
                      <a:pt x="183389" y="34266"/>
                    </a:lnTo>
                    <a:lnTo>
                      <a:pt x="184144" y="33219"/>
                    </a:lnTo>
                    <a:lnTo>
                      <a:pt x="185581" y="31076"/>
                    </a:lnTo>
                    <a:lnTo>
                      <a:pt x="188455" y="26741"/>
                    </a:lnTo>
                    <a:lnTo>
                      <a:pt x="189892" y="24573"/>
                    </a:lnTo>
                    <a:lnTo>
                      <a:pt x="191378" y="22455"/>
                    </a:lnTo>
                    <a:lnTo>
                      <a:pt x="192133" y="21407"/>
                    </a:lnTo>
                    <a:lnTo>
                      <a:pt x="192888" y="20360"/>
                    </a:lnTo>
                    <a:lnTo>
                      <a:pt x="193691" y="19362"/>
                    </a:lnTo>
                    <a:lnTo>
                      <a:pt x="194495" y="18339"/>
                    </a:lnTo>
                    <a:lnTo>
                      <a:pt x="195323" y="17365"/>
                    </a:lnTo>
                    <a:lnTo>
                      <a:pt x="196151" y="16415"/>
                    </a:lnTo>
                    <a:lnTo>
                      <a:pt x="197028" y="15465"/>
                    </a:lnTo>
                    <a:lnTo>
                      <a:pt x="197929" y="14540"/>
                    </a:lnTo>
                    <a:lnTo>
                      <a:pt x="198562" y="13955"/>
                    </a:lnTo>
                    <a:lnTo>
                      <a:pt x="199195" y="13371"/>
                    </a:lnTo>
                    <a:lnTo>
                      <a:pt x="199853" y="12810"/>
                    </a:lnTo>
                    <a:lnTo>
                      <a:pt x="200511" y="12275"/>
                    </a:lnTo>
                    <a:lnTo>
                      <a:pt x="201168" y="11739"/>
                    </a:lnTo>
                    <a:lnTo>
                      <a:pt x="201850" y="11227"/>
                    </a:lnTo>
                    <a:lnTo>
                      <a:pt x="202532" y="10740"/>
                    </a:lnTo>
                    <a:lnTo>
                      <a:pt x="203238" y="10278"/>
                    </a:lnTo>
                    <a:lnTo>
                      <a:pt x="203945" y="9815"/>
                    </a:lnTo>
                    <a:lnTo>
                      <a:pt x="204675" y="9376"/>
                    </a:lnTo>
                    <a:lnTo>
                      <a:pt x="205406" y="8962"/>
                    </a:lnTo>
                    <a:lnTo>
                      <a:pt x="206136" y="8573"/>
                    </a:lnTo>
                    <a:lnTo>
                      <a:pt x="206891" y="8183"/>
                    </a:lnTo>
                    <a:lnTo>
                      <a:pt x="207646" y="7818"/>
                    </a:lnTo>
                    <a:lnTo>
                      <a:pt x="208401" y="7452"/>
                    </a:lnTo>
                    <a:lnTo>
                      <a:pt x="209181" y="7136"/>
                    </a:lnTo>
                    <a:lnTo>
                      <a:pt x="209960" y="6819"/>
                    </a:lnTo>
                    <a:lnTo>
                      <a:pt x="210739" y="6503"/>
                    </a:lnTo>
                    <a:lnTo>
                      <a:pt x="211519" y="6235"/>
                    </a:lnTo>
                    <a:lnTo>
                      <a:pt x="212322" y="5967"/>
                    </a:lnTo>
                    <a:lnTo>
                      <a:pt x="213126" y="5723"/>
                    </a:lnTo>
                    <a:lnTo>
                      <a:pt x="213954" y="5480"/>
                    </a:lnTo>
                    <a:lnTo>
                      <a:pt x="214758" y="5261"/>
                    </a:lnTo>
                    <a:lnTo>
                      <a:pt x="215586" y="5066"/>
                    </a:lnTo>
                    <a:lnTo>
                      <a:pt x="216414" y="4895"/>
                    </a:lnTo>
                    <a:lnTo>
                      <a:pt x="217242" y="4725"/>
                    </a:lnTo>
                    <a:lnTo>
                      <a:pt x="218094" y="4579"/>
                    </a:lnTo>
                    <a:lnTo>
                      <a:pt x="218923" y="4432"/>
                    </a:lnTo>
                    <a:lnTo>
                      <a:pt x="219775" y="4311"/>
                    </a:lnTo>
                    <a:lnTo>
                      <a:pt x="220627" y="4213"/>
                    </a:lnTo>
                    <a:lnTo>
                      <a:pt x="221480" y="4140"/>
                    </a:lnTo>
                    <a:lnTo>
                      <a:pt x="222332" y="4067"/>
                    </a:lnTo>
                    <a:lnTo>
                      <a:pt x="223404" y="3994"/>
                    </a:lnTo>
                    <a:lnTo>
                      <a:pt x="224451" y="3970"/>
                    </a:lnTo>
                    <a:lnTo>
                      <a:pt x="225498" y="3945"/>
                    </a:lnTo>
                    <a:lnTo>
                      <a:pt x="226545" y="3945"/>
                    </a:lnTo>
                    <a:lnTo>
                      <a:pt x="227593" y="3994"/>
                    </a:lnTo>
                    <a:lnTo>
                      <a:pt x="228616" y="4043"/>
                    </a:lnTo>
                    <a:lnTo>
                      <a:pt x="229638" y="4116"/>
                    </a:lnTo>
                    <a:lnTo>
                      <a:pt x="230661" y="4213"/>
                    </a:lnTo>
                    <a:lnTo>
                      <a:pt x="231684" y="4311"/>
                    </a:lnTo>
                    <a:lnTo>
                      <a:pt x="232707" y="4457"/>
                    </a:lnTo>
                    <a:lnTo>
                      <a:pt x="233706" y="4627"/>
                    </a:lnTo>
                    <a:lnTo>
                      <a:pt x="234704" y="4798"/>
                    </a:lnTo>
                    <a:lnTo>
                      <a:pt x="235703" y="4993"/>
                    </a:lnTo>
                    <a:lnTo>
                      <a:pt x="236677" y="5212"/>
                    </a:lnTo>
                    <a:lnTo>
                      <a:pt x="237651" y="5455"/>
                    </a:lnTo>
                    <a:lnTo>
                      <a:pt x="238625" y="5699"/>
                    </a:lnTo>
                    <a:lnTo>
                      <a:pt x="239599" y="5967"/>
                    </a:lnTo>
                    <a:lnTo>
                      <a:pt x="240574" y="6259"/>
                    </a:lnTo>
                    <a:lnTo>
                      <a:pt x="241523" y="6576"/>
                    </a:lnTo>
                    <a:lnTo>
                      <a:pt x="242473" y="6892"/>
                    </a:lnTo>
                    <a:lnTo>
                      <a:pt x="243423" y="7233"/>
                    </a:lnTo>
                    <a:lnTo>
                      <a:pt x="244373" y="7599"/>
                    </a:lnTo>
                    <a:lnTo>
                      <a:pt x="245298" y="7964"/>
                    </a:lnTo>
                    <a:lnTo>
                      <a:pt x="246224" y="8354"/>
                    </a:lnTo>
                    <a:lnTo>
                      <a:pt x="247149" y="8768"/>
                    </a:lnTo>
                    <a:lnTo>
                      <a:pt x="248075" y="9182"/>
                    </a:lnTo>
                    <a:lnTo>
                      <a:pt x="249000" y="9620"/>
                    </a:lnTo>
                    <a:lnTo>
                      <a:pt x="249901" y="10058"/>
                    </a:lnTo>
                    <a:lnTo>
                      <a:pt x="251704" y="11008"/>
                    </a:lnTo>
                    <a:lnTo>
                      <a:pt x="253481" y="11982"/>
                    </a:lnTo>
                    <a:lnTo>
                      <a:pt x="255235" y="13030"/>
                    </a:lnTo>
                    <a:lnTo>
                      <a:pt x="256964" y="14101"/>
                    </a:lnTo>
                    <a:lnTo>
                      <a:pt x="258693" y="15221"/>
                    </a:lnTo>
                    <a:lnTo>
                      <a:pt x="260374" y="16390"/>
                    </a:lnTo>
                    <a:lnTo>
                      <a:pt x="262054" y="17584"/>
                    </a:lnTo>
                    <a:lnTo>
                      <a:pt x="263710" y="18826"/>
                    </a:lnTo>
                    <a:lnTo>
                      <a:pt x="265342" y="20092"/>
                    </a:lnTo>
                    <a:lnTo>
                      <a:pt x="266949" y="21383"/>
                    </a:lnTo>
                    <a:lnTo>
                      <a:pt x="268557" y="22698"/>
                    </a:lnTo>
                    <a:lnTo>
                      <a:pt x="270115" y="24013"/>
                    </a:lnTo>
                    <a:lnTo>
                      <a:pt x="271674" y="25377"/>
                    </a:lnTo>
                    <a:lnTo>
                      <a:pt x="273208" y="26741"/>
                    </a:lnTo>
                    <a:lnTo>
                      <a:pt x="274718" y="28129"/>
                    </a:lnTo>
                    <a:lnTo>
                      <a:pt x="276204" y="29517"/>
                    </a:lnTo>
                    <a:lnTo>
                      <a:pt x="277690" y="30906"/>
                    </a:lnTo>
                    <a:lnTo>
                      <a:pt x="279151" y="32294"/>
                    </a:lnTo>
                    <a:lnTo>
                      <a:pt x="278907" y="31782"/>
                    </a:lnTo>
                    <a:lnTo>
                      <a:pt x="278664" y="31295"/>
                    </a:lnTo>
                    <a:lnTo>
                      <a:pt x="278128" y="30321"/>
                    </a:lnTo>
                    <a:lnTo>
                      <a:pt x="277568" y="29396"/>
                    </a:lnTo>
                    <a:lnTo>
                      <a:pt x="276959" y="28519"/>
                    </a:lnTo>
                    <a:lnTo>
                      <a:pt x="276301" y="27666"/>
                    </a:lnTo>
                    <a:lnTo>
                      <a:pt x="275620" y="26838"/>
                    </a:lnTo>
                    <a:lnTo>
                      <a:pt x="274913" y="26035"/>
                    </a:lnTo>
                    <a:lnTo>
                      <a:pt x="274183" y="25255"/>
                    </a:lnTo>
                    <a:lnTo>
                      <a:pt x="273428" y="24500"/>
                    </a:lnTo>
                    <a:lnTo>
                      <a:pt x="272624" y="23745"/>
                    </a:lnTo>
                    <a:lnTo>
                      <a:pt x="271820" y="23015"/>
                    </a:lnTo>
                    <a:lnTo>
                      <a:pt x="271017" y="22284"/>
                    </a:lnTo>
                    <a:lnTo>
                      <a:pt x="269336" y="20847"/>
                    </a:lnTo>
                    <a:lnTo>
                      <a:pt x="267631" y="19386"/>
                    </a:lnTo>
                    <a:lnTo>
                      <a:pt x="266414" y="18363"/>
                    </a:lnTo>
                    <a:lnTo>
                      <a:pt x="265196" y="17365"/>
                    </a:lnTo>
                    <a:lnTo>
                      <a:pt x="263978" y="16366"/>
                    </a:lnTo>
                    <a:lnTo>
                      <a:pt x="262736" y="15368"/>
                    </a:lnTo>
                    <a:lnTo>
                      <a:pt x="261470" y="14418"/>
                    </a:lnTo>
                    <a:lnTo>
                      <a:pt x="260203" y="13468"/>
                    </a:lnTo>
                    <a:lnTo>
                      <a:pt x="258912" y="12542"/>
                    </a:lnTo>
                    <a:lnTo>
                      <a:pt x="257622" y="11617"/>
                    </a:lnTo>
                    <a:lnTo>
                      <a:pt x="256307" y="10740"/>
                    </a:lnTo>
                    <a:lnTo>
                      <a:pt x="254967" y="9888"/>
                    </a:lnTo>
                    <a:lnTo>
                      <a:pt x="253628" y="9035"/>
                    </a:lnTo>
                    <a:lnTo>
                      <a:pt x="252264" y="8232"/>
                    </a:lnTo>
                    <a:lnTo>
                      <a:pt x="250900" y="7452"/>
                    </a:lnTo>
                    <a:lnTo>
                      <a:pt x="249512" y="6697"/>
                    </a:lnTo>
                    <a:lnTo>
                      <a:pt x="248099" y="5967"/>
                    </a:lnTo>
                    <a:lnTo>
                      <a:pt x="246662" y="5285"/>
                    </a:lnTo>
                    <a:lnTo>
                      <a:pt x="245030" y="4530"/>
                    </a:lnTo>
                    <a:lnTo>
                      <a:pt x="243374" y="3848"/>
                    </a:lnTo>
                    <a:lnTo>
                      <a:pt x="241670" y="3190"/>
                    </a:lnTo>
                    <a:lnTo>
                      <a:pt x="239965" y="2606"/>
                    </a:lnTo>
                    <a:lnTo>
                      <a:pt x="238260" y="2094"/>
                    </a:lnTo>
                    <a:lnTo>
                      <a:pt x="237383" y="1851"/>
                    </a:lnTo>
                    <a:lnTo>
                      <a:pt x="236531" y="1607"/>
                    </a:lnTo>
                    <a:lnTo>
                      <a:pt x="235654" y="1388"/>
                    </a:lnTo>
                    <a:lnTo>
                      <a:pt x="234777" y="1193"/>
                    </a:lnTo>
                    <a:lnTo>
                      <a:pt x="233900" y="1023"/>
                    </a:lnTo>
                    <a:lnTo>
                      <a:pt x="232999" y="852"/>
                    </a:lnTo>
                    <a:lnTo>
                      <a:pt x="232123" y="682"/>
                    </a:lnTo>
                    <a:lnTo>
                      <a:pt x="231246" y="536"/>
                    </a:lnTo>
                    <a:lnTo>
                      <a:pt x="230345" y="414"/>
                    </a:lnTo>
                    <a:lnTo>
                      <a:pt x="229468" y="317"/>
                    </a:lnTo>
                    <a:lnTo>
                      <a:pt x="228567" y="219"/>
                    </a:lnTo>
                    <a:lnTo>
                      <a:pt x="227666" y="146"/>
                    </a:lnTo>
                    <a:lnTo>
                      <a:pt x="226765" y="73"/>
                    </a:lnTo>
                    <a:lnTo>
                      <a:pt x="225864" y="24"/>
                    </a:lnTo>
                    <a:lnTo>
                      <a:pt x="224987" y="0"/>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5" name="Google Shape;255;p23"/>
              <p:cNvSpPr/>
              <p:nvPr/>
            </p:nvSpPr>
            <p:spPr>
              <a:xfrm>
                <a:off x="238125" y="1284825"/>
                <a:ext cx="6978150" cy="2731350"/>
              </a:xfrm>
              <a:custGeom>
                <a:rect b="b" l="l" r="r" t="t"/>
                <a:pathLst>
                  <a:path extrusionOk="0" h="109254" w="279126">
                    <a:moveTo>
                      <a:pt x="0" y="90841"/>
                    </a:moveTo>
                    <a:lnTo>
                      <a:pt x="244" y="91377"/>
                    </a:lnTo>
                    <a:lnTo>
                      <a:pt x="308" y="91507"/>
                    </a:lnTo>
                    <a:lnTo>
                      <a:pt x="308" y="91507"/>
                    </a:lnTo>
                    <a:lnTo>
                      <a:pt x="0" y="90841"/>
                    </a:lnTo>
                    <a:close/>
                    <a:moveTo>
                      <a:pt x="224060" y="0"/>
                    </a:moveTo>
                    <a:lnTo>
                      <a:pt x="223159" y="24"/>
                    </a:lnTo>
                    <a:lnTo>
                      <a:pt x="222258" y="24"/>
                    </a:lnTo>
                    <a:lnTo>
                      <a:pt x="221357" y="73"/>
                    </a:lnTo>
                    <a:lnTo>
                      <a:pt x="220456" y="122"/>
                    </a:lnTo>
                    <a:lnTo>
                      <a:pt x="219555" y="195"/>
                    </a:lnTo>
                    <a:lnTo>
                      <a:pt x="218654" y="292"/>
                    </a:lnTo>
                    <a:lnTo>
                      <a:pt x="217850" y="390"/>
                    </a:lnTo>
                    <a:lnTo>
                      <a:pt x="217046" y="511"/>
                    </a:lnTo>
                    <a:lnTo>
                      <a:pt x="216243" y="633"/>
                    </a:lnTo>
                    <a:lnTo>
                      <a:pt x="215439" y="779"/>
                    </a:lnTo>
                    <a:lnTo>
                      <a:pt x="214635" y="925"/>
                    </a:lnTo>
                    <a:lnTo>
                      <a:pt x="213856" y="1120"/>
                    </a:lnTo>
                    <a:lnTo>
                      <a:pt x="213077" y="1291"/>
                    </a:lnTo>
                    <a:lnTo>
                      <a:pt x="212297" y="1510"/>
                    </a:lnTo>
                    <a:lnTo>
                      <a:pt x="211518" y="1729"/>
                    </a:lnTo>
                    <a:lnTo>
                      <a:pt x="210739" y="1948"/>
                    </a:lnTo>
                    <a:lnTo>
                      <a:pt x="209984" y="2192"/>
                    </a:lnTo>
                    <a:lnTo>
                      <a:pt x="209229" y="2460"/>
                    </a:lnTo>
                    <a:lnTo>
                      <a:pt x="208474" y="2752"/>
                    </a:lnTo>
                    <a:lnTo>
                      <a:pt x="207743" y="3044"/>
                    </a:lnTo>
                    <a:lnTo>
                      <a:pt x="206988" y="3337"/>
                    </a:lnTo>
                    <a:lnTo>
                      <a:pt x="206257" y="3677"/>
                    </a:lnTo>
                    <a:lnTo>
                      <a:pt x="205551" y="4018"/>
                    </a:lnTo>
                    <a:lnTo>
                      <a:pt x="204845" y="4359"/>
                    </a:lnTo>
                    <a:lnTo>
                      <a:pt x="204138" y="4749"/>
                    </a:lnTo>
                    <a:lnTo>
                      <a:pt x="203432" y="5114"/>
                    </a:lnTo>
                    <a:lnTo>
                      <a:pt x="202750" y="5528"/>
                    </a:lnTo>
                    <a:lnTo>
                      <a:pt x="202068" y="5942"/>
                    </a:lnTo>
                    <a:lnTo>
                      <a:pt x="201386" y="6381"/>
                    </a:lnTo>
                    <a:lnTo>
                      <a:pt x="200729" y="6819"/>
                    </a:lnTo>
                    <a:lnTo>
                      <a:pt x="200071" y="7306"/>
                    </a:lnTo>
                    <a:lnTo>
                      <a:pt x="199414" y="7769"/>
                    </a:lnTo>
                    <a:lnTo>
                      <a:pt x="198780" y="8280"/>
                    </a:lnTo>
                    <a:lnTo>
                      <a:pt x="198172" y="8792"/>
                    </a:lnTo>
                    <a:lnTo>
                      <a:pt x="197538" y="9303"/>
                    </a:lnTo>
                    <a:lnTo>
                      <a:pt x="196954" y="9863"/>
                    </a:lnTo>
                    <a:lnTo>
                      <a:pt x="196345" y="10424"/>
                    </a:lnTo>
                    <a:lnTo>
                      <a:pt x="195761" y="11008"/>
                    </a:lnTo>
                    <a:lnTo>
                      <a:pt x="194811" y="11982"/>
                    </a:lnTo>
                    <a:lnTo>
                      <a:pt x="193885" y="13005"/>
                    </a:lnTo>
                    <a:lnTo>
                      <a:pt x="193009" y="14052"/>
                    </a:lnTo>
                    <a:lnTo>
                      <a:pt x="192132" y="15124"/>
                    </a:lnTo>
                    <a:lnTo>
                      <a:pt x="191279" y="16244"/>
                    </a:lnTo>
                    <a:lnTo>
                      <a:pt x="190451" y="17365"/>
                    </a:lnTo>
                    <a:lnTo>
                      <a:pt x="189623" y="18485"/>
                    </a:lnTo>
                    <a:lnTo>
                      <a:pt x="188820" y="19654"/>
                    </a:lnTo>
                    <a:lnTo>
                      <a:pt x="187237" y="21992"/>
                    </a:lnTo>
                    <a:lnTo>
                      <a:pt x="185678" y="24354"/>
                    </a:lnTo>
                    <a:lnTo>
                      <a:pt x="184119" y="26717"/>
                    </a:lnTo>
                    <a:lnTo>
                      <a:pt x="182536" y="29055"/>
                    </a:lnTo>
                    <a:lnTo>
                      <a:pt x="181732" y="30224"/>
                    </a:lnTo>
                    <a:lnTo>
                      <a:pt x="180904" y="31368"/>
                    </a:lnTo>
                    <a:lnTo>
                      <a:pt x="180076" y="32489"/>
                    </a:lnTo>
                    <a:lnTo>
                      <a:pt x="179224" y="33609"/>
                    </a:lnTo>
                    <a:lnTo>
                      <a:pt x="178347" y="34680"/>
                    </a:lnTo>
                    <a:lnTo>
                      <a:pt x="177446" y="35752"/>
                    </a:lnTo>
                    <a:lnTo>
                      <a:pt x="176521" y="36775"/>
                    </a:lnTo>
                    <a:lnTo>
                      <a:pt x="175546" y="37773"/>
                    </a:lnTo>
                    <a:lnTo>
                      <a:pt x="174572" y="38723"/>
                    </a:lnTo>
                    <a:lnTo>
                      <a:pt x="173549" y="39649"/>
                    </a:lnTo>
                    <a:lnTo>
                      <a:pt x="172502" y="40550"/>
                    </a:lnTo>
                    <a:lnTo>
                      <a:pt x="171942" y="40964"/>
                    </a:lnTo>
                    <a:lnTo>
                      <a:pt x="171406" y="41378"/>
                    </a:lnTo>
                    <a:lnTo>
                      <a:pt x="170846" y="41792"/>
                    </a:lnTo>
                    <a:lnTo>
                      <a:pt x="170262" y="42182"/>
                    </a:lnTo>
                    <a:lnTo>
                      <a:pt x="169677" y="42571"/>
                    </a:lnTo>
                    <a:lnTo>
                      <a:pt x="169093" y="42937"/>
                    </a:lnTo>
                    <a:lnTo>
                      <a:pt x="168484" y="43302"/>
                    </a:lnTo>
                    <a:lnTo>
                      <a:pt x="167850" y="43643"/>
                    </a:lnTo>
                    <a:lnTo>
                      <a:pt x="167217" y="43959"/>
                    </a:lnTo>
                    <a:lnTo>
                      <a:pt x="166584" y="44276"/>
                    </a:lnTo>
                    <a:lnTo>
                      <a:pt x="165975" y="44544"/>
                    </a:lnTo>
                    <a:lnTo>
                      <a:pt x="165366" y="44812"/>
                    </a:lnTo>
                    <a:lnTo>
                      <a:pt x="164757" y="45031"/>
                    </a:lnTo>
                    <a:lnTo>
                      <a:pt x="164149" y="45250"/>
                    </a:lnTo>
                    <a:lnTo>
                      <a:pt x="163540" y="45445"/>
                    </a:lnTo>
                    <a:lnTo>
                      <a:pt x="162931" y="45615"/>
                    </a:lnTo>
                    <a:lnTo>
                      <a:pt x="162322" y="45762"/>
                    </a:lnTo>
                    <a:lnTo>
                      <a:pt x="161713" y="45883"/>
                    </a:lnTo>
                    <a:lnTo>
                      <a:pt x="161104" y="46005"/>
                    </a:lnTo>
                    <a:lnTo>
                      <a:pt x="160495" y="46103"/>
                    </a:lnTo>
                    <a:lnTo>
                      <a:pt x="159887" y="46176"/>
                    </a:lnTo>
                    <a:lnTo>
                      <a:pt x="159278" y="46249"/>
                    </a:lnTo>
                    <a:lnTo>
                      <a:pt x="158669" y="46297"/>
                    </a:lnTo>
                    <a:lnTo>
                      <a:pt x="158084" y="46322"/>
                    </a:lnTo>
                    <a:lnTo>
                      <a:pt x="156867" y="46322"/>
                    </a:lnTo>
                    <a:lnTo>
                      <a:pt x="155649" y="46297"/>
                    </a:lnTo>
                    <a:lnTo>
                      <a:pt x="154456" y="46200"/>
                    </a:lnTo>
                    <a:lnTo>
                      <a:pt x="153238" y="46054"/>
                    </a:lnTo>
                    <a:lnTo>
                      <a:pt x="152044" y="45883"/>
                    </a:lnTo>
                    <a:lnTo>
                      <a:pt x="150827" y="45664"/>
                    </a:lnTo>
                    <a:lnTo>
                      <a:pt x="149633" y="45421"/>
                    </a:lnTo>
                    <a:lnTo>
                      <a:pt x="148416" y="45128"/>
                    </a:lnTo>
                    <a:lnTo>
                      <a:pt x="147222" y="44836"/>
                    </a:lnTo>
                    <a:lnTo>
                      <a:pt x="146005" y="44495"/>
                    </a:lnTo>
                    <a:lnTo>
                      <a:pt x="144811" y="44179"/>
                    </a:lnTo>
                    <a:lnTo>
                      <a:pt x="142376" y="43472"/>
                    </a:lnTo>
                    <a:lnTo>
                      <a:pt x="139965" y="42766"/>
                    </a:lnTo>
                    <a:lnTo>
                      <a:pt x="137554" y="42108"/>
                    </a:lnTo>
                    <a:lnTo>
                      <a:pt x="136336" y="41792"/>
                    </a:lnTo>
                    <a:lnTo>
                      <a:pt x="135118" y="41500"/>
                    </a:lnTo>
                    <a:lnTo>
                      <a:pt x="133900" y="41232"/>
                    </a:lnTo>
                    <a:lnTo>
                      <a:pt x="132683" y="41013"/>
                    </a:lnTo>
                    <a:lnTo>
                      <a:pt x="131465" y="40818"/>
                    </a:lnTo>
                    <a:lnTo>
                      <a:pt x="130247" y="40647"/>
                    </a:lnTo>
                    <a:lnTo>
                      <a:pt x="129030" y="40550"/>
                    </a:lnTo>
                    <a:lnTo>
                      <a:pt x="127787" y="40477"/>
                    </a:lnTo>
                    <a:lnTo>
                      <a:pt x="125742" y="40477"/>
                    </a:lnTo>
                    <a:lnTo>
                      <a:pt x="124719" y="40501"/>
                    </a:lnTo>
                    <a:lnTo>
                      <a:pt x="123696" y="40574"/>
                    </a:lnTo>
                    <a:lnTo>
                      <a:pt x="122697" y="40672"/>
                    </a:lnTo>
                    <a:lnTo>
                      <a:pt x="121699" y="40769"/>
                    </a:lnTo>
                    <a:lnTo>
                      <a:pt x="120700" y="40915"/>
                    </a:lnTo>
                    <a:lnTo>
                      <a:pt x="119726" y="41061"/>
                    </a:lnTo>
                    <a:lnTo>
                      <a:pt x="118752" y="41256"/>
                    </a:lnTo>
                    <a:lnTo>
                      <a:pt x="117802" y="41451"/>
                    </a:lnTo>
                    <a:lnTo>
                      <a:pt x="116828" y="41670"/>
                    </a:lnTo>
                    <a:lnTo>
                      <a:pt x="115878" y="41938"/>
                    </a:lnTo>
                    <a:lnTo>
                      <a:pt x="114953" y="42206"/>
                    </a:lnTo>
                    <a:lnTo>
                      <a:pt x="114003" y="42498"/>
                    </a:lnTo>
                    <a:lnTo>
                      <a:pt x="113077" y="42815"/>
                    </a:lnTo>
                    <a:lnTo>
                      <a:pt x="112152" y="43131"/>
                    </a:lnTo>
                    <a:lnTo>
                      <a:pt x="111251" y="43497"/>
                    </a:lnTo>
                    <a:lnTo>
                      <a:pt x="110350" y="43862"/>
                    </a:lnTo>
                    <a:lnTo>
                      <a:pt x="109449" y="44252"/>
                    </a:lnTo>
                    <a:lnTo>
                      <a:pt x="108547" y="44666"/>
                    </a:lnTo>
                    <a:lnTo>
                      <a:pt x="107671" y="45080"/>
                    </a:lnTo>
                    <a:lnTo>
                      <a:pt x="106794" y="45518"/>
                    </a:lnTo>
                    <a:lnTo>
                      <a:pt x="105917" y="45981"/>
                    </a:lnTo>
                    <a:lnTo>
                      <a:pt x="105040" y="46444"/>
                    </a:lnTo>
                    <a:lnTo>
                      <a:pt x="104188" y="46955"/>
                    </a:lnTo>
                    <a:lnTo>
                      <a:pt x="103336" y="47442"/>
                    </a:lnTo>
                    <a:lnTo>
                      <a:pt x="102508" y="47978"/>
                    </a:lnTo>
                    <a:lnTo>
                      <a:pt x="101655" y="48489"/>
                    </a:lnTo>
                    <a:lnTo>
                      <a:pt x="100827" y="49049"/>
                    </a:lnTo>
                    <a:lnTo>
                      <a:pt x="100023" y="49610"/>
                    </a:lnTo>
                    <a:lnTo>
                      <a:pt x="98392" y="50754"/>
                    </a:lnTo>
                    <a:lnTo>
                      <a:pt x="96784" y="51972"/>
                    </a:lnTo>
                    <a:lnTo>
                      <a:pt x="95201" y="53214"/>
                    </a:lnTo>
                    <a:lnTo>
                      <a:pt x="93643" y="54505"/>
                    </a:lnTo>
                    <a:lnTo>
                      <a:pt x="92133" y="55820"/>
                    </a:lnTo>
                    <a:lnTo>
                      <a:pt x="90623" y="57159"/>
                    </a:lnTo>
                    <a:lnTo>
                      <a:pt x="89137" y="58548"/>
                    </a:lnTo>
                    <a:lnTo>
                      <a:pt x="87676" y="59936"/>
                    </a:lnTo>
                    <a:lnTo>
                      <a:pt x="86263" y="61373"/>
                    </a:lnTo>
                    <a:lnTo>
                      <a:pt x="84851" y="62810"/>
                    </a:lnTo>
                    <a:lnTo>
                      <a:pt x="83438" y="64246"/>
                    </a:lnTo>
                    <a:lnTo>
                      <a:pt x="82074" y="65708"/>
                    </a:lnTo>
                    <a:lnTo>
                      <a:pt x="80735" y="67169"/>
                    </a:lnTo>
                    <a:lnTo>
                      <a:pt x="78080" y="70067"/>
                    </a:lnTo>
                    <a:lnTo>
                      <a:pt x="75523" y="72965"/>
                    </a:lnTo>
                    <a:lnTo>
                      <a:pt x="73282" y="75498"/>
                    </a:lnTo>
                    <a:lnTo>
                      <a:pt x="70993" y="78055"/>
                    </a:lnTo>
                    <a:lnTo>
                      <a:pt x="68631" y="80613"/>
                    </a:lnTo>
                    <a:lnTo>
                      <a:pt x="67437" y="81903"/>
                    </a:lnTo>
                    <a:lnTo>
                      <a:pt x="66244" y="83170"/>
                    </a:lnTo>
                    <a:lnTo>
                      <a:pt x="65002" y="84412"/>
                    </a:lnTo>
                    <a:lnTo>
                      <a:pt x="63784" y="85654"/>
                    </a:lnTo>
                    <a:lnTo>
                      <a:pt x="62518" y="86872"/>
                    </a:lnTo>
                    <a:lnTo>
                      <a:pt x="61251" y="88089"/>
                    </a:lnTo>
                    <a:lnTo>
                      <a:pt x="59960" y="89283"/>
                    </a:lnTo>
                    <a:lnTo>
                      <a:pt x="58645" y="90427"/>
                    </a:lnTo>
                    <a:lnTo>
                      <a:pt x="57330" y="91572"/>
                    </a:lnTo>
                    <a:lnTo>
                      <a:pt x="55991" y="92692"/>
                    </a:lnTo>
                    <a:lnTo>
                      <a:pt x="54627" y="93764"/>
                    </a:lnTo>
                    <a:lnTo>
                      <a:pt x="53239" y="94811"/>
                    </a:lnTo>
                    <a:lnTo>
                      <a:pt x="51826" y="95834"/>
                    </a:lnTo>
                    <a:lnTo>
                      <a:pt x="50414" y="96808"/>
                    </a:lnTo>
                    <a:lnTo>
                      <a:pt x="48952" y="97734"/>
                    </a:lnTo>
                    <a:lnTo>
                      <a:pt x="47491" y="98635"/>
                    </a:lnTo>
                    <a:lnTo>
                      <a:pt x="45981" y="99487"/>
                    </a:lnTo>
                    <a:lnTo>
                      <a:pt x="44471" y="100291"/>
                    </a:lnTo>
                    <a:lnTo>
                      <a:pt x="42912" y="101046"/>
                    </a:lnTo>
                    <a:lnTo>
                      <a:pt x="42133" y="101411"/>
                    </a:lnTo>
                    <a:lnTo>
                      <a:pt x="41354" y="101752"/>
                    </a:lnTo>
                    <a:lnTo>
                      <a:pt x="40550" y="102069"/>
                    </a:lnTo>
                    <a:lnTo>
                      <a:pt x="39746" y="102385"/>
                    </a:lnTo>
                    <a:lnTo>
                      <a:pt x="38943" y="102702"/>
                    </a:lnTo>
                    <a:lnTo>
                      <a:pt x="38139" y="102994"/>
                    </a:lnTo>
                    <a:lnTo>
                      <a:pt x="37311" y="103262"/>
                    </a:lnTo>
                    <a:lnTo>
                      <a:pt x="36483" y="103506"/>
                    </a:lnTo>
                    <a:lnTo>
                      <a:pt x="35655" y="103749"/>
                    </a:lnTo>
                    <a:lnTo>
                      <a:pt x="34802" y="103993"/>
                    </a:lnTo>
                    <a:lnTo>
                      <a:pt x="33950" y="104187"/>
                    </a:lnTo>
                    <a:lnTo>
                      <a:pt x="33098" y="104382"/>
                    </a:lnTo>
                    <a:lnTo>
                      <a:pt x="32221" y="104577"/>
                    </a:lnTo>
                    <a:lnTo>
                      <a:pt x="31368" y="104723"/>
                    </a:lnTo>
                    <a:lnTo>
                      <a:pt x="30248" y="104894"/>
                    </a:lnTo>
                    <a:lnTo>
                      <a:pt x="29152" y="105040"/>
                    </a:lnTo>
                    <a:lnTo>
                      <a:pt x="28008" y="105137"/>
                    </a:lnTo>
                    <a:lnTo>
                      <a:pt x="26863" y="105186"/>
                    </a:lnTo>
                    <a:lnTo>
                      <a:pt x="25718" y="105210"/>
                    </a:lnTo>
                    <a:lnTo>
                      <a:pt x="24574" y="105186"/>
                    </a:lnTo>
                    <a:lnTo>
                      <a:pt x="23429" y="105137"/>
                    </a:lnTo>
                    <a:lnTo>
                      <a:pt x="22260" y="105040"/>
                    </a:lnTo>
                    <a:lnTo>
                      <a:pt x="21115" y="104918"/>
                    </a:lnTo>
                    <a:lnTo>
                      <a:pt x="19971" y="104748"/>
                    </a:lnTo>
                    <a:lnTo>
                      <a:pt x="18826" y="104528"/>
                    </a:lnTo>
                    <a:lnTo>
                      <a:pt x="17681" y="104285"/>
                    </a:lnTo>
                    <a:lnTo>
                      <a:pt x="16561" y="103993"/>
                    </a:lnTo>
                    <a:lnTo>
                      <a:pt x="15441" y="103676"/>
                    </a:lnTo>
                    <a:lnTo>
                      <a:pt x="14345" y="103286"/>
                    </a:lnTo>
                    <a:lnTo>
                      <a:pt x="13249" y="102897"/>
                    </a:lnTo>
                    <a:lnTo>
                      <a:pt x="12177" y="102434"/>
                    </a:lnTo>
                    <a:lnTo>
                      <a:pt x="11154" y="101947"/>
                    </a:lnTo>
                    <a:lnTo>
                      <a:pt x="10131" y="101435"/>
                    </a:lnTo>
                    <a:lnTo>
                      <a:pt x="9133" y="100851"/>
                    </a:lnTo>
                    <a:lnTo>
                      <a:pt x="8159" y="100242"/>
                    </a:lnTo>
                    <a:lnTo>
                      <a:pt x="7233" y="99609"/>
                    </a:lnTo>
                    <a:lnTo>
                      <a:pt x="6308" y="98903"/>
                    </a:lnTo>
                    <a:lnTo>
                      <a:pt x="5455" y="98172"/>
                    </a:lnTo>
                    <a:lnTo>
                      <a:pt x="4603" y="97417"/>
                    </a:lnTo>
                    <a:lnTo>
                      <a:pt x="3824" y="96589"/>
                    </a:lnTo>
                    <a:lnTo>
                      <a:pt x="3434" y="96175"/>
                    </a:lnTo>
                    <a:lnTo>
                      <a:pt x="3069" y="95737"/>
                    </a:lnTo>
                    <a:lnTo>
                      <a:pt x="2703" y="95298"/>
                    </a:lnTo>
                    <a:lnTo>
                      <a:pt x="2362" y="94835"/>
                    </a:lnTo>
                    <a:lnTo>
                      <a:pt x="2021" y="94373"/>
                    </a:lnTo>
                    <a:lnTo>
                      <a:pt x="1680" y="93910"/>
                    </a:lnTo>
                    <a:lnTo>
                      <a:pt x="1388" y="93423"/>
                    </a:lnTo>
                    <a:lnTo>
                      <a:pt x="1072" y="92936"/>
                    </a:lnTo>
                    <a:lnTo>
                      <a:pt x="779" y="92424"/>
                    </a:lnTo>
                    <a:lnTo>
                      <a:pt x="511" y="91913"/>
                    </a:lnTo>
                    <a:lnTo>
                      <a:pt x="308" y="91507"/>
                    </a:lnTo>
                    <a:lnTo>
                      <a:pt x="308" y="91507"/>
                    </a:lnTo>
                    <a:lnTo>
                      <a:pt x="463" y="91840"/>
                    </a:lnTo>
                    <a:lnTo>
                      <a:pt x="950" y="92814"/>
                    </a:lnTo>
                    <a:lnTo>
                      <a:pt x="1461" y="93764"/>
                    </a:lnTo>
                    <a:lnTo>
                      <a:pt x="1997" y="94714"/>
                    </a:lnTo>
                    <a:lnTo>
                      <a:pt x="2557" y="95615"/>
                    </a:lnTo>
                    <a:lnTo>
                      <a:pt x="3117" y="96492"/>
                    </a:lnTo>
                    <a:lnTo>
                      <a:pt x="3726" y="97344"/>
                    </a:lnTo>
                    <a:lnTo>
                      <a:pt x="4335" y="98172"/>
                    </a:lnTo>
                    <a:lnTo>
                      <a:pt x="4968" y="98976"/>
                    </a:lnTo>
                    <a:lnTo>
                      <a:pt x="5650" y="99731"/>
                    </a:lnTo>
                    <a:lnTo>
                      <a:pt x="6332" y="100486"/>
                    </a:lnTo>
                    <a:lnTo>
                      <a:pt x="7014" y="101216"/>
                    </a:lnTo>
                    <a:lnTo>
                      <a:pt x="7745" y="101898"/>
                    </a:lnTo>
                    <a:lnTo>
                      <a:pt x="8500" y="102556"/>
                    </a:lnTo>
                    <a:lnTo>
                      <a:pt x="9255" y="103189"/>
                    </a:lnTo>
                    <a:lnTo>
                      <a:pt x="10058" y="103798"/>
                    </a:lnTo>
                    <a:lnTo>
                      <a:pt x="10862" y="104382"/>
                    </a:lnTo>
                    <a:lnTo>
                      <a:pt x="11690" y="104918"/>
                    </a:lnTo>
                    <a:lnTo>
                      <a:pt x="12543" y="105430"/>
                    </a:lnTo>
                    <a:lnTo>
                      <a:pt x="13395" y="105917"/>
                    </a:lnTo>
                    <a:lnTo>
                      <a:pt x="14296" y="106379"/>
                    </a:lnTo>
                    <a:lnTo>
                      <a:pt x="15197" y="106793"/>
                    </a:lnTo>
                    <a:lnTo>
                      <a:pt x="16123" y="107183"/>
                    </a:lnTo>
                    <a:lnTo>
                      <a:pt x="17072" y="107524"/>
                    </a:lnTo>
                    <a:lnTo>
                      <a:pt x="18047" y="107865"/>
                    </a:lnTo>
                    <a:lnTo>
                      <a:pt x="19045" y="108157"/>
                    </a:lnTo>
                    <a:lnTo>
                      <a:pt x="20044" y="108401"/>
                    </a:lnTo>
                    <a:lnTo>
                      <a:pt x="21091" y="108620"/>
                    </a:lnTo>
                    <a:lnTo>
                      <a:pt x="22138" y="108815"/>
                    </a:lnTo>
                    <a:lnTo>
                      <a:pt x="23210" y="108985"/>
                    </a:lnTo>
                    <a:lnTo>
                      <a:pt x="24281" y="109107"/>
                    </a:lnTo>
                    <a:lnTo>
                      <a:pt x="25402" y="109180"/>
                    </a:lnTo>
                    <a:lnTo>
                      <a:pt x="26181" y="109229"/>
                    </a:lnTo>
                    <a:lnTo>
                      <a:pt x="26985" y="109253"/>
                    </a:lnTo>
                    <a:lnTo>
                      <a:pt x="28543" y="109253"/>
                    </a:lnTo>
                    <a:lnTo>
                      <a:pt x="29298" y="109229"/>
                    </a:lnTo>
                    <a:lnTo>
                      <a:pt x="30078" y="109204"/>
                    </a:lnTo>
                    <a:lnTo>
                      <a:pt x="31588" y="109083"/>
                    </a:lnTo>
                    <a:lnTo>
                      <a:pt x="33073" y="108912"/>
                    </a:lnTo>
                    <a:lnTo>
                      <a:pt x="34535" y="108693"/>
                    </a:lnTo>
                    <a:lnTo>
                      <a:pt x="35971" y="108425"/>
                    </a:lnTo>
                    <a:lnTo>
                      <a:pt x="37408" y="108108"/>
                    </a:lnTo>
                    <a:lnTo>
                      <a:pt x="38821" y="107719"/>
                    </a:lnTo>
                    <a:lnTo>
                      <a:pt x="40185" y="107305"/>
                    </a:lnTo>
                    <a:lnTo>
                      <a:pt x="41573" y="106818"/>
                    </a:lnTo>
                    <a:lnTo>
                      <a:pt x="42912" y="106306"/>
                    </a:lnTo>
                    <a:lnTo>
                      <a:pt x="44228" y="105746"/>
                    </a:lnTo>
                    <a:lnTo>
                      <a:pt x="45543" y="105162"/>
                    </a:lnTo>
                    <a:lnTo>
                      <a:pt x="46858" y="104504"/>
                    </a:lnTo>
                    <a:lnTo>
                      <a:pt x="48124" y="103822"/>
                    </a:lnTo>
                    <a:lnTo>
                      <a:pt x="49391" y="103116"/>
                    </a:lnTo>
                    <a:lnTo>
                      <a:pt x="50633" y="102361"/>
                    </a:lnTo>
                    <a:lnTo>
                      <a:pt x="51875" y="101557"/>
                    </a:lnTo>
                    <a:lnTo>
                      <a:pt x="53093" y="100729"/>
                    </a:lnTo>
                    <a:lnTo>
                      <a:pt x="54286" y="99877"/>
                    </a:lnTo>
                    <a:lnTo>
                      <a:pt x="55479" y="99000"/>
                    </a:lnTo>
                    <a:lnTo>
                      <a:pt x="56673" y="98075"/>
                    </a:lnTo>
                    <a:lnTo>
                      <a:pt x="57842" y="97125"/>
                    </a:lnTo>
                    <a:lnTo>
                      <a:pt x="58986" y="96175"/>
                    </a:lnTo>
                    <a:lnTo>
                      <a:pt x="60131" y="95176"/>
                    </a:lnTo>
                    <a:lnTo>
                      <a:pt x="61251" y="94153"/>
                    </a:lnTo>
                    <a:lnTo>
                      <a:pt x="62396" y="93131"/>
                    </a:lnTo>
                    <a:lnTo>
                      <a:pt x="63492" y="92059"/>
                    </a:lnTo>
                    <a:lnTo>
                      <a:pt x="64612" y="90987"/>
                    </a:lnTo>
                    <a:lnTo>
                      <a:pt x="65708" y="89892"/>
                    </a:lnTo>
                    <a:lnTo>
                      <a:pt x="66780" y="88796"/>
                    </a:lnTo>
                    <a:lnTo>
                      <a:pt x="68947" y="86531"/>
                    </a:lnTo>
                    <a:lnTo>
                      <a:pt x="71066" y="84241"/>
                    </a:lnTo>
                    <a:lnTo>
                      <a:pt x="73185" y="81903"/>
                    </a:lnTo>
                    <a:lnTo>
                      <a:pt x="75279" y="79565"/>
                    </a:lnTo>
                    <a:lnTo>
                      <a:pt x="79420" y="74865"/>
                    </a:lnTo>
                    <a:lnTo>
                      <a:pt x="81490" y="72527"/>
                    </a:lnTo>
                    <a:lnTo>
                      <a:pt x="83560" y="70238"/>
                    </a:lnTo>
                    <a:lnTo>
                      <a:pt x="85630" y="67973"/>
                    </a:lnTo>
                    <a:lnTo>
                      <a:pt x="87724" y="65756"/>
                    </a:lnTo>
                    <a:lnTo>
                      <a:pt x="88772" y="64685"/>
                    </a:lnTo>
                    <a:lnTo>
                      <a:pt x="89819" y="63613"/>
                    </a:lnTo>
                    <a:lnTo>
                      <a:pt x="90866" y="62566"/>
                    </a:lnTo>
                    <a:lnTo>
                      <a:pt x="91938" y="61543"/>
                    </a:lnTo>
                    <a:lnTo>
                      <a:pt x="92985" y="60545"/>
                    </a:lnTo>
                    <a:lnTo>
                      <a:pt x="94057" y="59570"/>
                    </a:lnTo>
                    <a:lnTo>
                      <a:pt x="95128" y="58621"/>
                    </a:lnTo>
                    <a:lnTo>
                      <a:pt x="96224" y="57695"/>
                    </a:lnTo>
                    <a:lnTo>
                      <a:pt x="97320" y="56794"/>
                    </a:lnTo>
                    <a:lnTo>
                      <a:pt x="98416" y="55942"/>
                    </a:lnTo>
                    <a:lnTo>
                      <a:pt x="99512" y="55089"/>
                    </a:lnTo>
                    <a:lnTo>
                      <a:pt x="100632" y="54286"/>
                    </a:lnTo>
                    <a:lnTo>
                      <a:pt x="101947" y="53409"/>
                    </a:lnTo>
                    <a:lnTo>
                      <a:pt x="103263" y="52532"/>
                    </a:lnTo>
                    <a:lnTo>
                      <a:pt x="104626" y="51704"/>
                    </a:lnTo>
                    <a:lnTo>
                      <a:pt x="106015" y="50900"/>
                    </a:lnTo>
                    <a:lnTo>
                      <a:pt x="107403" y="50145"/>
                    </a:lnTo>
                    <a:lnTo>
                      <a:pt x="108815" y="49415"/>
                    </a:lnTo>
                    <a:lnTo>
                      <a:pt x="110252" y="48733"/>
                    </a:lnTo>
                    <a:lnTo>
                      <a:pt x="111714" y="48075"/>
                    </a:lnTo>
                    <a:lnTo>
                      <a:pt x="113175" y="47491"/>
                    </a:lnTo>
                    <a:lnTo>
                      <a:pt x="114660" y="46931"/>
                    </a:lnTo>
                    <a:lnTo>
                      <a:pt x="116170" y="46419"/>
                    </a:lnTo>
                    <a:lnTo>
                      <a:pt x="117680" y="45981"/>
                    </a:lnTo>
                    <a:lnTo>
                      <a:pt x="119215" y="45567"/>
                    </a:lnTo>
                    <a:lnTo>
                      <a:pt x="119994" y="45396"/>
                    </a:lnTo>
                    <a:lnTo>
                      <a:pt x="120773" y="45226"/>
                    </a:lnTo>
                    <a:lnTo>
                      <a:pt x="121553" y="45080"/>
                    </a:lnTo>
                    <a:lnTo>
                      <a:pt x="122332" y="44934"/>
                    </a:lnTo>
                    <a:lnTo>
                      <a:pt x="123136" y="44812"/>
                    </a:lnTo>
                    <a:lnTo>
                      <a:pt x="123915" y="44714"/>
                    </a:lnTo>
                    <a:lnTo>
                      <a:pt x="124816" y="44617"/>
                    </a:lnTo>
                    <a:lnTo>
                      <a:pt x="125693" y="44568"/>
                    </a:lnTo>
                    <a:lnTo>
                      <a:pt x="126570" y="44520"/>
                    </a:lnTo>
                    <a:lnTo>
                      <a:pt x="127422" y="44495"/>
                    </a:lnTo>
                    <a:lnTo>
                      <a:pt x="128299" y="44520"/>
                    </a:lnTo>
                    <a:lnTo>
                      <a:pt x="129151" y="44544"/>
                    </a:lnTo>
                    <a:lnTo>
                      <a:pt x="130028" y="44593"/>
                    </a:lnTo>
                    <a:lnTo>
                      <a:pt x="130880" y="44666"/>
                    </a:lnTo>
                    <a:lnTo>
                      <a:pt x="131709" y="44763"/>
                    </a:lnTo>
                    <a:lnTo>
                      <a:pt x="132561" y="44861"/>
                    </a:lnTo>
                    <a:lnTo>
                      <a:pt x="133413" y="45007"/>
                    </a:lnTo>
                    <a:lnTo>
                      <a:pt x="134241" y="45153"/>
                    </a:lnTo>
                    <a:lnTo>
                      <a:pt x="135922" y="45469"/>
                    </a:lnTo>
                    <a:lnTo>
                      <a:pt x="137602" y="45859"/>
                    </a:lnTo>
                    <a:lnTo>
                      <a:pt x="139258" y="46273"/>
                    </a:lnTo>
                    <a:lnTo>
                      <a:pt x="140914" y="46711"/>
                    </a:lnTo>
                    <a:lnTo>
                      <a:pt x="144251" y="47661"/>
                    </a:lnTo>
                    <a:lnTo>
                      <a:pt x="145907" y="48124"/>
                    </a:lnTo>
                    <a:lnTo>
                      <a:pt x="147588" y="48587"/>
                    </a:lnTo>
                    <a:lnTo>
                      <a:pt x="149268" y="49025"/>
                    </a:lnTo>
                    <a:lnTo>
                      <a:pt x="150973" y="49439"/>
                    </a:lnTo>
                    <a:lnTo>
                      <a:pt x="152361" y="49756"/>
                    </a:lnTo>
                    <a:lnTo>
                      <a:pt x="153749" y="49999"/>
                    </a:lnTo>
                    <a:lnTo>
                      <a:pt x="154456" y="50097"/>
                    </a:lnTo>
                    <a:lnTo>
                      <a:pt x="155137" y="50170"/>
                    </a:lnTo>
                    <a:lnTo>
                      <a:pt x="155819" y="50243"/>
                    </a:lnTo>
                    <a:lnTo>
                      <a:pt x="156501" y="50292"/>
                    </a:lnTo>
                    <a:lnTo>
                      <a:pt x="157183" y="50316"/>
                    </a:lnTo>
                    <a:lnTo>
                      <a:pt x="157865" y="50340"/>
                    </a:lnTo>
                    <a:lnTo>
                      <a:pt x="158523" y="50340"/>
                    </a:lnTo>
                    <a:lnTo>
                      <a:pt x="159205" y="50316"/>
                    </a:lnTo>
                    <a:lnTo>
                      <a:pt x="159862" y="50292"/>
                    </a:lnTo>
                    <a:lnTo>
                      <a:pt x="160520" y="50243"/>
                    </a:lnTo>
                    <a:lnTo>
                      <a:pt x="161177" y="50170"/>
                    </a:lnTo>
                    <a:lnTo>
                      <a:pt x="161835" y="50097"/>
                    </a:lnTo>
                    <a:lnTo>
                      <a:pt x="162492" y="49999"/>
                    </a:lnTo>
                    <a:lnTo>
                      <a:pt x="163150" y="49877"/>
                    </a:lnTo>
                    <a:lnTo>
                      <a:pt x="163783" y="49731"/>
                    </a:lnTo>
                    <a:lnTo>
                      <a:pt x="164416" y="49585"/>
                    </a:lnTo>
                    <a:lnTo>
                      <a:pt x="165074" y="49390"/>
                    </a:lnTo>
                    <a:lnTo>
                      <a:pt x="165707" y="49196"/>
                    </a:lnTo>
                    <a:lnTo>
                      <a:pt x="166340" y="49001"/>
                    </a:lnTo>
                    <a:lnTo>
                      <a:pt x="166974" y="48757"/>
                    </a:lnTo>
                    <a:lnTo>
                      <a:pt x="167583" y="48514"/>
                    </a:lnTo>
                    <a:lnTo>
                      <a:pt x="168216" y="48246"/>
                    </a:lnTo>
                    <a:lnTo>
                      <a:pt x="168825" y="47954"/>
                    </a:lnTo>
                    <a:lnTo>
                      <a:pt x="169458" y="47637"/>
                    </a:lnTo>
                    <a:lnTo>
                      <a:pt x="170067" y="47320"/>
                    </a:lnTo>
                    <a:lnTo>
                      <a:pt x="170676" y="46955"/>
                    </a:lnTo>
                    <a:lnTo>
                      <a:pt x="171260" y="46590"/>
                    </a:lnTo>
                    <a:lnTo>
                      <a:pt x="171869" y="46200"/>
                    </a:lnTo>
                    <a:lnTo>
                      <a:pt x="172940" y="45445"/>
                    </a:lnTo>
                    <a:lnTo>
                      <a:pt x="173988" y="44666"/>
                    </a:lnTo>
                    <a:lnTo>
                      <a:pt x="174962" y="43838"/>
                    </a:lnTo>
                    <a:lnTo>
                      <a:pt x="175936" y="42985"/>
                    </a:lnTo>
                    <a:lnTo>
                      <a:pt x="176862" y="42108"/>
                    </a:lnTo>
                    <a:lnTo>
                      <a:pt x="177763" y="41207"/>
                    </a:lnTo>
                    <a:lnTo>
                      <a:pt x="178639" y="40258"/>
                    </a:lnTo>
                    <a:lnTo>
                      <a:pt x="179492" y="39308"/>
                    </a:lnTo>
                    <a:lnTo>
                      <a:pt x="180320" y="38334"/>
                    </a:lnTo>
                    <a:lnTo>
                      <a:pt x="181124" y="37335"/>
                    </a:lnTo>
                    <a:lnTo>
                      <a:pt x="181903" y="36312"/>
                    </a:lnTo>
                    <a:lnTo>
                      <a:pt x="182658" y="35265"/>
                    </a:lnTo>
                    <a:lnTo>
                      <a:pt x="183413" y="34218"/>
                    </a:lnTo>
                    <a:lnTo>
                      <a:pt x="184168" y="33170"/>
                    </a:lnTo>
                    <a:lnTo>
                      <a:pt x="185629" y="31027"/>
                    </a:lnTo>
                    <a:lnTo>
                      <a:pt x="188479" y="26692"/>
                    </a:lnTo>
                    <a:lnTo>
                      <a:pt x="189940" y="24549"/>
                    </a:lnTo>
                    <a:lnTo>
                      <a:pt x="191401" y="22406"/>
                    </a:lnTo>
                    <a:lnTo>
                      <a:pt x="192156" y="21359"/>
                    </a:lnTo>
                    <a:lnTo>
                      <a:pt x="192935" y="20336"/>
                    </a:lnTo>
                    <a:lnTo>
                      <a:pt x="193715" y="19313"/>
                    </a:lnTo>
                    <a:lnTo>
                      <a:pt x="194518" y="18314"/>
                    </a:lnTo>
                    <a:lnTo>
                      <a:pt x="195347" y="17340"/>
                    </a:lnTo>
                    <a:lnTo>
                      <a:pt x="196199" y="16366"/>
                    </a:lnTo>
                    <a:lnTo>
                      <a:pt x="197076" y="15441"/>
                    </a:lnTo>
                    <a:lnTo>
                      <a:pt x="197977" y="14515"/>
                    </a:lnTo>
                    <a:lnTo>
                      <a:pt x="198610" y="13931"/>
                    </a:lnTo>
                    <a:lnTo>
                      <a:pt x="199243" y="13346"/>
                    </a:lnTo>
                    <a:lnTo>
                      <a:pt x="199876" y="12786"/>
                    </a:lnTo>
                    <a:lnTo>
                      <a:pt x="200534" y="12250"/>
                    </a:lnTo>
                    <a:lnTo>
                      <a:pt x="201216" y="11714"/>
                    </a:lnTo>
                    <a:lnTo>
                      <a:pt x="201874" y="11227"/>
                    </a:lnTo>
                    <a:lnTo>
                      <a:pt x="202580" y="10740"/>
                    </a:lnTo>
                    <a:lnTo>
                      <a:pt x="203262" y="10253"/>
                    </a:lnTo>
                    <a:lnTo>
                      <a:pt x="203992" y="9815"/>
                    </a:lnTo>
                    <a:lnTo>
                      <a:pt x="204699" y="9376"/>
                    </a:lnTo>
                    <a:lnTo>
                      <a:pt x="205429" y="8962"/>
                    </a:lnTo>
                    <a:lnTo>
                      <a:pt x="206160" y="8548"/>
                    </a:lnTo>
                    <a:lnTo>
                      <a:pt x="206915" y="8183"/>
                    </a:lnTo>
                    <a:lnTo>
                      <a:pt x="207670" y="7818"/>
                    </a:lnTo>
                    <a:lnTo>
                      <a:pt x="208425" y="7452"/>
                    </a:lnTo>
                    <a:lnTo>
                      <a:pt x="209180" y="7136"/>
                    </a:lnTo>
                    <a:lnTo>
                      <a:pt x="209959" y="6819"/>
                    </a:lnTo>
                    <a:lnTo>
                      <a:pt x="210763" y="6503"/>
                    </a:lnTo>
                    <a:lnTo>
                      <a:pt x="211542" y="6235"/>
                    </a:lnTo>
                    <a:lnTo>
                      <a:pt x="212346" y="5967"/>
                    </a:lnTo>
                    <a:lnTo>
                      <a:pt x="213150" y="5723"/>
                    </a:lnTo>
                    <a:lnTo>
                      <a:pt x="213953" y="5480"/>
                    </a:lnTo>
                    <a:lnTo>
                      <a:pt x="214757" y="5285"/>
                    </a:lnTo>
                    <a:lnTo>
                      <a:pt x="215585" y="5090"/>
                    </a:lnTo>
                    <a:lnTo>
                      <a:pt x="216413" y="4895"/>
                    </a:lnTo>
                    <a:lnTo>
                      <a:pt x="217241" y="4725"/>
                    </a:lnTo>
                    <a:lnTo>
                      <a:pt x="218069" y="4579"/>
                    </a:lnTo>
                    <a:lnTo>
                      <a:pt x="218922" y="4457"/>
                    </a:lnTo>
                    <a:lnTo>
                      <a:pt x="219774" y="4335"/>
                    </a:lnTo>
                    <a:lnTo>
                      <a:pt x="220602" y="4238"/>
                    </a:lnTo>
                    <a:lnTo>
                      <a:pt x="221454" y="4140"/>
                    </a:lnTo>
                    <a:lnTo>
                      <a:pt x="222307" y="4092"/>
                    </a:lnTo>
                    <a:lnTo>
                      <a:pt x="223378" y="4018"/>
                    </a:lnTo>
                    <a:lnTo>
                      <a:pt x="224426" y="3970"/>
                    </a:lnTo>
                    <a:lnTo>
                      <a:pt x="226544" y="3970"/>
                    </a:lnTo>
                    <a:lnTo>
                      <a:pt x="227567" y="3994"/>
                    </a:lnTo>
                    <a:lnTo>
                      <a:pt x="228615" y="4043"/>
                    </a:lnTo>
                    <a:lnTo>
                      <a:pt x="229638" y="4116"/>
                    </a:lnTo>
                    <a:lnTo>
                      <a:pt x="230660" y="4213"/>
                    </a:lnTo>
                    <a:lnTo>
                      <a:pt x="231683" y="4335"/>
                    </a:lnTo>
                    <a:lnTo>
                      <a:pt x="232682" y="4481"/>
                    </a:lnTo>
                    <a:lnTo>
                      <a:pt x="233680" y="4627"/>
                    </a:lnTo>
                    <a:lnTo>
                      <a:pt x="234679" y="4822"/>
                    </a:lnTo>
                    <a:lnTo>
                      <a:pt x="235677" y="5017"/>
                    </a:lnTo>
                    <a:lnTo>
                      <a:pt x="236652" y="5236"/>
                    </a:lnTo>
                    <a:lnTo>
                      <a:pt x="237650" y="5455"/>
                    </a:lnTo>
                    <a:lnTo>
                      <a:pt x="238624" y="5723"/>
                    </a:lnTo>
                    <a:lnTo>
                      <a:pt x="239598" y="5991"/>
                    </a:lnTo>
                    <a:lnTo>
                      <a:pt x="240548" y="6283"/>
                    </a:lnTo>
                    <a:lnTo>
                      <a:pt x="241522" y="6600"/>
                    </a:lnTo>
                    <a:lnTo>
                      <a:pt x="242472" y="6917"/>
                    </a:lnTo>
                    <a:lnTo>
                      <a:pt x="243422" y="7258"/>
                    </a:lnTo>
                    <a:lnTo>
                      <a:pt x="244348" y="7623"/>
                    </a:lnTo>
                    <a:lnTo>
                      <a:pt x="245297" y="7988"/>
                    </a:lnTo>
                    <a:lnTo>
                      <a:pt x="246223" y="8378"/>
                    </a:lnTo>
                    <a:lnTo>
                      <a:pt x="247148" y="8792"/>
                    </a:lnTo>
                    <a:lnTo>
                      <a:pt x="248074" y="9206"/>
                    </a:lnTo>
                    <a:lnTo>
                      <a:pt x="248975" y="9644"/>
                    </a:lnTo>
                    <a:lnTo>
                      <a:pt x="249876" y="10083"/>
                    </a:lnTo>
                    <a:lnTo>
                      <a:pt x="251678" y="11008"/>
                    </a:lnTo>
                    <a:lnTo>
                      <a:pt x="253456" y="12007"/>
                    </a:lnTo>
                    <a:lnTo>
                      <a:pt x="255210" y="13030"/>
                    </a:lnTo>
                    <a:lnTo>
                      <a:pt x="256963" y="14125"/>
                    </a:lnTo>
                    <a:lnTo>
                      <a:pt x="258668" y="15246"/>
                    </a:lnTo>
                    <a:lnTo>
                      <a:pt x="260373" y="16415"/>
                    </a:lnTo>
                    <a:lnTo>
                      <a:pt x="262029" y="17608"/>
                    </a:lnTo>
                    <a:lnTo>
                      <a:pt x="263685" y="18850"/>
                    </a:lnTo>
                    <a:lnTo>
                      <a:pt x="265317" y="20092"/>
                    </a:lnTo>
                    <a:lnTo>
                      <a:pt x="266948" y="21383"/>
                    </a:lnTo>
                    <a:lnTo>
                      <a:pt x="268531" y="22698"/>
                    </a:lnTo>
                    <a:lnTo>
                      <a:pt x="270115" y="24038"/>
                    </a:lnTo>
                    <a:lnTo>
                      <a:pt x="271649" y="25401"/>
                    </a:lnTo>
                    <a:lnTo>
                      <a:pt x="273183" y="26765"/>
                    </a:lnTo>
                    <a:lnTo>
                      <a:pt x="274693" y="28154"/>
                    </a:lnTo>
                    <a:lnTo>
                      <a:pt x="276203" y="29542"/>
                    </a:lnTo>
                    <a:lnTo>
                      <a:pt x="277689" y="30930"/>
                    </a:lnTo>
                    <a:lnTo>
                      <a:pt x="279126" y="32318"/>
                    </a:lnTo>
                    <a:lnTo>
                      <a:pt x="278882" y="31782"/>
                    </a:lnTo>
                    <a:lnTo>
                      <a:pt x="278614" y="31246"/>
                    </a:lnTo>
                    <a:lnTo>
                      <a:pt x="278030" y="30151"/>
                    </a:lnTo>
                    <a:lnTo>
                      <a:pt x="277396" y="29103"/>
                    </a:lnTo>
                    <a:lnTo>
                      <a:pt x="276690" y="28032"/>
                    </a:lnTo>
                    <a:lnTo>
                      <a:pt x="275960" y="26985"/>
                    </a:lnTo>
                    <a:lnTo>
                      <a:pt x="275156" y="25962"/>
                    </a:lnTo>
                    <a:lnTo>
                      <a:pt x="274328" y="24939"/>
                    </a:lnTo>
                    <a:lnTo>
                      <a:pt x="273427" y="23940"/>
                    </a:lnTo>
                    <a:lnTo>
                      <a:pt x="272526" y="22942"/>
                    </a:lnTo>
                    <a:lnTo>
                      <a:pt x="271551" y="21968"/>
                    </a:lnTo>
                    <a:lnTo>
                      <a:pt x="270553" y="20993"/>
                    </a:lnTo>
                    <a:lnTo>
                      <a:pt x="269530" y="20044"/>
                    </a:lnTo>
                    <a:lnTo>
                      <a:pt x="268458" y="19118"/>
                    </a:lnTo>
                    <a:lnTo>
                      <a:pt x="267387" y="18193"/>
                    </a:lnTo>
                    <a:lnTo>
                      <a:pt x="266267" y="17292"/>
                    </a:lnTo>
                    <a:lnTo>
                      <a:pt x="265146" y="16415"/>
                    </a:lnTo>
                    <a:lnTo>
                      <a:pt x="264002" y="15562"/>
                    </a:lnTo>
                    <a:lnTo>
                      <a:pt x="262857" y="14710"/>
                    </a:lnTo>
                    <a:lnTo>
                      <a:pt x="261664" y="13906"/>
                    </a:lnTo>
                    <a:lnTo>
                      <a:pt x="260495" y="13103"/>
                    </a:lnTo>
                    <a:lnTo>
                      <a:pt x="259301" y="12323"/>
                    </a:lnTo>
                    <a:lnTo>
                      <a:pt x="258108" y="11544"/>
                    </a:lnTo>
                    <a:lnTo>
                      <a:pt x="256914" y="10813"/>
                    </a:lnTo>
                    <a:lnTo>
                      <a:pt x="255745" y="10107"/>
                    </a:lnTo>
                    <a:lnTo>
                      <a:pt x="254552" y="9401"/>
                    </a:lnTo>
                    <a:lnTo>
                      <a:pt x="253383" y="8743"/>
                    </a:lnTo>
                    <a:lnTo>
                      <a:pt x="252214" y="8110"/>
                    </a:lnTo>
                    <a:lnTo>
                      <a:pt x="251069" y="7477"/>
                    </a:lnTo>
                    <a:lnTo>
                      <a:pt x="249925" y="6892"/>
                    </a:lnTo>
                    <a:lnTo>
                      <a:pt x="248804" y="6332"/>
                    </a:lnTo>
                    <a:lnTo>
                      <a:pt x="246661" y="5285"/>
                    </a:lnTo>
                    <a:lnTo>
                      <a:pt x="245005" y="4554"/>
                    </a:lnTo>
                    <a:lnTo>
                      <a:pt x="243349" y="3872"/>
                    </a:lnTo>
                    <a:lnTo>
                      <a:pt x="241669" y="3215"/>
                    </a:lnTo>
                    <a:lnTo>
                      <a:pt x="239964" y="2630"/>
                    </a:lnTo>
                    <a:lnTo>
                      <a:pt x="238235" y="2119"/>
                    </a:lnTo>
                    <a:lnTo>
                      <a:pt x="237358" y="1875"/>
                    </a:lnTo>
                    <a:lnTo>
                      <a:pt x="236505" y="1632"/>
                    </a:lnTo>
                    <a:lnTo>
                      <a:pt x="235629" y="1413"/>
                    </a:lnTo>
                    <a:lnTo>
                      <a:pt x="234752" y="1218"/>
                    </a:lnTo>
                    <a:lnTo>
                      <a:pt x="233875" y="1023"/>
                    </a:lnTo>
                    <a:lnTo>
                      <a:pt x="232998" y="852"/>
                    </a:lnTo>
                    <a:lnTo>
                      <a:pt x="232097" y="706"/>
                    </a:lnTo>
                    <a:lnTo>
                      <a:pt x="231221" y="560"/>
                    </a:lnTo>
                    <a:lnTo>
                      <a:pt x="230344" y="438"/>
                    </a:lnTo>
                    <a:lnTo>
                      <a:pt x="229443" y="341"/>
                    </a:lnTo>
                    <a:lnTo>
                      <a:pt x="228542" y="244"/>
                    </a:lnTo>
                    <a:lnTo>
                      <a:pt x="227665" y="170"/>
                    </a:lnTo>
                    <a:lnTo>
                      <a:pt x="226764" y="97"/>
                    </a:lnTo>
                    <a:lnTo>
                      <a:pt x="225863" y="49"/>
                    </a:lnTo>
                    <a:lnTo>
                      <a:pt x="224961" y="24"/>
                    </a:lnTo>
                    <a:lnTo>
                      <a:pt x="224060" y="0"/>
                    </a:lnTo>
                    <a:close/>
                  </a:path>
                </a:pathLst>
              </a:cu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256" name="Google Shape;256;p23"/>
            <p:cNvGrpSpPr/>
            <p:nvPr/>
          </p:nvGrpSpPr>
          <p:grpSpPr>
            <a:xfrm rot="-1824645">
              <a:off x="6254773" y="3846765"/>
              <a:ext cx="4582387" cy="2176971"/>
              <a:chOff x="238125" y="1284825"/>
              <a:chExt cx="7143775" cy="3134400"/>
            </a:xfrm>
          </p:grpSpPr>
          <p:sp>
            <p:nvSpPr>
              <p:cNvPr id="257" name="Google Shape;257;p23"/>
              <p:cNvSpPr/>
              <p:nvPr/>
            </p:nvSpPr>
            <p:spPr>
              <a:xfrm>
                <a:off x="403125" y="1688475"/>
                <a:ext cx="6978775" cy="2730750"/>
              </a:xfrm>
              <a:custGeom>
                <a:rect b="b" l="l" r="r" t="t"/>
                <a:pathLst>
                  <a:path extrusionOk="0" h="109230" w="279151">
                    <a:moveTo>
                      <a:pt x="223184" y="1"/>
                    </a:moveTo>
                    <a:lnTo>
                      <a:pt x="222283" y="25"/>
                    </a:lnTo>
                    <a:lnTo>
                      <a:pt x="221381" y="50"/>
                    </a:lnTo>
                    <a:lnTo>
                      <a:pt x="220480" y="98"/>
                    </a:lnTo>
                    <a:lnTo>
                      <a:pt x="219579" y="171"/>
                    </a:lnTo>
                    <a:lnTo>
                      <a:pt x="218678" y="269"/>
                    </a:lnTo>
                    <a:lnTo>
                      <a:pt x="217874" y="366"/>
                    </a:lnTo>
                    <a:lnTo>
                      <a:pt x="217046" y="488"/>
                    </a:lnTo>
                    <a:lnTo>
                      <a:pt x="216267" y="610"/>
                    </a:lnTo>
                    <a:lnTo>
                      <a:pt x="215463" y="756"/>
                    </a:lnTo>
                    <a:lnTo>
                      <a:pt x="214660" y="902"/>
                    </a:lnTo>
                    <a:lnTo>
                      <a:pt x="213880" y="1072"/>
                    </a:lnTo>
                    <a:lnTo>
                      <a:pt x="213101" y="1267"/>
                    </a:lnTo>
                    <a:lnTo>
                      <a:pt x="212322" y="1462"/>
                    </a:lnTo>
                    <a:lnTo>
                      <a:pt x="211542" y="1681"/>
                    </a:lnTo>
                    <a:lnTo>
                      <a:pt x="210763" y="1925"/>
                    </a:lnTo>
                    <a:lnTo>
                      <a:pt x="210008" y="2168"/>
                    </a:lnTo>
                    <a:lnTo>
                      <a:pt x="209253" y="2436"/>
                    </a:lnTo>
                    <a:lnTo>
                      <a:pt x="208498" y="2704"/>
                    </a:lnTo>
                    <a:lnTo>
                      <a:pt x="207767" y="2996"/>
                    </a:lnTo>
                    <a:lnTo>
                      <a:pt x="207037" y="3313"/>
                    </a:lnTo>
                    <a:lnTo>
                      <a:pt x="206306" y="3630"/>
                    </a:lnTo>
                    <a:lnTo>
                      <a:pt x="205575" y="3971"/>
                    </a:lnTo>
                    <a:lnTo>
                      <a:pt x="204869" y="4336"/>
                    </a:lnTo>
                    <a:lnTo>
                      <a:pt x="204163" y="4701"/>
                    </a:lnTo>
                    <a:lnTo>
                      <a:pt x="203481" y="5091"/>
                    </a:lnTo>
                    <a:lnTo>
                      <a:pt x="202775" y="5481"/>
                    </a:lnTo>
                    <a:lnTo>
                      <a:pt x="202093" y="5895"/>
                    </a:lnTo>
                    <a:lnTo>
                      <a:pt x="201435" y="6333"/>
                    </a:lnTo>
                    <a:lnTo>
                      <a:pt x="200778" y="6796"/>
                    </a:lnTo>
                    <a:lnTo>
                      <a:pt x="200120" y="7258"/>
                    </a:lnTo>
                    <a:lnTo>
                      <a:pt x="199462" y="7721"/>
                    </a:lnTo>
                    <a:lnTo>
                      <a:pt x="198829" y="8233"/>
                    </a:lnTo>
                    <a:lnTo>
                      <a:pt x="198220" y="8744"/>
                    </a:lnTo>
                    <a:lnTo>
                      <a:pt x="197587" y="9255"/>
                    </a:lnTo>
                    <a:lnTo>
                      <a:pt x="196978" y="9791"/>
                    </a:lnTo>
                    <a:lnTo>
                      <a:pt x="196394" y="10351"/>
                    </a:lnTo>
                    <a:lnTo>
                      <a:pt x="195809" y="10936"/>
                    </a:lnTo>
                    <a:lnTo>
                      <a:pt x="194859" y="11910"/>
                    </a:lnTo>
                    <a:lnTo>
                      <a:pt x="193958" y="12933"/>
                    </a:lnTo>
                    <a:lnTo>
                      <a:pt x="193057" y="13980"/>
                    </a:lnTo>
                    <a:lnTo>
                      <a:pt x="192180" y="15052"/>
                    </a:lnTo>
                    <a:lnTo>
                      <a:pt x="191352" y="16148"/>
                    </a:lnTo>
                    <a:lnTo>
                      <a:pt x="190524" y="17244"/>
                    </a:lnTo>
                    <a:lnTo>
                      <a:pt x="189696" y="18388"/>
                    </a:lnTo>
                    <a:lnTo>
                      <a:pt x="188893" y="19533"/>
                    </a:lnTo>
                    <a:lnTo>
                      <a:pt x="187334" y="21847"/>
                    </a:lnTo>
                    <a:lnTo>
                      <a:pt x="185775" y="24209"/>
                    </a:lnTo>
                    <a:lnTo>
                      <a:pt x="184217" y="26547"/>
                    </a:lnTo>
                    <a:lnTo>
                      <a:pt x="182658" y="28885"/>
                    </a:lnTo>
                    <a:lnTo>
                      <a:pt x="181854" y="30030"/>
                    </a:lnTo>
                    <a:lnTo>
                      <a:pt x="181026" y="31174"/>
                    </a:lnTo>
                    <a:lnTo>
                      <a:pt x="180198" y="32295"/>
                    </a:lnTo>
                    <a:lnTo>
                      <a:pt x="179370" y="33391"/>
                    </a:lnTo>
                    <a:lnTo>
                      <a:pt x="178493" y="34486"/>
                    </a:lnTo>
                    <a:lnTo>
                      <a:pt x="177592" y="35534"/>
                    </a:lnTo>
                    <a:lnTo>
                      <a:pt x="176691" y="36557"/>
                    </a:lnTo>
                    <a:lnTo>
                      <a:pt x="175741" y="37555"/>
                    </a:lnTo>
                    <a:lnTo>
                      <a:pt x="174767" y="38529"/>
                    </a:lnTo>
                    <a:lnTo>
                      <a:pt x="173769" y="39455"/>
                    </a:lnTo>
                    <a:lnTo>
                      <a:pt x="172721" y="40331"/>
                    </a:lnTo>
                    <a:lnTo>
                      <a:pt x="172186" y="40770"/>
                    </a:lnTo>
                    <a:lnTo>
                      <a:pt x="171625" y="41184"/>
                    </a:lnTo>
                    <a:lnTo>
                      <a:pt x="171090" y="41598"/>
                    </a:lnTo>
                    <a:lnTo>
                      <a:pt x="170505" y="41988"/>
                    </a:lnTo>
                    <a:lnTo>
                      <a:pt x="169945" y="42377"/>
                    </a:lnTo>
                    <a:lnTo>
                      <a:pt x="169336" y="42743"/>
                    </a:lnTo>
                    <a:lnTo>
                      <a:pt x="168752" y="43108"/>
                    </a:lnTo>
                    <a:lnTo>
                      <a:pt x="168143" y="43449"/>
                    </a:lnTo>
                    <a:lnTo>
                      <a:pt x="167510" y="43790"/>
                    </a:lnTo>
                    <a:lnTo>
                      <a:pt x="166876" y="44106"/>
                    </a:lnTo>
                    <a:lnTo>
                      <a:pt x="166267" y="44399"/>
                    </a:lnTo>
                    <a:lnTo>
                      <a:pt x="165634" y="44667"/>
                    </a:lnTo>
                    <a:lnTo>
                      <a:pt x="165025" y="44910"/>
                    </a:lnTo>
                    <a:lnTo>
                      <a:pt x="164416" y="45129"/>
                    </a:lnTo>
                    <a:lnTo>
                      <a:pt x="163783" y="45324"/>
                    </a:lnTo>
                    <a:lnTo>
                      <a:pt x="163174" y="45519"/>
                    </a:lnTo>
                    <a:lnTo>
                      <a:pt x="162566" y="45665"/>
                    </a:lnTo>
                    <a:lnTo>
                      <a:pt x="161957" y="45811"/>
                    </a:lnTo>
                    <a:lnTo>
                      <a:pt x="161323" y="45933"/>
                    </a:lnTo>
                    <a:lnTo>
                      <a:pt x="160715" y="46030"/>
                    </a:lnTo>
                    <a:lnTo>
                      <a:pt x="160106" y="46128"/>
                    </a:lnTo>
                    <a:lnTo>
                      <a:pt x="159497" y="46177"/>
                    </a:lnTo>
                    <a:lnTo>
                      <a:pt x="158888" y="46250"/>
                    </a:lnTo>
                    <a:lnTo>
                      <a:pt x="158279" y="46274"/>
                    </a:lnTo>
                    <a:lnTo>
                      <a:pt x="157646" y="46298"/>
                    </a:lnTo>
                    <a:lnTo>
                      <a:pt x="157037" y="46298"/>
                    </a:lnTo>
                    <a:lnTo>
                      <a:pt x="155819" y="46250"/>
                    </a:lnTo>
                    <a:lnTo>
                      <a:pt x="154602" y="46177"/>
                    </a:lnTo>
                    <a:lnTo>
                      <a:pt x="153384" y="46030"/>
                    </a:lnTo>
                    <a:lnTo>
                      <a:pt x="152166" y="45860"/>
                    </a:lnTo>
                    <a:lnTo>
                      <a:pt x="150924" y="45641"/>
                    </a:lnTo>
                    <a:lnTo>
                      <a:pt x="149706" y="45397"/>
                    </a:lnTo>
                    <a:lnTo>
                      <a:pt x="148489" y="45105"/>
                    </a:lnTo>
                    <a:lnTo>
                      <a:pt x="147271" y="44813"/>
                    </a:lnTo>
                    <a:lnTo>
                      <a:pt x="146053" y="44472"/>
                    </a:lnTo>
                    <a:lnTo>
                      <a:pt x="144836" y="44155"/>
                    </a:lnTo>
                    <a:lnTo>
                      <a:pt x="142376" y="43449"/>
                    </a:lnTo>
                    <a:lnTo>
                      <a:pt x="139916" y="42743"/>
                    </a:lnTo>
                    <a:lnTo>
                      <a:pt x="137481" y="42061"/>
                    </a:lnTo>
                    <a:lnTo>
                      <a:pt x="136238" y="41744"/>
                    </a:lnTo>
                    <a:lnTo>
                      <a:pt x="135021" y="41452"/>
                    </a:lnTo>
                    <a:lnTo>
                      <a:pt x="133779" y="41184"/>
                    </a:lnTo>
                    <a:lnTo>
                      <a:pt x="132537" y="40965"/>
                    </a:lnTo>
                    <a:lnTo>
                      <a:pt x="131295" y="40770"/>
                    </a:lnTo>
                    <a:lnTo>
                      <a:pt x="130052" y="40624"/>
                    </a:lnTo>
                    <a:lnTo>
                      <a:pt x="128835" y="40502"/>
                    </a:lnTo>
                    <a:lnTo>
                      <a:pt x="127568" y="40453"/>
                    </a:lnTo>
                    <a:lnTo>
                      <a:pt x="125523" y="40453"/>
                    </a:lnTo>
                    <a:lnTo>
                      <a:pt x="124500" y="40502"/>
                    </a:lnTo>
                    <a:lnTo>
                      <a:pt x="123501" y="40575"/>
                    </a:lnTo>
                    <a:lnTo>
                      <a:pt x="122503" y="40648"/>
                    </a:lnTo>
                    <a:lnTo>
                      <a:pt x="121504" y="40770"/>
                    </a:lnTo>
                    <a:lnTo>
                      <a:pt x="120530" y="40916"/>
                    </a:lnTo>
                    <a:lnTo>
                      <a:pt x="119556" y="41086"/>
                    </a:lnTo>
                    <a:lnTo>
                      <a:pt x="118582" y="41257"/>
                    </a:lnTo>
                    <a:lnTo>
                      <a:pt x="117607" y="41476"/>
                    </a:lnTo>
                    <a:lnTo>
                      <a:pt x="116658" y="41695"/>
                    </a:lnTo>
                    <a:lnTo>
                      <a:pt x="115708" y="41963"/>
                    </a:lnTo>
                    <a:lnTo>
                      <a:pt x="114782" y="42231"/>
                    </a:lnTo>
                    <a:lnTo>
                      <a:pt x="113857" y="42523"/>
                    </a:lnTo>
                    <a:lnTo>
                      <a:pt x="112931" y="42840"/>
                    </a:lnTo>
                    <a:lnTo>
                      <a:pt x="112006" y="43181"/>
                    </a:lnTo>
                    <a:lnTo>
                      <a:pt x="111105" y="43522"/>
                    </a:lnTo>
                    <a:lnTo>
                      <a:pt x="110204" y="43912"/>
                    </a:lnTo>
                    <a:lnTo>
                      <a:pt x="109303" y="44301"/>
                    </a:lnTo>
                    <a:lnTo>
                      <a:pt x="108426" y="44691"/>
                    </a:lnTo>
                    <a:lnTo>
                      <a:pt x="107549" y="45129"/>
                    </a:lnTo>
                    <a:lnTo>
                      <a:pt x="106672" y="45568"/>
                    </a:lnTo>
                    <a:lnTo>
                      <a:pt x="105795" y="46030"/>
                    </a:lnTo>
                    <a:lnTo>
                      <a:pt x="104943" y="46493"/>
                    </a:lnTo>
                    <a:lnTo>
                      <a:pt x="104091" y="46980"/>
                    </a:lnTo>
                    <a:lnTo>
                      <a:pt x="103238" y="47492"/>
                    </a:lnTo>
                    <a:lnTo>
                      <a:pt x="102410" y="48003"/>
                    </a:lnTo>
                    <a:lnTo>
                      <a:pt x="101558" y="48539"/>
                    </a:lnTo>
                    <a:lnTo>
                      <a:pt x="99926" y="49659"/>
                    </a:lnTo>
                    <a:lnTo>
                      <a:pt x="98294" y="50804"/>
                    </a:lnTo>
                    <a:lnTo>
                      <a:pt x="96711" y="51997"/>
                    </a:lnTo>
                    <a:lnTo>
                      <a:pt x="95128" y="53239"/>
                    </a:lnTo>
                    <a:lnTo>
                      <a:pt x="93594" y="54530"/>
                    </a:lnTo>
                    <a:lnTo>
                      <a:pt x="92084" y="55845"/>
                    </a:lnTo>
                    <a:lnTo>
                      <a:pt x="90574" y="57185"/>
                    </a:lnTo>
                    <a:lnTo>
                      <a:pt x="89113" y="58573"/>
                    </a:lnTo>
                    <a:lnTo>
                      <a:pt x="87651" y="59961"/>
                    </a:lnTo>
                    <a:lnTo>
                      <a:pt x="86215" y="61374"/>
                    </a:lnTo>
                    <a:lnTo>
                      <a:pt x="84826" y="62810"/>
                    </a:lnTo>
                    <a:lnTo>
                      <a:pt x="83438" y="64247"/>
                    </a:lnTo>
                    <a:lnTo>
                      <a:pt x="82074" y="65709"/>
                    </a:lnTo>
                    <a:lnTo>
                      <a:pt x="80735" y="67170"/>
                    </a:lnTo>
                    <a:lnTo>
                      <a:pt x="78105" y="70068"/>
                    </a:lnTo>
                    <a:lnTo>
                      <a:pt x="75547" y="72942"/>
                    </a:lnTo>
                    <a:lnTo>
                      <a:pt x="73282" y="75475"/>
                    </a:lnTo>
                    <a:lnTo>
                      <a:pt x="70993" y="78032"/>
                    </a:lnTo>
                    <a:lnTo>
                      <a:pt x="68655" y="80589"/>
                    </a:lnTo>
                    <a:lnTo>
                      <a:pt x="67462" y="81880"/>
                    </a:lnTo>
                    <a:lnTo>
                      <a:pt x="66244" y="83146"/>
                    </a:lnTo>
                    <a:lnTo>
                      <a:pt x="65026" y="84388"/>
                    </a:lnTo>
                    <a:lnTo>
                      <a:pt x="63784" y="85630"/>
                    </a:lnTo>
                    <a:lnTo>
                      <a:pt x="62518" y="86848"/>
                    </a:lnTo>
                    <a:lnTo>
                      <a:pt x="61251" y="88066"/>
                    </a:lnTo>
                    <a:lnTo>
                      <a:pt x="59961" y="89259"/>
                    </a:lnTo>
                    <a:lnTo>
                      <a:pt x="58670" y="90404"/>
                    </a:lnTo>
                    <a:lnTo>
                      <a:pt x="57330" y="91548"/>
                    </a:lnTo>
                    <a:lnTo>
                      <a:pt x="55991" y="92669"/>
                    </a:lnTo>
                    <a:lnTo>
                      <a:pt x="54627" y="93740"/>
                    </a:lnTo>
                    <a:lnTo>
                      <a:pt x="53239" y="94788"/>
                    </a:lnTo>
                    <a:lnTo>
                      <a:pt x="51851" y="95810"/>
                    </a:lnTo>
                    <a:lnTo>
                      <a:pt x="50414" y="96785"/>
                    </a:lnTo>
                    <a:lnTo>
                      <a:pt x="48977" y="97710"/>
                    </a:lnTo>
                    <a:lnTo>
                      <a:pt x="47491" y="98611"/>
                    </a:lnTo>
                    <a:lnTo>
                      <a:pt x="46005" y="99464"/>
                    </a:lnTo>
                    <a:lnTo>
                      <a:pt x="44471" y="100267"/>
                    </a:lnTo>
                    <a:lnTo>
                      <a:pt x="42937" y="101022"/>
                    </a:lnTo>
                    <a:lnTo>
                      <a:pt x="42157" y="101388"/>
                    </a:lnTo>
                    <a:lnTo>
                      <a:pt x="41354" y="101729"/>
                    </a:lnTo>
                    <a:lnTo>
                      <a:pt x="40574" y="102045"/>
                    </a:lnTo>
                    <a:lnTo>
                      <a:pt x="39771" y="102362"/>
                    </a:lnTo>
                    <a:lnTo>
                      <a:pt x="38967" y="102678"/>
                    </a:lnTo>
                    <a:lnTo>
                      <a:pt x="38139" y="102971"/>
                    </a:lnTo>
                    <a:lnTo>
                      <a:pt x="37311" y="103238"/>
                    </a:lnTo>
                    <a:lnTo>
                      <a:pt x="36483" y="103482"/>
                    </a:lnTo>
                    <a:lnTo>
                      <a:pt x="35655" y="103726"/>
                    </a:lnTo>
                    <a:lnTo>
                      <a:pt x="34802" y="103969"/>
                    </a:lnTo>
                    <a:lnTo>
                      <a:pt x="33974" y="104164"/>
                    </a:lnTo>
                    <a:lnTo>
                      <a:pt x="33098" y="104359"/>
                    </a:lnTo>
                    <a:lnTo>
                      <a:pt x="32245" y="104554"/>
                    </a:lnTo>
                    <a:lnTo>
                      <a:pt x="31368" y="104700"/>
                    </a:lnTo>
                    <a:lnTo>
                      <a:pt x="30273" y="104870"/>
                    </a:lnTo>
                    <a:lnTo>
                      <a:pt x="29152" y="105016"/>
                    </a:lnTo>
                    <a:lnTo>
                      <a:pt x="28032" y="105114"/>
                    </a:lnTo>
                    <a:lnTo>
                      <a:pt x="26887" y="105162"/>
                    </a:lnTo>
                    <a:lnTo>
                      <a:pt x="25743" y="105187"/>
                    </a:lnTo>
                    <a:lnTo>
                      <a:pt x="24598" y="105162"/>
                    </a:lnTo>
                    <a:lnTo>
                      <a:pt x="23429" y="105114"/>
                    </a:lnTo>
                    <a:lnTo>
                      <a:pt x="22284" y="105016"/>
                    </a:lnTo>
                    <a:lnTo>
                      <a:pt x="21115" y="104895"/>
                    </a:lnTo>
                    <a:lnTo>
                      <a:pt x="19971" y="104724"/>
                    </a:lnTo>
                    <a:lnTo>
                      <a:pt x="18826" y="104505"/>
                    </a:lnTo>
                    <a:lnTo>
                      <a:pt x="17681" y="104261"/>
                    </a:lnTo>
                    <a:lnTo>
                      <a:pt x="16561" y="103969"/>
                    </a:lnTo>
                    <a:lnTo>
                      <a:pt x="15441" y="103653"/>
                    </a:lnTo>
                    <a:lnTo>
                      <a:pt x="14345" y="103263"/>
                    </a:lnTo>
                    <a:lnTo>
                      <a:pt x="13273" y="102873"/>
                    </a:lnTo>
                    <a:lnTo>
                      <a:pt x="12202" y="102410"/>
                    </a:lnTo>
                    <a:lnTo>
                      <a:pt x="11154" y="101923"/>
                    </a:lnTo>
                    <a:lnTo>
                      <a:pt x="10131" y="101412"/>
                    </a:lnTo>
                    <a:lnTo>
                      <a:pt x="9133" y="100827"/>
                    </a:lnTo>
                    <a:lnTo>
                      <a:pt x="8183" y="100219"/>
                    </a:lnTo>
                    <a:lnTo>
                      <a:pt x="7233" y="99585"/>
                    </a:lnTo>
                    <a:lnTo>
                      <a:pt x="6332" y="98879"/>
                    </a:lnTo>
                    <a:lnTo>
                      <a:pt x="5455" y="98148"/>
                    </a:lnTo>
                    <a:lnTo>
                      <a:pt x="4627" y="97393"/>
                    </a:lnTo>
                    <a:lnTo>
                      <a:pt x="3824" y="96565"/>
                    </a:lnTo>
                    <a:lnTo>
                      <a:pt x="3458" y="96151"/>
                    </a:lnTo>
                    <a:lnTo>
                      <a:pt x="3069" y="95713"/>
                    </a:lnTo>
                    <a:lnTo>
                      <a:pt x="2728" y="95275"/>
                    </a:lnTo>
                    <a:lnTo>
                      <a:pt x="2362" y="94812"/>
                    </a:lnTo>
                    <a:lnTo>
                      <a:pt x="2021" y="94349"/>
                    </a:lnTo>
                    <a:lnTo>
                      <a:pt x="1705" y="93886"/>
                    </a:lnTo>
                    <a:lnTo>
                      <a:pt x="1388" y="93399"/>
                    </a:lnTo>
                    <a:lnTo>
                      <a:pt x="1096" y="92888"/>
                    </a:lnTo>
                    <a:lnTo>
                      <a:pt x="804" y="92401"/>
                    </a:lnTo>
                    <a:lnTo>
                      <a:pt x="511" y="91889"/>
                    </a:lnTo>
                    <a:lnTo>
                      <a:pt x="268" y="91354"/>
                    </a:lnTo>
                    <a:lnTo>
                      <a:pt x="0" y="90818"/>
                    </a:lnTo>
                    <a:lnTo>
                      <a:pt x="0" y="90818"/>
                    </a:lnTo>
                    <a:lnTo>
                      <a:pt x="463" y="91816"/>
                    </a:lnTo>
                    <a:lnTo>
                      <a:pt x="950" y="92791"/>
                    </a:lnTo>
                    <a:lnTo>
                      <a:pt x="1461" y="93740"/>
                    </a:lnTo>
                    <a:lnTo>
                      <a:pt x="1997" y="94690"/>
                    </a:lnTo>
                    <a:lnTo>
                      <a:pt x="2557" y="95591"/>
                    </a:lnTo>
                    <a:lnTo>
                      <a:pt x="3142" y="96468"/>
                    </a:lnTo>
                    <a:lnTo>
                      <a:pt x="3726" y="97320"/>
                    </a:lnTo>
                    <a:lnTo>
                      <a:pt x="4359" y="98148"/>
                    </a:lnTo>
                    <a:lnTo>
                      <a:pt x="4993" y="98952"/>
                    </a:lnTo>
                    <a:lnTo>
                      <a:pt x="5650" y="99707"/>
                    </a:lnTo>
                    <a:lnTo>
                      <a:pt x="6332" y="100462"/>
                    </a:lnTo>
                    <a:lnTo>
                      <a:pt x="7038" y="101193"/>
                    </a:lnTo>
                    <a:lnTo>
                      <a:pt x="7769" y="101875"/>
                    </a:lnTo>
                    <a:lnTo>
                      <a:pt x="8500" y="102532"/>
                    </a:lnTo>
                    <a:lnTo>
                      <a:pt x="9279" y="103165"/>
                    </a:lnTo>
                    <a:lnTo>
                      <a:pt x="10058" y="103774"/>
                    </a:lnTo>
                    <a:lnTo>
                      <a:pt x="10862" y="104359"/>
                    </a:lnTo>
                    <a:lnTo>
                      <a:pt x="11690" y="104895"/>
                    </a:lnTo>
                    <a:lnTo>
                      <a:pt x="12543" y="105406"/>
                    </a:lnTo>
                    <a:lnTo>
                      <a:pt x="13419" y="105893"/>
                    </a:lnTo>
                    <a:lnTo>
                      <a:pt x="14296" y="106356"/>
                    </a:lnTo>
                    <a:lnTo>
                      <a:pt x="15222" y="106770"/>
                    </a:lnTo>
                    <a:lnTo>
                      <a:pt x="16147" y="107160"/>
                    </a:lnTo>
                    <a:lnTo>
                      <a:pt x="17097" y="107500"/>
                    </a:lnTo>
                    <a:lnTo>
                      <a:pt x="18071" y="107841"/>
                    </a:lnTo>
                    <a:lnTo>
                      <a:pt x="19045" y="108134"/>
                    </a:lnTo>
                    <a:lnTo>
                      <a:pt x="20068" y="108377"/>
                    </a:lnTo>
                    <a:lnTo>
                      <a:pt x="21091" y="108596"/>
                    </a:lnTo>
                    <a:lnTo>
                      <a:pt x="22138" y="108791"/>
                    </a:lnTo>
                    <a:lnTo>
                      <a:pt x="23210" y="108962"/>
                    </a:lnTo>
                    <a:lnTo>
                      <a:pt x="24306" y="109084"/>
                    </a:lnTo>
                    <a:lnTo>
                      <a:pt x="25402" y="109157"/>
                    </a:lnTo>
                    <a:lnTo>
                      <a:pt x="26205" y="109205"/>
                    </a:lnTo>
                    <a:lnTo>
                      <a:pt x="27009" y="109230"/>
                    </a:lnTo>
                    <a:lnTo>
                      <a:pt x="28568" y="109230"/>
                    </a:lnTo>
                    <a:lnTo>
                      <a:pt x="29347" y="109205"/>
                    </a:lnTo>
                    <a:lnTo>
                      <a:pt x="30102" y="109181"/>
                    </a:lnTo>
                    <a:lnTo>
                      <a:pt x="30881" y="109132"/>
                    </a:lnTo>
                    <a:lnTo>
                      <a:pt x="31636" y="109059"/>
                    </a:lnTo>
                    <a:lnTo>
                      <a:pt x="33122" y="108889"/>
                    </a:lnTo>
                    <a:lnTo>
                      <a:pt x="34608" y="108669"/>
                    </a:lnTo>
                    <a:lnTo>
                      <a:pt x="36069" y="108377"/>
                    </a:lnTo>
                    <a:lnTo>
                      <a:pt x="37506" y="108061"/>
                    </a:lnTo>
                    <a:lnTo>
                      <a:pt x="38918" y="107671"/>
                    </a:lnTo>
                    <a:lnTo>
                      <a:pt x="40307" y="107257"/>
                    </a:lnTo>
                    <a:lnTo>
                      <a:pt x="41670" y="106770"/>
                    </a:lnTo>
                    <a:lnTo>
                      <a:pt x="43034" y="106258"/>
                    </a:lnTo>
                    <a:lnTo>
                      <a:pt x="44374" y="105674"/>
                    </a:lnTo>
                    <a:lnTo>
                      <a:pt x="45689" y="105065"/>
                    </a:lnTo>
                    <a:lnTo>
                      <a:pt x="47004" y="104432"/>
                    </a:lnTo>
                    <a:lnTo>
                      <a:pt x="48270" y="103726"/>
                    </a:lnTo>
                    <a:lnTo>
                      <a:pt x="49561" y="102995"/>
                    </a:lnTo>
                    <a:lnTo>
                      <a:pt x="50803" y="102240"/>
                    </a:lnTo>
                    <a:lnTo>
                      <a:pt x="52045" y="101436"/>
                    </a:lnTo>
                    <a:lnTo>
                      <a:pt x="53263" y="100608"/>
                    </a:lnTo>
                    <a:lnTo>
                      <a:pt x="54481" y="99731"/>
                    </a:lnTo>
                    <a:lnTo>
                      <a:pt x="55674" y="98855"/>
                    </a:lnTo>
                    <a:lnTo>
                      <a:pt x="56868" y="97929"/>
                    </a:lnTo>
                    <a:lnTo>
                      <a:pt x="58037" y="96955"/>
                    </a:lnTo>
                    <a:lnTo>
                      <a:pt x="59206" y="95981"/>
                    </a:lnTo>
                    <a:lnTo>
                      <a:pt x="60350" y="94982"/>
                    </a:lnTo>
                    <a:lnTo>
                      <a:pt x="61495" y="93960"/>
                    </a:lnTo>
                    <a:lnTo>
                      <a:pt x="62615" y="92912"/>
                    </a:lnTo>
                    <a:lnTo>
                      <a:pt x="63735" y="91841"/>
                    </a:lnTo>
                    <a:lnTo>
                      <a:pt x="64856" y="90769"/>
                    </a:lnTo>
                    <a:lnTo>
                      <a:pt x="65952" y="89649"/>
                    </a:lnTo>
                    <a:lnTo>
                      <a:pt x="67048" y="88529"/>
                    </a:lnTo>
                    <a:lnTo>
                      <a:pt x="69215" y="86264"/>
                    </a:lnTo>
                    <a:lnTo>
                      <a:pt x="71358" y="83950"/>
                    </a:lnTo>
                    <a:lnTo>
                      <a:pt x="73477" y="81588"/>
                    </a:lnTo>
                    <a:lnTo>
                      <a:pt x="75596" y="79225"/>
                    </a:lnTo>
                    <a:lnTo>
                      <a:pt x="79785" y="74500"/>
                    </a:lnTo>
                    <a:lnTo>
                      <a:pt x="81855" y="72138"/>
                    </a:lnTo>
                    <a:lnTo>
                      <a:pt x="83950" y="69824"/>
                    </a:lnTo>
                    <a:lnTo>
                      <a:pt x="86044" y="67560"/>
                    </a:lnTo>
                    <a:lnTo>
                      <a:pt x="88139" y="65343"/>
                    </a:lnTo>
                    <a:lnTo>
                      <a:pt x="89210" y="64247"/>
                    </a:lnTo>
                    <a:lnTo>
                      <a:pt x="90257" y="63176"/>
                    </a:lnTo>
                    <a:lnTo>
                      <a:pt x="91329" y="62153"/>
                    </a:lnTo>
                    <a:lnTo>
                      <a:pt x="92401" y="61106"/>
                    </a:lnTo>
                    <a:lnTo>
                      <a:pt x="93472" y="60107"/>
                    </a:lnTo>
                    <a:lnTo>
                      <a:pt x="94568" y="59133"/>
                    </a:lnTo>
                    <a:lnTo>
                      <a:pt x="95640" y="58183"/>
                    </a:lnTo>
                    <a:lnTo>
                      <a:pt x="96736" y="57258"/>
                    </a:lnTo>
                    <a:lnTo>
                      <a:pt x="97856" y="56357"/>
                    </a:lnTo>
                    <a:lnTo>
                      <a:pt x="98976" y="55504"/>
                    </a:lnTo>
                    <a:lnTo>
                      <a:pt x="100097" y="54676"/>
                    </a:lnTo>
                    <a:lnTo>
                      <a:pt x="101217" y="53872"/>
                    </a:lnTo>
                    <a:lnTo>
                      <a:pt x="102508" y="52996"/>
                    </a:lnTo>
                    <a:lnTo>
                      <a:pt x="103823" y="52168"/>
                    </a:lnTo>
                    <a:lnTo>
                      <a:pt x="105162" y="51364"/>
                    </a:lnTo>
                    <a:lnTo>
                      <a:pt x="106526" y="50585"/>
                    </a:lnTo>
                    <a:lnTo>
                      <a:pt x="107890" y="49854"/>
                    </a:lnTo>
                    <a:lnTo>
                      <a:pt x="109278" y="49148"/>
                    </a:lnTo>
                    <a:lnTo>
                      <a:pt x="110691" y="48490"/>
                    </a:lnTo>
                    <a:lnTo>
                      <a:pt x="112128" y="47881"/>
                    </a:lnTo>
                    <a:lnTo>
                      <a:pt x="113565" y="47297"/>
                    </a:lnTo>
                    <a:lnTo>
                      <a:pt x="115050" y="46785"/>
                    </a:lnTo>
                    <a:lnTo>
                      <a:pt x="116511" y="46298"/>
                    </a:lnTo>
                    <a:lnTo>
                      <a:pt x="118021" y="45860"/>
                    </a:lnTo>
                    <a:lnTo>
                      <a:pt x="119531" y="45470"/>
                    </a:lnTo>
                    <a:lnTo>
                      <a:pt x="121041" y="45154"/>
                    </a:lnTo>
                    <a:lnTo>
                      <a:pt x="121821" y="45007"/>
                    </a:lnTo>
                    <a:lnTo>
                      <a:pt x="122576" y="44886"/>
                    </a:lnTo>
                    <a:lnTo>
                      <a:pt x="123355" y="44764"/>
                    </a:lnTo>
                    <a:lnTo>
                      <a:pt x="124134" y="44667"/>
                    </a:lnTo>
                    <a:lnTo>
                      <a:pt x="125011" y="44569"/>
                    </a:lnTo>
                    <a:lnTo>
                      <a:pt x="125912" y="44520"/>
                    </a:lnTo>
                    <a:lnTo>
                      <a:pt x="126789" y="44472"/>
                    </a:lnTo>
                    <a:lnTo>
                      <a:pt x="127690" y="44472"/>
                    </a:lnTo>
                    <a:lnTo>
                      <a:pt x="128567" y="44496"/>
                    </a:lnTo>
                    <a:lnTo>
                      <a:pt x="129419" y="44520"/>
                    </a:lnTo>
                    <a:lnTo>
                      <a:pt x="130296" y="44593"/>
                    </a:lnTo>
                    <a:lnTo>
                      <a:pt x="131148" y="44667"/>
                    </a:lnTo>
                    <a:lnTo>
                      <a:pt x="132025" y="44764"/>
                    </a:lnTo>
                    <a:lnTo>
                      <a:pt x="132878" y="44886"/>
                    </a:lnTo>
                    <a:lnTo>
                      <a:pt x="133730" y="45032"/>
                    </a:lnTo>
                    <a:lnTo>
                      <a:pt x="134582" y="45178"/>
                    </a:lnTo>
                    <a:lnTo>
                      <a:pt x="136263" y="45519"/>
                    </a:lnTo>
                    <a:lnTo>
                      <a:pt x="137968" y="45933"/>
                    </a:lnTo>
                    <a:lnTo>
                      <a:pt x="139648" y="46347"/>
                    </a:lnTo>
                    <a:lnTo>
                      <a:pt x="141329" y="46810"/>
                    </a:lnTo>
                    <a:lnTo>
                      <a:pt x="144689" y="47760"/>
                    </a:lnTo>
                    <a:lnTo>
                      <a:pt x="146370" y="48247"/>
                    </a:lnTo>
                    <a:lnTo>
                      <a:pt x="148075" y="48709"/>
                    </a:lnTo>
                    <a:lnTo>
                      <a:pt x="149780" y="49148"/>
                    </a:lnTo>
                    <a:lnTo>
                      <a:pt x="151509" y="49537"/>
                    </a:lnTo>
                    <a:lnTo>
                      <a:pt x="152873" y="49830"/>
                    </a:lnTo>
                    <a:lnTo>
                      <a:pt x="154212" y="50024"/>
                    </a:lnTo>
                    <a:lnTo>
                      <a:pt x="154894" y="50122"/>
                    </a:lnTo>
                    <a:lnTo>
                      <a:pt x="155552" y="50195"/>
                    </a:lnTo>
                    <a:lnTo>
                      <a:pt x="156233" y="50244"/>
                    </a:lnTo>
                    <a:lnTo>
                      <a:pt x="156891" y="50292"/>
                    </a:lnTo>
                    <a:lnTo>
                      <a:pt x="157549" y="50317"/>
                    </a:lnTo>
                    <a:lnTo>
                      <a:pt x="158864" y="50317"/>
                    </a:lnTo>
                    <a:lnTo>
                      <a:pt x="159497" y="50292"/>
                    </a:lnTo>
                    <a:lnTo>
                      <a:pt x="160154" y="50268"/>
                    </a:lnTo>
                    <a:lnTo>
                      <a:pt x="160788" y="50195"/>
                    </a:lnTo>
                    <a:lnTo>
                      <a:pt x="161445" y="50122"/>
                    </a:lnTo>
                    <a:lnTo>
                      <a:pt x="162078" y="50049"/>
                    </a:lnTo>
                    <a:lnTo>
                      <a:pt x="162712" y="49927"/>
                    </a:lnTo>
                    <a:lnTo>
                      <a:pt x="163345" y="49805"/>
                    </a:lnTo>
                    <a:lnTo>
                      <a:pt x="163978" y="49684"/>
                    </a:lnTo>
                    <a:lnTo>
                      <a:pt x="164587" y="49513"/>
                    </a:lnTo>
                    <a:lnTo>
                      <a:pt x="165220" y="49343"/>
                    </a:lnTo>
                    <a:lnTo>
                      <a:pt x="165829" y="49148"/>
                    </a:lnTo>
                    <a:lnTo>
                      <a:pt x="166438" y="48929"/>
                    </a:lnTo>
                    <a:lnTo>
                      <a:pt x="167047" y="48709"/>
                    </a:lnTo>
                    <a:lnTo>
                      <a:pt x="167656" y="48466"/>
                    </a:lnTo>
                    <a:lnTo>
                      <a:pt x="168264" y="48198"/>
                    </a:lnTo>
                    <a:lnTo>
                      <a:pt x="168873" y="47930"/>
                    </a:lnTo>
                    <a:lnTo>
                      <a:pt x="169482" y="47613"/>
                    </a:lnTo>
                    <a:lnTo>
                      <a:pt x="170067" y="47297"/>
                    </a:lnTo>
                    <a:lnTo>
                      <a:pt x="170651" y="46956"/>
                    </a:lnTo>
                    <a:lnTo>
                      <a:pt x="171236" y="46591"/>
                    </a:lnTo>
                    <a:lnTo>
                      <a:pt x="171820" y="46225"/>
                    </a:lnTo>
                    <a:lnTo>
                      <a:pt x="172892" y="45470"/>
                    </a:lnTo>
                    <a:lnTo>
                      <a:pt x="173939" y="44691"/>
                    </a:lnTo>
                    <a:lnTo>
                      <a:pt x="174938" y="43863"/>
                    </a:lnTo>
                    <a:lnTo>
                      <a:pt x="175887" y="43010"/>
                    </a:lnTo>
                    <a:lnTo>
                      <a:pt x="176837" y="42134"/>
                    </a:lnTo>
                    <a:lnTo>
                      <a:pt x="177738" y="41233"/>
                    </a:lnTo>
                    <a:lnTo>
                      <a:pt x="178615" y="40283"/>
                    </a:lnTo>
                    <a:lnTo>
                      <a:pt x="179443" y="39333"/>
                    </a:lnTo>
                    <a:lnTo>
                      <a:pt x="180271" y="38359"/>
                    </a:lnTo>
                    <a:lnTo>
                      <a:pt x="181075" y="37360"/>
                    </a:lnTo>
                    <a:lnTo>
                      <a:pt x="181854" y="36337"/>
                    </a:lnTo>
                    <a:lnTo>
                      <a:pt x="182634" y="35315"/>
                    </a:lnTo>
                    <a:lnTo>
                      <a:pt x="183389" y="34267"/>
                    </a:lnTo>
                    <a:lnTo>
                      <a:pt x="184144" y="33196"/>
                    </a:lnTo>
                    <a:lnTo>
                      <a:pt x="185580" y="31053"/>
                    </a:lnTo>
                    <a:lnTo>
                      <a:pt x="188454" y="26742"/>
                    </a:lnTo>
                    <a:lnTo>
                      <a:pt x="189891" y="24574"/>
                    </a:lnTo>
                    <a:lnTo>
                      <a:pt x="191377" y="22455"/>
                    </a:lnTo>
                    <a:lnTo>
                      <a:pt x="192132" y="21408"/>
                    </a:lnTo>
                    <a:lnTo>
                      <a:pt x="192887" y="20361"/>
                    </a:lnTo>
                    <a:lnTo>
                      <a:pt x="193690" y="19338"/>
                    </a:lnTo>
                    <a:lnTo>
                      <a:pt x="194494" y="18340"/>
                    </a:lnTo>
                    <a:lnTo>
                      <a:pt x="195322" y="17365"/>
                    </a:lnTo>
                    <a:lnTo>
                      <a:pt x="196150" y="16391"/>
                    </a:lnTo>
                    <a:lnTo>
                      <a:pt x="197027" y="15466"/>
                    </a:lnTo>
                    <a:lnTo>
                      <a:pt x="197928" y="14540"/>
                    </a:lnTo>
                    <a:lnTo>
                      <a:pt x="198561" y="13956"/>
                    </a:lnTo>
                    <a:lnTo>
                      <a:pt x="199195" y="13371"/>
                    </a:lnTo>
                    <a:lnTo>
                      <a:pt x="199852" y="12811"/>
                    </a:lnTo>
                    <a:lnTo>
                      <a:pt x="200510" y="12275"/>
                    </a:lnTo>
                    <a:lnTo>
                      <a:pt x="201167" y="11740"/>
                    </a:lnTo>
                    <a:lnTo>
                      <a:pt x="201849" y="11228"/>
                    </a:lnTo>
                    <a:lnTo>
                      <a:pt x="202531" y="10741"/>
                    </a:lnTo>
                    <a:lnTo>
                      <a:pt x="203237" y="10278"/>
                    </a:lnTo>
                    <a:lnTo>
                      <a:pt x="203944" y="9816"/>
                    </a:lnTo>
                    <a:lnTo>
                      <a:pt x="204674" y="9377"/>
                    </a:lnTo>
                    <a:lnTo>
                      <a:pt x="205405" y="8963"/>
                    </a:lnTo>
                    <a:lnTo>
                      <a:pt x="206136" y="8549"/>
                    </a:lnTo>
                    <a:lnTo>
                      <a:pt x="206891" y="8160"/>
                    </a:lnTo>
                    <a:lnTo>
                      <a:pt x="207646" y="7794"/>
                    </a:lnTo>
                    <a:lnTo>
                      <a:pt x="208401" y="7453"/>
                    </a:lnTo>
                    <a:lnTo>
                      <a:pt x="209180" y="7112"/>
                    </a:lnTo>
                    <a:lnTo>
                      <a:pt x="209959" y="6796"/>
                    </a:lnTo>
                    <a:lnTo>
                      <a:pt x="210739" y="6503"/>
                    </a:lnTo>
                    <a:lnTo>
                      <a:pt x="211518" y="6211"/>
                    </a:lnTo>
                    <a:lnTo>
                      <a:pt x="212322" y="5968"/>
                    </a:lnTo>
                    <a:lnTo>
                      <a:pt x="213125" y="5700"/>
                    </a:lnTo>
                    <a:lnTo>
                      <a:pt x="213953" y="5481"/>
                    </a:lnTo>
                    <a:lnTo>
                      <a:pt x="214757" y="5261"/>
                    </a:lnTo>
                    <a:lnTo>
                      <a:pt x="215585" y="5067"/>
                    </a:lnTo>
                    <a:lnTo>
                      <a:pt x="216413" y="4872"/>
                    </a:lnTo>
                    <a:lnTo>
                      <a:pt x="217241" y="4701"/>
                    </a:lnTo>
                    <a:lnTo>
                      <a:pt x="218069" y="4555"/>
                    </a:lnTo>
                    <a:lnTo>
                      <a:pt x="218922" y="4433"/>
                    </a:lnTo>
                    <a:lnTo>
                      <a:pt x="219774" y="4312"/>
                    </a:lnTo>
                    <a:lnTo>
                      <a:pt x="220626" y="4214"/>
                    </a:lnTo>
                    <a:lnTo>
                      <a:pt x="221479" y="4117"/>
                    </a:lnTo>
                    <a:lnTo>
                      <a:pt x="222331" y="4068"/>
                    </a:lnTo>
                    <a:lnTo>
                      <a:pt x="223403" y="3995"/>
                    </a:lnTo>
                    <a:lnTo>
                      <a:pt x="224450" y="3946"/>
                    </a:lnTo>
                    <a:lnTo>
                      <a:pt x="226545" y="3946"/>
                    </a:lnTo>
                    <a:lnTo>
                      <a:pt x="227592" y="3971"/>
                    </a:lnTo>
                    <a:lnTo>
                      <a:pt x="228615" y="4019"/>
                    </a:lnTo>
                    <a:lnTo>
                      <a:pt x="229638" y="4092"/>
                    </a:lnTo>
                    <a:lnTo>
                      <a:pt x="230660" y="4190"/>
                    </a:lnTo>
                    <a:lnTo>
                      <a:pt x="231683" y="4312"/>
                    </a:lnTo>
                    <a:lnTo>
                      <a:pt x="232682" y="4458"/>
                    </a:lnTo>
                    <a:lnTo>
                      <a:pt x="233705" y="4604"/>
                    </a:lnTo>
                    <a:lnTo>
                      <a:pt x="234703" y="4799"/>
                    </a:lnTo>
                    <a:lnTo>
                      <a:pt x="235677" y="4993"/>
                    </a:lnTo>
                    <a:lnTo>
                      <a:pt x="236676" y="5213"/>
                    </a:lnTo>
                    <a:lnTo>
                      <a:pt x="237650" y="5432"/>
                    </a:lnTo>
                    <a:lnTo>
                      <a:pt x="238624" y="5700"/>
                    </a:lnTo>
                    <a:lnTo>
                      <a:pt x="239598" y="5968"/>
                    </a:lnTo>
                    <a:lnTo>
                      <a:pt x="240573" y="6260"/>
                    </a:lnTo>
                    <a:lnTo>
                      <a:pt x="241522" y="6577"/>
                    </a:lnTo>
                    <a:lnTo>
                      <a:pt x="242472" y="6893"/>
                    </a:lnTo>
                    <a:lnTo>
                      <a:pt x="243422" y="7234"/>
                    </a:lnTo>
                    <a:lnTo>
                      <a:pt x="244372" y="7599"/>
                    </a:lnTo>
                    <a:lnTo>
                      <a:pt x="245297" y="7965"/>
                    </a:lnTo>
                    <a:lnTo>
                      <a:pt x="246223" y="8354"/>
                    </a:lnTo>
                    <a:lnTo>
                      <a:pt x="247148" y="8768"/>
                    </a:lnTo>
                    <a:lnTo>
                      <a:pt x="248074" y="9182"/>
                    </a:lnTo>
                    <a:lnTo>
                      <a:pt x="248999" y="9621"/>
                    </a:lnTo>
                    <a:lnTo>
                      <a:pt x="249900" y="10059"/>
                    </a:lnTo>
                    <a:lnTo>
                      <a:pt x="251703" y="10985"/>
                    </a:lnTo>
                    <a:lnTo>
                      <a:pt x="253480" y="11983"/>
                    </a:lnTo>
                    <a:lnTo>
                      <a:pt x="255234" y="13006"/>
                    </a:lnTo>
                    <a:lnTo>
                      <a:pt x="256963" y="14102"/>
                    </a:lnTo>
                    <a:lnTo>
                      <a:pt x="258692" y="15222"/>
                    </a:lnTo>
                    <a:lnTo>
                      <a:pt x="260373" y="16391"/>
                    </a:lnTo>
                    <a:lnTo>
                      <a:pt x="262053" y="17585"/>
                    </a:lnTo>
                    <a:lnTo>
                      <a:pt x="263709" y="18827"/>
                    </a:lnTo>
                    <a:lnTo>
                      <a:pt x="265341" y="20069"/>
                    </a:lnTo>
                    <a:lnTo>
                      <a:pt x="266948" y="21360"/>
                    </a:lnTo>
                    <a:lnTo>
                      <a:pt x="268532" y="22675"/>
                    </a:lnTo>
                    <a:lnTo>
                      <a:pt x="270115" y="24014"/>
                    </a:lnTo>
                    <a:lnTo>
                      <a:pt x="271673" y="25378"/>
                    </a:lnTo>
                    <a:lnTo>
                      <a:pt x="273208" y="26742"/>
                    </a:lnTo>
                    <a:lnTo>
                      <a:pt x="274718" y="28106"/>
                    </a:lnTo>
                    <a:lnTo>
                      <a:pt x="276203" y="29518"/>
                    </a:lnTo>
                    <a:lnTo>
                      <a:pt x="277689" y="30906"/>
                    </a:lnTo>
                    <a:lnTo>
                      <a:pt x="279150" y="32295"/>
                    </a:lnTo>
                    <a:lnTo>
                      <a:pt x="278906" y="31759"/>
                    </a:lnTo>
                    <a:lnTo>
                      <a:pt x="278639" y="31223"/>
                    </a:lnTo>
                    <a:lnTo>
                      <a:pt x="278054" y="30127"/>
                    </a:lnTo>
                    <a:lnTo>
                      <a:pt x="277396" y="29080"/>
                    </a:lnTo>
                    <a:lnTo>
                      <a:pt x="276715" y="28008"/>
                    </a:lnTo>
                    <a:lnTo>
                      <a:pt x="275960" y="26961"/>
                    </a:lnTo>
                    <a:lnTo>
                      <a:pt x="275180" y="25938"/>
                    </a:lnTo>
                    <a:lnTo>
                      <a:pt x="274328" y="24915"/>
                    </a:lnTo>
                    <a:lnTo>
                      <a:pt x="273451" y="23917"/>
                    </a:lnTo>
                    <a:lnTo>
                      <a:pt x="272526" y="22918"/>
                    </a:lnTo>
                    <a:lnTo>
                      <a:pt x="271576" y="21944"/>
                    </a:lnTo>
                    <a:lnTo>
                      <a:pt x="270577" y="20970"/>
                    </a:lnTo>
                    <a:lnTo>
                      <a:pt x="269530" y="20020"/>
                    </a:lnTo>
                    <a:lnTo>
                      <a:pt x="268483" y="19095"/>
                    </a:lnTo>
                    <a:lnTo>
                      <a:pt x="267387" y="18169"/>
                    </a:lnTo>
                    <a:lnTo>
                      <a:pt x="266291" y="17268"/>
                    </a:lnTo>
                    <a:lnTo>
                      <a:pt x="265171" y="16391"/>
                    </a:lnTo>
                    <a:lnTo>
                      <a:pt x="264026" y="15539"/>
                    </a:lnTo>
                    <a:lnTo>
                      <a:pt x="262857" y="14686"/>
                    </a:lnTo>
                    <a:lnTo>
                      <a:pt x="261688" y="13883"/>
                    </a:lnTo>
                    <a:lnTo>
                      <a:pt x="260495" y="13079"/>
                    </a:lnTo>
                    <a:lnTo>
                      <a:pt x="259326" y="12275"/>
                    </a:lnTo>
                    <a:lnTo>
                      <a:pt x="258132" y="11520"/>
                    </a:lnTo>
                    <a:lnTo>
                      <a:pt x="256939" y="10790"/>
                    </a:lnTo>
                    <a:lnTo>
                      <a:pt x="255745" y="10084"/>
                    </a:lnTo>
                    <a:lnTo>
                      <a:pt x="254552" y="9377"/>
                    </a:lnTo>
                    <a:lnTo>
                      <a:pt x="253383" y="8720"/>
                    </a:lnTo>
                    <a:lnTo>
                      <a:pt x="252214" y="8086"/>
                    </a:lnTo>
                    <a:lnTo>
                      <a:pt x="251069" y="7453"/>
                    </a:lnTo>
                    <a:lnTo>
                      <a:pt x="249949" y="6869"/>
                    </a:lnTo>
                    <a:lnTo>
                      <a:pt x="248829" y="6309"/>
                    </a:lnTo>
                    <a:lnTo>
                      <a:pt x="246661" y="5261"/>
                    </a:lnTo>
                    <a:lnTo>
                      <a:pt x="245030" y="4531"/>
                    </a:lnTo>
                    <a:lnTo>
                      <a:pt x="243349" y="3849"/>
                    </a:lnTo>
                    <a:lnTo>
                      <a:pt x="241669" y="3191"/>
                    </a:lnTo>
                    <a:lnTo>
                      <a:pt x="239964" y="2607"/>
                    </a:lnTo>
                    <a:lnTo>
                      <a:pt x="238235" y="2095"/>
                    </a:lnTo>
                    <a:lnTo>
                      <a:pt x="237382" y="1852"/>
                    </a:lnTo>
                    <a:lnTo>
                      <a:pt x="236505" y="1608"/>
                    </a:lnTo>
                    <a:lnTo>
                      <a:pt x="235629" y="1389"/>
                    </a:lnTo>
                    <a:lnTo>
                      <a:pt x="234752" y="1194"/>
                    </a:lnTo>
                    <a:lnTo>
                      <a:pt x="233875" y="1024"/>
                    </a:lnTo>
                    <a:lnTo>
                      <a:pt x="232998" y="853"/>
                    </a:lnTo>
                    <a:lnTo>
                      <a:pt x="232122" y="683"/>
                    </a:lnTo>
                    <a:lnTo>
                      <a:pt x="231245" y="537"/>
                    </a:lnTo>
                    <a:lnTo>
                      <a:pt x="230344" y="415"/>
                    </a:lnTo>
                    <a:lnTo>
                      <a:pt x="229467" y="317"/>
                    </a:lnTo>
                    <a:lnTo>
                      <a:pt x="228566" y="220"/>
                    </a:lnTo>
                    <a:lnTo>
                      <a:pt x="227665" y="147"/>
                    </a:lnTo>
                    <a:lnTo>
                      <a:pt x="226764" y="74"/>
                    </a:lnTo>
                    <a:lnTo>
                      <a:pt x="225887" y="25"/>
                    </a:lnTo>
                    <a:lnTo>
                      <a:pt x="224986" y="1"/>
                    </a:lnTo>
                    <a:close/>
                  </a:path>
                </a:pathLst>
              </a:cu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8" name="Google Shape;258;p23"/>
              <p:cNvSpPr/>
              <p:nvPr/>
            </p:nvSpPr>
            <p:spPr>
              <a:xfrm>
                <a:off x="313600" y="1489400"/>
                <a:ext cx="6978775" cy="2730725"/>
              </a:xfrm>
              <a:custGeom>
                <a:rect b="b" l="l" r="r" t="t"/>
                <a:pathLst>
                  <a:path extrusionOk="0" h="109229" w="279151">
                    <a:moveTo>
                      <a:pt x="223185" y="0"/>
                    </a:moveTo>
                    <a:lnTo>
                      <a:pt x="222283" y="24"/>
                    </a:lnTo>
                    <a:lnTo>
                      <a:pt x="221382" y="49"/>
                    </a:lnTo>
                    <a:lnTo>
                      <a:pt x="220481" y="122"/>
                    </a:lnTo>
                    <a:lnTo>
                      <a:pt x="219580" y="195"/>
                    </a:lnTo>
                    <a:lnTo>
                      <a:pt x="218679" y="268"/>
                    </a:lnTo>
                    <a:lnTo>
                      <a:pt x="217875" y="365"/>
                    </a:lnTo>
                    <a:lnTo>
                      <a:pt x="217072" y="487"/>
                    </a:lnTo>
                    <a:lnTo>
                      <a:pt x="216268" y="609"/>
                    </a:lnTo>
                    <a:lnTo>
                      <a:pt x="215464" y="755"/>
                    </a:lnTo>
                    <a:lnTo>
                      <a:pt x="214685" y="925"/>
                    </a:lnTo>
                    <a:lnTo>
                      <a:pt x="213881" y="1096"/>
                    </a:lnTo>
                    <a:lnTo>
                      <a:pt x="213102" y="1266"/>
                    </a:lnTo>
                    <a:lnTo>
                      <a:pt x="212322" y="1486"/>
                    </a:lnTo>
                    <a:lnTo>
                      <a:pt x="211567" y="1680"/>
                    </a:lnTo>
                    <a:lnTo>
                      <a:pt x="210788" y="1924"/>
                    </a:lnTo>
                    <a:lnTo>
                      <a:pt x="210033" y="2168"/>
                    </a:lnTo>
                    <a:lnTo>
                      <a:pt x="209278" y="2435"/>
                    </a:lnTo>
                    <a:lnTo>
                      <a:pt x="208523" y="2703"/>
                    </a:lnTo>
                    <a:lnTo>
                      <a:pt x="207793" y="2996"/>
                    </a:lnTo>
                    <a:lnTo>
                      <a:pt x="207062" y="3312"/>
                    </a:lnTo>
                    <a:lnTo>
                      <a:pt x="206331" y="3629"/>
                    </a:lnTo>
                    <a:lnTo>
                      <a:pt x="205601" y="3970"/>
                    </a:lnTo>
                    <a:lnTo>
                      <a:pt x="204894" y="4311"/>
                    </a:lnTo>
                    <a:lnTo>
                      <a:pt x="204188" y="4700"/>
                    </a:lnTo>
                    <a:lnTo>
                      <a:pt x="203506" y="5066"/>
                    </a:lnTo>
                    <a:lnTo>
                      <a:pt x="202800" y="5480"/>
                    </a:lnTo>
                    <a:lnTo>
                      <a:pt x="202142" y="5894"/>
                    </a:lnTo>
                    <a:lnTo>
                      <a:pt x="201460" y="6332"/>
                    </a:lnTo>
                    <a:lnTo>
                      <a:pt x="200803" y="6771"/>
                    </a:lnTo>
                    <a:lnTo>
                      <a:pt x="200145" y="7233"/>
                    </a:lnTo>
                    <a:lnTo>
                      <a:pt x="199512" y="7696"/>
                    </a:lnTo>
                    <a:lnTo>
                      <a:pt x="198879" y="8207"/>
                    </a:lnTo>
                    <a:lnTo>
                      <a:pt x="198246" y="8719"/>
                    </a:lnTo>
                    <a:lnTo>
                      <a:pt x="197637" y="9230"/>
                    </a:lnTo>
                    <a:lnTo>
                      <a:pt x="197028" y="9766"/>
                    </a:lnTo>
                    <a:lnTo>
                      <a:pt x="196443" y="10326"/>
                    </a:lnTo>
                    <a:lnTo>
                      <a:pt x="195859" y="10911"/>
                    </a:lnTo>
                    <a:lnTo>
                      <a:pt x="194909" y="11909"/>
                    </a:lnTo>
                    <a:lnTo>
                      <a:pt x="193984" y="12932"/>
                    </a:lnTo>
                    <a:lnTo>
                      <a:pt x="193083" y="13979"/>
                    </a:lnTo>
                    <a:lnTo>
                      <a:pt x="192206" y="15051"/>
                    </a:lnTo>
                    <a:lnTo>
                      <a:pt x="191353" y="16147"/>
                    </a:lnTo>
                    <a:lnTo>
                      <a:pt x="190525" y="17267"/>
                    </a:lnTo>
                    <a:lnTo>
                      <a:pt x="189697" y="18412"/>
                    </a:lnTo>
                    <a:lnTo>
                      <a:pt x="188894" y="19581"/>
                    </a:lnTo>
                    <a:lnTo>
                      <a:pt x="187311" y="21919"/>
                    </a:lnTo>
                    <a:lnTo>
                      <a:pt x="185727" y="24281"/>
                    </a:lnTo>
                    <a:lnTo>
                      <a:pt x="184169" y="26668"/>
                    </a:lnTo>
                    <a:lnTo>
                      <a:pt x="182586" y="29006"/>
                    </a:lnTo>
                    <a:lnTo>
                      <a:pt x="181782" y="30175"/>
                    </a:lnTo>
                    <a:lnTo>
                      <a:pt x="180954" y="31320"/>
                    </a:lnTo>
                    <a:lnTo>
                      <a:pt x="180102" y="32440"/>
                    </a:lnTo>
                    <a:lnTo>
                      <a:pt x="179249" y="33560"/>
                    </a:lnTo>
                    <a:lnTo>
                      <a:pt x="178372" y="34632"/>
                    </a:lnTo>
                    <a:lnTo>
                      <a:pt x="177471" y="35703"/>
                    </a:lnTo>
                    <a:lnTo>
                      <a:pt x="176546" y="36726"/>
                    </a:lnTo>
                    <a:lnTo>
                      <a:pt x="175596" y="37725"/>
                    </a:lnTo>
                    <a:lnTo>
                      <a:pt x="174598" y="38699"/>
                    </a:lnTo>
                    <a:lnTo>
                      <a:pt x="173575" y="39624"/>
                    </a:lnTo>
                    <a:lnTo>
                      <a:pt x="172527" y="40525"/>
                    </a:lnTo>
                    <a:lnTo>
                      <a:pt x="171992" y="40940"/>
                    </a:lnTo>
                    <a:lnTo>
                      <a:pt x="171431" y="41354"/>
                    </a:lnTo>
                    <a:lnTo>
                      <a:pt x="170871" y="41768"/>
                    </a:lnTo>
                    <a:lnTo>
                      <a:pt x="170287" y="42157"/>
                    </a:lnTo>
                    <a:lnTo>
                      <a:pt x="169702" y="42547"/>
                    </a:lnTo>
                    <a:lnTo>
                      <a:pt x="169093" y="42912"/>
                    </a:lnTo>
                    <a:lnTo>
                      <a:pt x="168485" y="43278"/>
                    </a:lnTo>
                    <a:lnTo>
                      <a:pt x="167876" y="43618"/>
                    </a:lnTo>
                    <a:lnTo>
                      <a:pt x="167243" y="43935"/>
                    </a:lnTo>
                    <a:lnTo>
                      <a:pt x="166585" y="44252"/>
                    </a:lnTo>
                    <a:lnTo>
                      <a:pt x="165976" y="44544"/>
                    </a:lnTo>
                    <a:lnTo>
                      <a:pt x="165367" y="44787"/>
                    </a:lnTo>
                    <a:lnTo>
                      <a:pt x="164734" y="45031"/>
                    </a:lnTo>
                    <a:lnTo>
                      <a:pt x="164125" y="45250"/>
                    </a:lnTo>
                    <a:lnTo>
                      <a:pt x="163516" y="45445"/>
                    </a:lnTo>
                    <a:lnTo>
                      <a:pt x="162907" y="45616"/>
                    </a:lnTo>
                    <a:lnTo>
                      <a:pt x="162274" y="45762"/>
                    </a:lnTo>
                    <a:lnTo>
                      <a:pt x="161665" y="45883"/>
                    </a:lnTo>
                    <a:lnTo>
                      <a:pt x="161057" y="46005"/>
                    </a:lnTo>
                    <a:lnTo>
                      <a:pt x="160448" y="46103"/>
                    </a:lnTo>
                    <a:lnTo>
                      <a:pt x="159839" y="46176"/>
                    </a:lnTo>
                    <a:lnTo>
                      <a:pt x="159206" y="46224"/>
                    </a:lnTo>
                    <a:lnTo>
                      <a:pt x="158597" y="46273"/>
                    </a:lnTo>
                    <a:lnTo>
                      <a:pt x="157988" y="46297"/>
                    </a:lnTo>
                    <a:lnTo>
                      <a:pt x="157379" y="46322"/>
                    </a:lnTo>
                    <a:lnTo>
                      <a:pt x="156770" y="46322"/>
                    </a:lnTo>
                    <a:lnTo>
                      <a:pt x="155552" y="46273"/>
                    </a:lnTo>
                    <a:lnTo>
                      <a:pt x="154310" y="46176"/>
                    </a:lnTo>
                    <a:lnTo>
                      <a:pt x="153093" y="46030"/>
                    </a:lnTo>
                    <a:lnTo>
                      <a:pt x="151875" y="45835"/>
                    </a:lnTo>
                    <a:lnTo>
                      <a:pt x="150657" y="45616"/>
                    </a:lnTo>
                    <a:lnTo>
                      <a:pt x="149439" y="45372"/>
                    </a:lnTo>
                    <a:lnTo>
                      <a:pt x="148222" y="45080"/>
                    </a:lnTo>
                    <a:lnTo>
                      <a:pt x="147004" y="44763"/>
                    </a:lnTo>
                    <a:lnTo>
                      <a:pt x="145786" y="44447"/>
                    </a:lnTo>
                    <a:lnTo>
                      <a:pt x="144569" y="44106"/>
                    </a:lnTo>
                    <a:lnTo>
                      <a:pt x="142109" y="43399"/>
                    </a:lnTo>
                    <a:lnTo>
                      <a:pt x="139673" y="42693"/>
                    </a:lnTo>
                    <a:lnTo>
                      <a:pt x="138431" y="42352"/>
                    </a:lnTo>
                    <a:lnTo>
                      <a:pt x="137214" y="42011"/>
                    </a:lnTo>
                    <a:lnTo>
                      <a:pt x="135996" y="41694"/>
                    </a:lnTo>
                    <a:lnTo>
                      <a:pt x="134754" y="41427"/>
                    </a:lnTo>
                    <a:lnTo>
                      <a:pt x="133536" y="41159"/>
                    </a:lnTo>
                    <a:lnTo>
                      <a:pt x="132294" y="40940"/>
                    </a:lnTo>
                    <a:lnTo>
                      <a:pt x="131052" y="40745"/>
                    </a:lnTo>
                    <a:lnTo>
                      <a:pt x="129834" y="40599"/>
                    </a:lnTo>
                    <a:lnTo>
                      <a:pt x="128592" y="40501"/>
                    </a:lnTo>
                    <a:lnTo>
                      <a:pt x="127350" y="40452"/>
                    </a:lnTo>
                    <a:lnTo>
                      <a:pt x="126303" y="40452"/>
                    </a:lnTo>
                    <a:lnTo>
                      <a:pt x="125256" y="40477"/>
                    </a:lnTo>
                    <a:lnTo>
                      <a:pt x="124233" y="40525"/>
                    </a:lnTo>
                    <a:lnTo>
                      <a:pt x="123210" y="40599"/>
                    </a:lnTo>
                    <a:lnTo>
                      <a:pt x="122187" y="40696"/>
                    </a:lnTo>
                    <a:lnTo>
                      <a:pt x="121188" y="40818"/>
                    </a:lnTo>
                    <a:lnTo>
                      <a:pt x="120190" y="40988"/>
                    </a:lnTo>
                    <a:lnTo>
                      <a:pt x="119191" y="41159"/>
                    </a:lnTo>
                    <a:lnTo>
                      <a:pt x="118217" y="41354"/>
                    </a:lnTo>
                    <a:lnTo>
                      <a:pt x="117243" y="41573"/>
                    </a:lnTo>
                    <a:lnTo>
                      <a:pt x="116269" y="41816"/>
                    </a:lnTo>
                    <a:lnTo>
                      <a:pt x="115319" y="42084"/>
                    </a:lnTo>
                    <a:lnTo>
                      <a:pt x="114369" y="42352"/>
                    </a:lnTo>
                    <a:lnTo>
                      <a:pt x="113444" y="42669"/>
                    </a:lnTo>
                    <a:lnTo>
                      <a:pt x="112494" y="43010"/>
                    </a:lnTo>
                    <a:lnTo>
                      <a:pt x="111568" y="43351"/>
                    </a:lnTo>
                    <a:lnTo>
                      <a:pt x="110643" y="43716"/>
                    </a:lnTo>
                    <a:lnTo>
                      <a:pt x="109742" y="44106"/>
                    </a:lnTo>
                    <a:lnTo>
                      <a:pt x="108841" y="44495"/>
                    </a:lnTo>
                    <a:lnTo>
                      <a:pt x="107940" y="44934"/>
                    </a:lnTo>
                    <a:lnTo>
                      <a:pt x="107063" y="45372"/>
                    </a:lnTo>
                    <a:lnTo>
                      <a:pt x="106162" y="45835"/>
                    </a:lnTo>
                    <a:lnTo>
                      <a:pt x="105309" y="46297"/>
                    </a:lnTo>
                    <a:lnTo>
                      <a:pt x="104433" y="46785"/>
                    </a:lnTo>
                    <a:lnTo>
                      <a:pt x="103580" y="47296"/>
                    </a:lnTo>
                    <a:lnTo>
                      <a:pt x="102728" y="47807"/>
                    </a:lnTo>
                    <a:lnTo>
                      <a:pt x="101875" y="48343"/>
                    </a:lnTo>
                    <a:lnTo>
                      <a:pt x="101023" y="48903"/>
                    </a:lnTo>
                    <a:lnTo>
                      <a:pt x="100195" y="49463"/>
                    </a:lnTo>
                    <a:lnTo>
                      <a:pt x="99367" y="50048"/>
                    </a:lnTo>
                    <a:lnTo>
                      <a:pt x="97735" y="51217"/>
                    </a:lnTo>
                    <a:lnTo>
                      <a:pt x="96128" y="52459"/>
                    </a:lnTo>
                    <a:lnTo>
                      <a:pt x="94545" y="53725"/>
                    </a:lnTo>
                    <a:lnTo>
                      <a:pt x="92986" y="55041"/>
                    </a:lnTo>
                    <a:lnTo>
                      <a:pt x="91452" y="56404"/>
                    </a:lnTo>
                    <a:lnTo>
                      <a:pt x="89942" y="57768"/>
                    </a:lnTo>
                    <a:lnTo>
                      <a:pt x="88456" y="59181"/>
                    </a:lnTo>
                    <a:lnTo>
                      <a:pt x="86995" y="60618"/>
                    </a:lnTo>
                    <a:lnTo>
                      <a:pt x="85558" y="62055"/>
                    </a:lnTo>
                    <a:lnTo>
                      <a:pt x="84145" y="63516"/>
                    </a:lnTo>
                    <a:lnTo>
                      <a:pt x="82757" y="65001"/>
                    </a:lnTo>
                    <a:lnTo>
                      <a:pt x="81369" y="66463"/>
                    </a:lnTo>
                    <a:lnTo>
                      <a:pt x="80005" y="67948"/>
                    </a:lnTo>
                    <a:lnTo>
                      <a:pt x="77350" y="70895"/>
                    </a:lnTo>
                    <a:lnTo>
                      <a:pt x="74769" y="73818"/>
                    </a:lnTo>
                    <a:lnTo>
                      <a:pt x="72553" y="76302"/>
                    </a:lnTo>
                    <a:lnTo>
                      <a:pt x="70312" y="78810"/>
                    </a:lnTo>
                    <a:lnTo>
                      <a:pt x="67998" y="81319"/>
                    </a:lnTo>
                    <a:lnTo>
                      <a:pt x="66829" y="82561"/>
                    </a:lnTo>
                    <a:lnTo>
                      <a:pt x="65636" y="83779"/>
                    </a:lnTo>
                    <a:lnTo>
                      <a:pt x="64443" y="84996"/>
                    </a:lnTo>
                    <a:lnTo>
                      <a:pt x="63225" y="86214"/>
                    </a:lnTo>
                    <a:lnTo>
                      <a:pt x="61983" y="87407"/>
                    </a:lnTo>
                    <a:lnTo>
                      <a:pt x="60741" y="88576"/>
                    </a:lnTo>
                    <a:lnTo>
                      <a:pt x="59450" y="89721"/>
                    </a:lnTo>
                    <a:lnTo>
                      <a:pt x="58184" y="90841"/>
                    </a:lnTo>
                    <a:lnTo>
                      <a:pt x="56868" y="91962"/>
                    </a:lnTo>
                    <a:lnTo>
                      <a:pt x="55553" y="93033"/>
                    </a:lnTo>
                    <a:lnTo>
                      <a:pt x="54214" y="94080"/>
                    </a:lnTo>
                    <a:lnTo>
                      <a:pt x="52850" y="95103"/>
                    </a:lnTo>
                    <a:lnTo>
                      <a:pt x="51462" y="96078"/>
                    </a:lnTo>
                    <a:lnTo>
                      <a:pt x="50049" y="97027"/>
                    </a:lnTo>
                    <a:lnTo>
                      <a:pt x="48637" y="97928"/>
                    </a:lnTo>
                    <a:lnTo>
                      <a:pt x="47175" y="98805"/>
                    </a:lnTo>
                    <a:lnTo>
                      <a:pt x="45714" y="99633"/>
                    </a:lnTo>
                    <a:lnTo>
                      <a:pt x="44229" y="100413"/>
                    </a:lnTo>
                    <a:lnTo>
                      <a:pt x="42694" y="101143"/>
                    </a:lnTo>
                    <a:lnTo>
                      <a:pt x="41160" y="101825"/>
                    </a:lnTo>
                    <a:lnTo>
                      <a:pt x="40381" y="102142"/>
                    </a:lnTo>
                    <a:lnTo>
                      <a:pt x="39601" y="102434"/>
                    </a:lnTo>
                    <a:lnTo>
                      <a:pt x="38797" y="102726"/>
                    </a:lnTo>
                    <a:lnTo>
                      <a:pt x="37994" y="103018"/>
                    </a:lnTo>
                    <a:lnTo>
                      <a:pt x="37190" y="103286"/>
                    </a:lnTo>
                    <a:lnTo>
                      <a:pt x="36386" y="103530"/>
                    </a:lnTo>
                    <a:lnTo>
                      <a:pt x="35558" y="103773"/>
                    </a:lnTo>
                    <a:lnTo>
                      <a:pt x="34730" y="103993"/>
                    </a:lnTo>
                    <a:lnTo>
                      <a:pt x="33902" y="104187"/>
                    </a:lnTo>
                    <a:lnTo>
                      <a:pt x="33074" y="104382"/>
                    </a:lnTo>
                    <a:lnTo>
                      <a:pt x="32222" y="104553"/>
                    </a:lnTo>
                    <a:lnTo>
                      <a:pt x="31369" y="104723"/>
                    </a:lnTo>
                    <a:lnTo>
                      <a:pt x="30273" y="104894"/>
                    </a:lnTo>
                    <a:lnTo>
                      <a:pt x="29153" y="105016"/>
                    </a:lnTo>
                    <a:lnTo>
                      <a:pt x="28033" y="105113"/>
                    </a:lnTo>
                    <a:lnTo>
                      <a:pt x="26888" y="105186"/>
                    </a:lnTo>
                    <a:lnTo>
                      <a:pt x="24599" y="105186"/>
                    </a:lnTo>
                    <a:lnTo>
                      <a:pt x="23430" y="105113"/>
                    </a:lnTo>
                    <a:lnTo>
                      <a:pt x="22285" y="105040"/>
                    </a:lnTo>
                    <a:lnTo>
                      <a:pt x="21116" y="104894"/>
                    </a:lnTo>
                    <a:lnTo>
                      <a:pt x="19972" y="104723"/>
                    </a:lnTo>
                    <a:lnTo>
                      <a:pt x="18827" y="104504"/>
                    </a:lnTo>
                    <a:lnTo>
                      <a:pt x="17682" y="104261"/>
                    </a:lnTo>
                    <a:lnTo>
                      <a:pt x="16562" y="103968"/>
                    </a:lnTo>
                    <a:lnTo>
                      <a:pt x="15442" y="103652"/>
                    </a:lnTo>
                    <a:lnTo>
                      <a:pt x="14346" y="103286"/>
                    </a:lnTo>
                    <a:lnTo>
                      <a:pt x="13274" y="102872"/>
                    </a:lnTo>
                    <a:lnTo>
                      <a:pt x="12202" y="102434"/>
                    </a:lnTo>
                    <a:lnTo>
                      <a:pt x="11155" y="101947"/>
                    </a:lnTo>
                    <a:lnTo>
                      <a:pt x="10132" y="101411"/>
                    </a:lnTo>
                    <a:lnTo>
                      <a:pt x="9134" y="100851"/>
                    </a:lnTo>
                    <a:lnTo>
                      <a:pt x="8184" y="100242"/>
                    </a:lnTo>
                    <a:lnTo>
                      <a:pt x="7234" y="99585"/>
                    </a:lnTo>
                    <a:lnTo>
                      <a:pt x="6333" y="98903"/>
                    </a:lnTo>
                    <a:lnTo>
                      <a:pt x="5456" y="98172"/>
                    </a:lnTo>
                    <a:lnTo>
                      <a:pt x="4628" y="97393"/>
                    </a:lnTo>
                    <a:lnTo>
                      <a:pt x="3825" y="96589"/>
                    </a:lnTo>
                    <a:lnTo>
                      <a:pt x="3459" y="96151"/>
                    </a:lnTo>
                    <a:lnTo>
                      <a:pt x="3070" y="95712"/>
                    </a:lnTo>
                    <a:lnTo>
                      <a:pt x="2729" y="95274"/>
                    </a:lnTo>
                    <a:lnTo>
                      <a:pt x="2363" y="94835"/>
                    </a:lnTo>
                    <a:lnTo>
                      <a:pt x="2022" y="94373"/>
                    </a:lnTo>
                    <a:lnTo>
                      <a:pt x="1706" y="93886"/>
                    </a:lnTo>
                    <a:lnTo>
                      <a:pt x="1389" y="93399"/>
                    </a:lnTo>
                    <a:lnTo>
                      <a:pt x="1097" y="92911"/>
                    </a:lnTo>
                    <a:lnTo>
                      <a:pt x="805" y="92400"/>
                    </a:lnTo>
                    <a:lnTo>
                      <a:pt x="512" y="91889"/>
                    </a:lnTo>
                    <a:lnTo>
                      <a:pt x="269" y="91353"/>
                    </a:lnTo>
                    <a:lnTo>
                      <a:pt x="1" y="90817"/>
                    </a:lnTo>
                    <a:lnTo>
                      <a:pt x="1" y="90817"/>
                    </a:lnTo>
                    <a:lnTo>
                      <a:pt x="464" y="91816"/>
                    </a:lnTo>
                    <a:lnTo>
                      <a:pt x="975" y="92790"/>
                    </a:lnTo>
                    <a:lnTo>
                      <a:pt x="1462" y="93764"/>
                    </a:lnTo>
                    <a:lnTo>
                      <a:pt x="1998" y="94689"/>
                    </a:lnTo>
                    <a:lnTo>
                      <a:pt x="2558" y="95590"/>
                    </a:lnTo>
                    <a:lnTo>
                      <a:pt x="3143" y="96467"/>
                    </a:lnTo>
                    <a:lnTo>
                      <a:pt x="3727" y="97320"/>
                    </a:lnTo>
                    <a:lnTo>
                      <a:pt x="4360" y="98148"/>
                    </a:lnTo>
                    <a:lnTo>
                      <a:pt x="4994" y="98951"/>
                    </a:lnTo>
                    <a:lnTo>
                      <a:pt x="5651" y="99731"/>
                    </a:lnTo>
                    <a:lnTo>
                      <a:pt x="6333" y="100461"/>
                    </a:lnTo>
                    <a:lnTo>
                      <a:pt x="7039" y="101192"/>
                    </a:lnTo>
                    <a:lnTo>
                      <a:pt x="7770" y="101874"/>
                    </a:lnTo>
                    <a:lnTo>
                      <a:pt x="8501" y="102531"/>
                    </a:lnTo>
                    <a:lnTo>
                      <a:pt x="9280" y="103165"/>
                    </a:lnTo>
                    <a:lnTo>
                      <a:pt x="10059" y="103773"/>
                    </a:lnTo>
                    <a:lnTo>
                      <a:pt x="10863" y="104358"/>
                    </a:lnTo>
                    <a:lnTo>
                      <a:pt x="11691" y="104894"/>
                    </a:lnTo>
                    <a:lnTo>
                      <a:pt x="12543" y="105405"/>
                    </a:lnTo>
                    <a:lnTo>
                      <a:pt x="13420" y="105892"/>
                    </a:lnTo>
                    <a:lnTo>
                      <a:pt x="14297" y="106355"/>
                    </a:lnTo>
                    <a:lnTo>
                      <a:pt x="15222" y="106769"/>
                    </a:lnTo>
                    <a:lnTo>
                      <a:pt x="16148" y="107159"/>
                    </a:lnTo>
                    <a:lnTo>
                      <a:pt x="17098" y="107524"/>
                    </a:lnTo>
                    <a:lnTo>
                      <a:pt x="18072" y="107841"/>
                    </a:lnTo>
                    <a:lnTo>
                      <a:pt x="19046" y="108133"/>
                    </a:lnTo>
                    <a:lnTo>
                      <a:pt x="20069" y="108401"/>
                    </a:lnTo>
                    <a:lnTo>
                      <a:pt x="21092" y="108620"/>
                    </a:lnTo>
                    <a:lnTo>
                      <a:pt x="22139" y="108815"/>
                    </a:lnTo>
                    <a:lnTo>
                      <a:pt x="23211" y="108961"/>
                    </a:lnTo>
                    <a:lnTo>
                      <a:pt x="24307" y="109083"/>
                    </a:lnTo>
                    <a:lnTo>
                      <a:pt x="25403" y="109156"/>
                    </a:lnTo>
                    <a:lnTo>
                      <a:pt x="26206" y="109204"/>
                    </a:lnTo>
                    <a:lnTo>
                      <a:pt x="27010" y="109229"/>
                    </a:lnTo>
                    <a:lnTo>
                      <a:pt x="28569" y="109229"/>
                    </a:lnTo>
                    <a:lnTo>
                      <a:pt x="29348" y="109204"/>
                    </a:lnTo>
                    <a:lnTo>
                      <a:pt x="30103" y="109180"/>
                    </a:lnTo>
                    <a:lnTo>
                      <a:pt x="30882" y="109131"/>
                    </a:lnTo>
                    <a:lnTo>
                      <a:pt x="31637" y="109058"/>
                    </a:lnTo>
                    <a:lnTo>
                      <a:pt x="33123" y="108888"/>
                    </a:lnTo>
                    <a:lnTo>
                      <a:pt x="34609" y="108669"/>
                    </a:lnTo>
                    <a:lnTo>
                      <a:pt x="36070" y="108401"/>
                    </a:lnTo>
                    <a:lnTo>
                      <a:pt x="37507" y="108060"/>
                    </a:lnTo>
                    <a:lnTo>
                      <a:pt x="38919" y="107694"/>
                    </a:lnTo>
                    <a:lnTo>
                      <a:pt x="40307" y="107256"/>
                    </a:lnTo>
                    <a:lnTo>
                      <a:pt x="41696" y="106769"/>
                    </a:lnTo>
                    <a:lnTo>
                      <a:pt x="43035" y="106258"/>
                    </a:lnTo>
                    <a:lnTo>
                      <a:pt x="44375" y="105697"/>
                    </a:lnTo>
                    <a:lnTo>
                      <a:pt x="45690" y="105089"/>
                    </a:lnTo>
                    <a:lnTo>
                      <a:pt x="47005" y="104431"/>
                    </a:lnTo>
                    <a:lnTo>
                      <a:pt x="48296" y="103749"/>
                    </a:lnTo>
                    <a:lnTo>
                      <a:pt x="49562" y="103018"/>
                    </a:lnTo>
                    <a:lnTo>
                      <a:pt x="50804" y="102239"/>
                    </a:lnTo>
                    <a:lnTo>
                      <a:pt x="52046" y="101435"/>
                    </a:lnTo>
                    <a:lnTo>
                      <a:pt x="53264" y="100607"/>
                    </a:lnTo>
                    <a:lnTo>
                      <a:pt x="54482" y="99755"/>
                    </a:lnTo>
                    <a:lnTo>
                      <a:pt x="55675" y="98854"/>
                    </a:lnTo>
                    <a:lnTo>
                      <a:pt x="56868" y="97928"/>
                    </a:lnTo>
                    <a:lnTo>
                      <a:pt x="58037" y="96979"/>
                    </a:lnTo>
                    <a:lnTo>
                      <a:pt x="59206" y="95980"/>
                    </a:lnTo>
                    <a:lnTo>
                      <a:pt x="60351" y="94982"/>
                    </a:lnTo>
                    <a:lnTo>
                      <a:pt x="61496" y="93959"/>
                    </a:lnTo>
                    <a:lnTo>
                      <a:pt x="62616" y="92911"/>
                    </a:lnTo>
                    <a:lnTo>
                      <a:pt x="63736" y="91840"/>
                    </a:lnTo>
                    <a:lnTo>
                      <a:pt x="64857" y="90768"/>
                    </a:lnTo>
                    <a:lnTo>
                      <a:pt x="65953" y="89672"/>
                    </a:lnTo>
                    <a:lnTo>
                      <a:pt x="67049" y="88552"/>
                    </a:lnTo>
                    <a:lnTo>
                      <a:pt x="69216" y="86263"/>
                    </a:lnTo>
                    <a:lnTo>
                      <a:pt x="71359" y="83949"/>
                    </a:lnTo>
                    <a:lnTo>
                      <a:pt x="73478" y="81611"/>
                    </a:lnTo>
                    <a:lnTo>
                      <a:pt x="75597" y="79249"/>
                    </a:lnTo>
                    <a:lnTo>
                      <a:pt x="79786" y="74500"/>
                    </a:lnTo>
                    <a:lnTo>
                      <a:pt x="81856" y="72162"/>
                    </a:lnTo>
                    <a:lnTo>
                      <a:pt x="83951" y="69848"/>
                    </a:lnTo>
                    <a:lnTo>
                      <a:pt x="86045" y="67559"/>
                    </a:lnTo>
                    <a:lnTo>
                      <a:pt x="88139" y="65342"/>
                    </a:lnTo>
                    <a:lnTo>
                      <a:pt x="89211" y="64271"/>
                    </a:lnTo>
                    <a:lnTo>
                      <a:pt x="90258" y="63199"/>
                    </a:lnTo>
                    <a:lnTo>
                      <a:pt x="91330" y="62152"/>
                    </a:lnTo>
                    <a:lnTo>
                      <a:pt x="92401" y="61129"/>
                    </a:lnTo>
                    <a:lnTo>
                      <a:pt x="93473" y="60131"/>
                    </a:lnTo>
                    <a:lnTo>
                      <a:pt x="94569" y="59132"/>
                    </a:lnTo>
                    <a:lnTo>
                      <a:pt x="95641" y="58182"/>
                    </a:lnTo>
                    <a:lnTo>
                      <a:pt x="96761" y="57257"/>
                    </a:lnTo>
                    <a:lnTo>
                      <a:pt x="97857" y="56380"/>
                    </a:lnTo>
                    <a:lnTo>
                      <a:pt x="98977" y="55503"/>
                    </a:lnTo>
                    <a:lnTo>
                      <a:pt x="100097" y="54675"/>
                    </a:lnTo>
                    <a:lnTo>
                      <a:pt x="101218" y="53872"/>
                    </a:lnTo>
                    <a:lnTo>
                      <a:pt x="102509" y="53019"/>
                    </a:lnTo>
                    <a:lnTo>
                      <a:pt x="103824" y="52167"/>
                    </a:lnTo>
                    <a:lnTo>
                      <a:pt x="105163" y="51363"/>
                    </a:lnTo>
                    <a:lnTo>
                      <a:pt x="106527" y="50608"/>
                    </a:lnTo>
                    <a:lnTo>
                      <a:pt x="107891" y="49853"/>
                    </a:lnTo>
                    <a:lnTo>
                      <a:pt x="109279" y="49171"/>
                    </a:lnTo>
                    <a:lnTo>
                      <a:pt x="110692" y="48514"/>
                    </a:lnTo>
                    <a:lnTo>
                      <a:pt x="112129" y="47880"/>
                    </a:lnTo>
                    <a:lnTo>
                      <a:pt x="113590" y="47320"/>
                    </a:lnTo>
                    <a:lnTo>
                      <a:pt x="115051" y="46785"/>
                    </a:lnTo>
                    <a:lnTo>
                      <a:pt x="116512" y="46297"/>
                    </a:lnTo>
                    <a:lnTo>
                      <a:pt x="118022" y="45859"/>
                    </a:lnTo>
                    <a:lnTo>
                      <a:pt x="119532" y="45494"/>
                    </a:lnTo>
                    <a:lnTo>
                      <a:pt x="121042" y="45153"/>
                    </a:lnTo>
                    <a:lnTo>
                      <a:pt x="121822" y="45007"/>
                    </a:lnTo>
                    <a:lnTo>
                      <a:pt x="122577" y="44885"/>
                    </a:lnTo>
                    <a:lnTo>
                      <a:pt x="123356" y="44763"/>
                    </a:lnTo>
                    <a:lnTo>
                      <a:pt x="124135" y="44666"/>
                    </a:lnTo>
                    <a:lnTo>
                      <a:pt x="125036" y="44593"/>
                    </a:lnTo>
                    <a:lnTo>
                      <a:pt x="125913" y="44520"/>
                    </a:lnTo>
                    <a:lnTo>
                      <a:pt x="126814" y="44495"/>
                    </a:lnTo>
                    <a:lnTo>
                      <a:pt x="127691" y="44471"/>
                    </a:lnTo>
                    <a:lnTo>
                      <a:pt x="128568" y="44495"/>
                    </a:lnTo>
                    <a:lnTo>
                      <a:pt x="129420" y="44544"/>
                    </a:lnTo>
                    <a:lnTo>
                      <a:pt x="130297" y="44593"/>
                    </a:lnTo>
                    <a:lnTo>
                      <a:pt x="131174" y="44666"/>
                    </a:lnTo>
                    <a:lnTo>
                      <a:pt x="132026" y="44787"/>
                    </a:lnTo>
                    <a:lnTo>
                      <a:pt x="132878" y="44885"/>
                    </a:lnTo>
                    <a:lnTo>
                      <a:pt x="133731" y="45031"/>
                    </a:lnTo>
                    <a:lnTo>
                      <a:pt x="134583" y="45177"/>
                    </a:lnTo>
                    <a:lnTo>
                      <a:pt x="136288" y="45542"/>
                    </a:lnTo>
                    <a:lnTo>
                      <a:pt x="137969" y="45932"/>
                    </a:lnTo>
                    <a:lnTo>
                      <a:pt x="139649" y="46370"/>
                    </a:lnTo>
                    <a:lnTo>
                      <a:pt x="141329" y="46809"/>
                    </a:lnTo>
                    <a:lnTo>
                      <a:pt x="144690" y="47783"/>
                    </a:lnTo>
                    <a:lnTo>
                      <a:pt x="146371" y="48246"/>
                    </a:lnTo>
                    <a:lnTo>
                      <a:pt x="148076" y="48709"/>
                    </a:lnTo>
                    <a:lnTo>
                      <a:pt x="149780" y="49147"/>
                    </a:lnTo>
                    <a:lnTo>
                      <a:pt x="151510" y="49561"/>
                    </a:lnTo>
                    <a:lnTo>
                      <a:pt x="152873" y="49829"/>
                    </a:lnTo>
                    <a:lnTo>
                      <a:pt x="154213" y="50048"/>
                    </a:lnTo>
                    <a:lnTo>
                      <a:pt x="155552" y="50194"/>
                    </a:lnTo>
                    <a:lnTo>
                      <a:pt x="156234" y="50267"/>
                    </a:lnTo>
                    <a:lnTo>
                      <a:pt x="156892" y="50292"/>
                    </a:lnTo>
                    <a:lnTo>
                      <a:pt x="157549" y="50316"/>
                    </a:lnTo>
                    <a:lnTo>
                      <a:pt x="158207" y="50340"/>
                    </a:lnTo>
                    <a:lnTo>
                      <a:pt x="158865" y="50316"/>
                    </a:lnTo>
                    <a:lnTo>
                      <a:pt x="159498" y="50292"/>
                    </a:lnTo>
                    <a:lnTo>
                      <a:pt x="160155" y="50267"/>
                    </a:lnTo>
                    <a:lnTo>
                      <a:pt x="160789" y="50218"/>
                    </a:lnTo>
                    <a:lnTo>
                      <a:pt x="161446" y="50145"/>
                    </a:lnTo>
                    <a:lnTo>
                      <a:pt x="162079" y="50048"/>
                    </a:lnTo>
                    <a:lnTo>
                      <a:pt x="162713" y="49951"/>
                    </a:lnTo>
                    <a:lnTo>
                      <a:pt x="163346" y="49829"/>
                    </a:lnTo>
                    <a:lnTo>
                      <a:pt x="163979" y="49683"/>
                    </a:lnTo>
                    <a:lnTo>
                      <a:pt x="164588" y="49512"/>
                    </a:lnTo>
                    <a:lnTo>
                      <a:pt x="165221" y="49342"/>
                    </a:lnTo>
                    <a:lnTo>
                      <a:pt x="165830" y="49147"/>
                    </a:lnTo>
                    <a:lnTo>
                      <a:pt x="166439" y="48952"/>
                    </a:lnTo>
                    <a:lnTo>
                      <a:pt x="167072" y="48709"/>
                    </a:lnTo>
                    <a:lnTo>
                      <a:pt x="167681" y="48465"/>
                    </a:lnTo>
                    <a:lnTo>
                      <a:pt x="168265" y="48197"/>
                    </a:lnTo>
                    <a:lnTo>
                      <a:pt x="168874" y="47929"/>
                    </a:lnTo>
                    <a:lnTo>
                      <a:pt x="169483" y="47613"/>
                    </a:lnTo>
                    <a:lnTo>
                      <a:pt x="170068" y="47296"/>
                    </a:lnTo>
                    <a:lnTo>
                      <a:pt x="170652" y="46955"/>
                    </a:lnTo>
                    <a:lnTo>
                      <a:pt x="171237" y="46614"/>
                    </a:lnTo>
                    <a:lnTo>
                      <a:pt x="171821" y="46224"/>
                    </a:lnTo>
                    <a:lnTo>
                      <a:pt x="172893" y="45469"/>
                    </a:lnTo>
                    <a:lnTo>
                      <a:pt x="173940" y="44690"/>
                    </a:lnTo>
                    <a:lnTo>
                      <a:pt x="174938" y="43862"/>
                    </a:lnTo>
                    <a:lnTo>
                      <a:pt x="175888" y="43010"/>
                    </a:lnTo>
                    <a:lnTo>
                      <a:pt x="176838" y="42133"/>
                    </a:lnTo>
                    <a:lnTo>
                      <a:pt x="177739" y="41232"/>
                    </a:lnTo>
                    <a:lnTo>
                      <a:pt x="178616" y="40306"/>
                    </a:lnTo>
                    <a:lnTo>
                      <a:pt x="179444" y="39332"/>
                    </a:lnTo>
                    <a:lnTo>
                      <a:pt x="180272" y="38358"/>
                    </a:lnTo>
                    <a:lnTo>
                      <a:pt x="181076" y="37359"/>
                    </a:lnTo>
                    <a:lnTo>
                      <a:pt x="181879" y="36337"/>
                    </a:lnTo>
                    <a:lnTo>
                      <a:pt x="182634" y="35314"/>
                    </a:lnTo>
                    <a:lnTo>
                      <a:pt x="183389" y="34266"/>
                    </a:lnTo>
                    <a:lnTo>
                      <a:pt x="184144" y="33219"/>
                    </a:lnTo>
                    <a:lnTo>
                      <a:pt x="185581" y="31076"/>
                    </a:lnTo>
                    <a:lnTo>
                      <a:pt x="188455" y="26741"/>
                    </a:lnTo>
                    <a:lnTo>
                      <a:pt x="189892" y="24573"/>
                    </a:lnTo>
                    <a:lnTo>
                      <a:pt x="191378" y="22455"/>
                    </a:lnTo>
                    <a:lnTo>
                      <a:pt x="192133" y="21407"/>
                    </a:lnTo>
                    <a:lnTo>
                      <a:pt x="192888" y="20360"/>
                    </a:lnTo>
                    <a:lnTo>
                      <a:pt x="193691" y="19362"/>
                    </a:lnTo>
                    <a:lnTo>
                      <a:pt x="194495" y="18339"/>
                    </a:lnTo>
                    <a:lnTo>
                      <a:pt x="195323" y="17365"/>
                    </a:lnTo>
                    <a:lnTo>
                      <a:pt x="196151" y="16415"/>
                    </a:lnTo>
                    <a:lnTo>
                      <a:pt x="197028" y="15465"/>
                    </a:lnTo>
                    <a:lnTo>
                      <a:pt x="197929" y="14540"/>
                    </a:lnTo>
                    <a:lnTo>
                      <a:pt x="198562" y="13955"/>
                    </a:lnTo>
                    <a:lnTo>
                      <a:pt x="199195" y="13371"/>
                    </a:lnTo>
                    <a:lnTo>
                      <a:pt x="199853" y="12810"/>
                    </a:lnTo>
                    <a:lnTo>
                      <a:pt x="200511" y="12275"/>
                    </a:lnTo>
                    <a:lnTo>
                      <a:pt x="201168" y="11739"/>
                    </a:lnTo>
                    <a:lnTo>
                      <a:pt x="201850" y="11227"/>
                    </a:lnTo>
                    <a:lnTo>
                      <a:pt x="202532" y="10740"/>
                    </a:lnTo>
                    <a:lnTo>
                      <a:pt x="203238" y="10278"/>
                    </a:lnTo>
                    <a:lnTo>
                      <a:pt x="203945" y="9815"/>
                    </a:lnTo>
                    <a:lnTo>
                      <a:pt x="204675" y="9376"/>
                    </a:lnTo>
                    <a:lnTo>
                      <a:pt x="205406" y="8962"/>
                    </a:lnTo>
                    <a:lnTo>
                      <a:pt x="206136" y="8573"/>
                    </a:lnTo>
                    <a:lnTo>
                      <a:pt x="206891" y="8183"/>
                    </a:lnTo>
                    <a:lnTo>
                      <a:pt x="207646" y="7818"/>
                    </a:lnTo>
                    <a:lnTo>
                      <a:pt x="208401" y="7452"/>
                    </a:lnTo>
                    <a:lnTo>
                      <a:pt x="209181" y="7136"/>
                    </a:lnTo>
                    <a:lnTo>
                      <a:pt x="209960" y="6819"/>
                    </a:lnTo>
                    <a:lnTo>
                      <a:pt x="210739" y="6503"/>
                    </a:lnTo>
                    <a:lnTo>
                      <a:pt x="211519" y="6235"/>
                    </a:lnTo>
                    <a:lnTo>
                      <a:pt x="212322" y="5967"/>
                    </a:lnTo>
                    <a:lnTo>
                      <a:pt x="213126" y="5723"/>
                    </a:lnTo>
                    <a:lnTo>
                      <a:pt x="213954" y="5480"/>
                    </a:lnTo>
                    <a:lnTo>
                      <a:pt x="214758" y="5261"/>
                    </a:lnTo>
                    <a:lnTo>
                      <a:pt x="215586" y="5066"/>
                    </a:lnTo>
                    <a:lnTo>
                      <a:pt x="216414" y="4895"/>
                    </a:lnTo>
                    <a:lnTo>
                      <a:pt x="217242" y="4725"/>
                    </a:lnTo>
                    <a:lnTo>
                      <a:pt x="218094" y="4579"/>
                    </a:lnTo>
                    <a:lnTo>
                      <a:pt x="218923" y="4432"/>
                    </a:lnTo>
                    <a:lnTo>
                      <a:pt x="219775" y="4311"/>
                    </a:lnTo>
                    <a:lnTo>
                      <a:pt x="220627" y="4213"/>
                    </a:lnTo>
                    <a:lnTo>
                      <a:pt x="221480" y="4140"/>
                    </a:lnTo>
                    <a:lnTo>
                      <a:pt x="222332" y="4067"/>
                    </a:lnTo>
                    <a:lnTo>
                      <a:pt x="223404" y="3994"/>
                    </a:lnTo>
                    <a:lnTo>
                      <a:pt x="224451" y="3970"/>
                    </a:lnTo>
                    <a:lnTo>
                      <a:pt x="225498" y="3945"/>
                    </a:lnTo>
                    <a:lnTo>
                      <a:pt x="226545" y="3945"/>
                    </a:lnTo>
                    <a:lnTo>
                      <a:pt x="227593" y="3994"/>
                    </a:lnTo>
                    <a:lnTo>
                      <a:pt x="228616" y="4043"/>
                    </a:lnTo>
                    <a:lnTo>
                      <a:pt x="229638" y="4116"/>
                    </a:lnTo>
                    <a:lnTo>
                      <a:pt x="230661" y="4213"/>
                    </a:lnTo>
                    <a:lnTo>
                      <a:pt x="231684" y="4311"/>
                    </a:lnTo>
                    <a:lnTo>
                      <a:pt x="232707" y="4457"/>
                    </a:lnTo>
                    <a:lnTo>
                      <a:pt x="233706" y="4627"/>
                    </a:lnTo>
                    <a:lnTo>
                      <a:pt x="234704" y="4798"/>
                    </a:lnTo>
                    <a:lnTo>
                      <a:pt x="235703" y="4993"/>
                    </a:lnTo>
                    <a:lnTo>
                      <a:pt x="236677" y="5212"/>
                    </a:lnTo>
                    <a:lnTo>
                      <a:pt x="237651" y="5455"/>
                    </a:lnTo>
                    <a:lnTo>
                      <a:pt x="238625" y="5699"/>
                    </a:lnTo>
                    <a:lnTo>
                      <a:pt x="239599" y="5967"/>
                    </a:lnTo>
                    <a:lnTo>
                      <a:pt x="240574" y="6259"/>
                    </a:lnTo>
                    <a:lnTo>
                      <a:pt x="241523" y="6576"/>
                    </a:lnTo>
                    <a:lnTo>
                      <a:pt x="242473" y="6892"/>
                    </a:lnTo>
                    <a:lnTo>
                      <a:pt x="243423" y="7233"/>
                    </a:lnTo>
                    <a:lnTo>
                      <a:pt x="244373" y="7599"/>
                    </a:lnTo>
                    <a:lnTo>
                      <a:pt x="245298" y="7964"/>
                    </a:lnTo>
                    <a:lnTo>
                      <a:pt x="246224" y="8354"/>
                    </a:lnTo>
                    <a:lnTo>
                      <a:pt x="247149" y="8768"/>
                    </a:lnTo>
                    <a:lnTo>
                      <a:pt x="248075" y="9182"/>
                    </a:lnTo>
                    <a:lnTo>
                      <a:pt x="249000" y="9620"/>
                    </a:lnTo>
                    <a:lnTo>
                      <a:pt x="249901" y="10058"/>
                    </a:lnTo>
                    <a:lnTo>
                      <a:pt x="251704" y="11008"/>
                    </a:lnTo>
                    <a:lnTo>
                      <a:pt x="253481" y="11982"/>
                    </a:lnTo>
                    <a:lnTo>
                      <a:pt x="255235" y="13030"/>
                    </a:lnTo>
                    <a:lnTo>
                      <a:pt x="256964" y="14101"/>
                    </a:lnTo>
                    <a:lnTo>
                      <a:pt x="258693" y="15221"/>
                    </a:lnTo>
                    <a:lnTo>
                      <a:pt x="260374" y="16390"/>
                    </a:lnTo>
                    <a:lnTo>
                      <a:pt x="262054" y="17584"/>
                    </a:lnTo>
                    <a:lnTo>
                      <a:pt x="263710" y="18826"/>
                    </a:lnTo>
                    <a:lnTo>
                      <a:pt x="265342" y="20092"/>
                    </a:lnTo>
                    <a:lnTo>
                      <a:pt x="266949" y="21383"/>
                    </a:lnTo>
                    <a:lnTo>
                      <a:pt x="268557" y="22698"/>
                    </a:lnTo>
                    <a:lnTo>
                      <a:pt x="270115" y="24013"/>
                    </a:lnTo>
                    <a:lnTo>
                      <a:pt x="271674" y="25377"/>
                    </a:lnTo>
                    <a:lnTo>
                      <a:pt x="273208" y="26741"/>
                    </a:lnTo>
                    <a:lnTo>
                      <a:pt x="274718" y="28129"/>
                    </a:lnTo>
                    <a:lnTo>
                      <a:pt x="276204" y="29517"/>
                    </a:lnTo>
                    <a:lnTo>
                      <a:pt x="277690" y="30906"/>
                    </a:lnTo>
                    <a:lnTo>
                      <a:pt x="279151" y="32294"/>
                    </a:lnTo>
                    <a:lnTo>
                      <a:pt x="278907" y="31782"/>
                    </a:lnTo>
                    <a:lnTo>
                      <a:pt x="278664" y="31295"/>
                    </a:lnTo>
                    <a:lnTo>
                      <a:pt x="278128" y="30321"/>
                    </a:lnTo>
                    <a:lnTo>
                      <a:pt x="277568" y="29396"/>
                    </a:lnTo>
                    <a:lnTo>
                      <a:pt x="276959" y="28519"/>
                    </a:lnTo>
                    <a:lnTo>
                      <a:pt x="276301" y="27666"/>
                    </a:lnTo>
                    <a:lnTo>
                      <a:pt x="275620" y="26838"/>
                    </a:lnTo>
                    <a:lnTo>
                      <a:pt x="274913" y="26035"/>
                    </a:lnTo>
                    <a:lnTo>
                      <a:pt x="274183" y="25255"/>
                    </a:lnTo>
                    <a:lnTo>
                      <a:pt x="273428" y="24500"/>
                    </a:lnTo>
                    <a:lnTo>
                      <a:pt x="272624" y="23745"/>
                    </a:lnTo>
                    <a:lnTo>
                      <a:pt x="271820" y="23015"/>
                    </a:lnTo>
                    <a:lnTo>
                      <a:pt x="271017" y="22284"/>
                    </a:lnTo>
                    <a:lnTo>
                      <a:pt x="269336" y="20847"/>
                    </a:lnTo>
                    <a:lnTo>
                      <a:pt x="267631" y="19386"/>
                    </a:lnTo>
                    <a:lnTo>
                      <a:pt x="266414" y="18363"/>
                    </a:lnTo>
                    <a:lnTo>
                      <a:pt x="265196" y="17365"/>
                    </a:lnTo>
                    <a:lnTo>
                      <a:pt x="263978" y="16366"/>
                    </a:lnTo>
                    <a:lnTo>
                      <a:pt x="262736" y="15368"/>
                    </a:lnTo>
                    <a:lnTo>
                      <a:pt x="261470" y="14418"/>
                    </a:lnTo>
                    <a:lnTo>
                      <a:pt x="260203" y="13468"/>
                    </a:lnTo>
                    <a:lnTo>
                      <a:pt x="258912" y="12542"/>
                    </a:lnTo>
                    <a:lnTo>
                      <a:pt x="257622" y="11617"/>
                    </a:lnTo>
                    <a:lnTo>
                      <a:pt x="256307" y="10740"/>
                    </a:lnTo>
                    <a:lnTo>
                      <a:pt x="254967" y="9888"/>
                    </a:lnTo>
                    <a:lnTo>
                      <a:pt x="253628" y="9035"/>
                    </a:lnTo>
                    <a:lnTo>
                      <a:pt x="252264" y="8232"/>
                    </a:lnTo>
                    <a:lnTo>
                      <a:pt x="250900" y="7452"/>
                    </a:lnTo>
                    <a:lnTo>
                      <a:pt x="249512" y="6697"/>
                    </a:lnTo>
                    <a:lnTo>
                      <a:pt x="248099" y="5967"/>
                    </a:lnTo>
                    <a:lnTo>
                      <a:pt x="246662" y="5285"/>
                    </a:lnTo>
                    <a:lnTo>
                      <a:pt x="245030" y="4530"/>
                    </a:lnTo>
                    <a:lnTo>
                      <a:pt x="243374" y="3848"/>
                    </a:lnTo>
                    <a:lnTo>
                      <a:pt x="241670" y="3190"/>
                    </a:lnTo>
                    <a:lnTo>
                      <a:pt x="239965" y="2606"/>
                    </a:lnTo>
                    <a:lnTo>
                      <a:pt x="238260" y="2094"/>
                    </a:lnTo>
                    <a:lnTo>
                      <a:pt x="237383" y="1851"/>
                    </a:lnTo>
                    <a:lnTo>
                      <a:pt x="236531" y="1607"/>
                    </a:lnTo>
                    <a:lnTo>
                      <a:pt x="235654" y="1388"/>
                    </a:lnTo>
                    <a:lnTo>
                      <a:pt x="234777" y="1193"/>
                    </a:lnTo>
                    <a:lnTo>
                      <a:pt x="233900" y="1023"/>
                    </a:lnTo>
                    <a:lnTo>
                      <a:pt x="232999" y="852"/>
                    </a:lnTo>
                    <a:lnTo>
                      <a:pt x="232123" y="682"/>
                    </a:lnTo>
                    <a:lnTo>
                      <a:pt x="231246" y="536"/>
                    </a:lnTo>
                    <a:lnTo>
                      <a:pt x="230345" y="414"/>
                    </a:lnTo>
                    <a:lnTo>
                      <a:pt x="229468" y="317"/>
                    </a:lnTo>
                    <a:lnTo>
                      <a:pt x="228567" y="219"/>
                    </a:lnTo>
                    <a:lnTo>
                      <a:pt x="227666" y="146"/>
                    </a:lnTo>
                    <a:lnTo>
                      <a:pt x="226765" y="73"/>
                    </a:lnTo>
                    <a:lnTo>
                      <a:pt x="225864" y="24"/>
                    </a:lnTo>
                    <a:lnTo>
                      <a:pt x="224987" y="0"/>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9" name="Google Shape;259;p23"/>
              <p:cNvSpPr/>
              <p:nvPr/>
            </p:nvSpPr>
            <p:spPr>
              <a:xfrm>
                <a:off x="238125" y="1284825"/>
                <a:ext cx="6978150" cy="2731350"/>
              </a:xfrm>
              <a:custGeom>
                <a:rect b="b" l="l" r="r" t="t"/>
                <a:pathLst>
                  <a:path extrusionOk="0" h="109254" w="279126">
                    <a:moveTo>
                      <a:pt x="0" y="90841"/>
                    </a:moveTo>
                    <a:lnTo>
                      <a:pt x="244" y="91377"/>
                    </a:lnTo>
                    <a:lnTo>
                      <a:pt x="308" y="91507"/>
                    </a:lnTo>
                    <a:lnTo>
                      <a:pt x="308" y="91507"/>
                    </a:lnTo>
                    <a:lnTo>
                      <a:pt x="0" y="90841"/>
                    </a:lnTo>
                    <a:close/>
                    <a:moveTo>
                      <a:pt x="224060" y="0"/>
                    </a:moveTo>
                    <a:lnTo>
                      <a:pt x="223159" y="24"/>
                    </a:lnTo>
                    <a:lnTo>
                      <a:pt x="222258" y="24"/>
                    </a:lnTo>
                    <a:lnTo>
                      <a:pt x="221357" y="73"/>
                    </a:lnTo>
                    <a:lnTo>
                      <a:pt x="220456" y="122"/>
                    </a:lnTo>
                    <a:lnTo>
                      <a:pt x="219555" y="195"/>
                    </a:lnTo>
                    <a:lnTo>
                      <a:pt x="218654" y="292"/>
                    </a:lnTo>
                    <a:lnTo>
                      <a:pt x="217850" y="390"/>
                    </a:lnTo>
                    <a:lnTo>
                      <a:pt x="217046" y="511"/>
                    </a:lnTo>
                    <a:lnTo>
                      <a:pt x="216243" y="633"/>
                    </a:lnTo>
                    <a:lnTo>
                      <a:pt x="215439" y="779"/>
                    </a:lnTo>
                    <a:lnTo>
                      <a:pt x="214635" y="925"/>
                    </a:lnTo>
                    <a:lnTo>
                      <a:pt x="213856" y="1120"/>
                    </a:lnTo>
                    <a:lnTo>
                      <a:pt x="213077" y="1291"/>
                    </a:lnTo>
                    <a:lnTo>
                      <a:pt x="212297" y="1510"/>
                    </a:lnTo>
                    <a:lnTo>
                      <a:pt x="211518" y="1729"/>
                    </a:lnTo>
                    <a:lnTo>
                      <a:pt x="210739" y="1948"/>
                    </a:lnTo>
                    <a:lnTo>
                      <a:pt x="209984" y="2192"/>
                    </a:lnTo>
                    <a:lnTo>
                      <a:pt x="209229" y="2460"/>
                    </a:lnTo>
                    <a:lnTo>
                      <a:pt x="208474" y="2752"/>
                    </a:lnTo>
                    <a:lnTo>
                      <a:pt x="207743" y="3044"/>
                    </a:lnTo>
                    <a:lnTo>
                      <a:pt x="206988" y="3337"/>
                    </a:lnTo>
                    <a:lnTo>
                      <a:pt x="206257" y="3677"/>
                    </a:lnTo>
                    <a:lnTo>
                      <a:pt x="205551" y="4018"/>
                    </a:lnTo>
                    <a:lnTo>
                      <a:pt x="204845" y="4359"/>
                    </a:lnTo>
                    <a:lnTo>
                      <a:pt x="204138" y="4749"/>
                    </a:lnTo>
                    <a:lnTo>
                      <a:pt x="203432" y="5114"/>
                    </a:lnTo>
                    <a:lnTo>
                      <a:pt x="202750" y="5528"/>
                    </a:lnTo>
                    <a:lnTo>
                      <a:pt x="202068" y="5942"/>
                    </a:lnTo>
                    <a:lnTo>
                      <a:pt x="201386" y="6381"/>
                    </a:lnTo>
                    <a:lnTo>
                      <a:pt x="200729" y="6819"/>
                    </a:lnTo>
                    <a:lnTo>
                      <a:pt x="200071" y="7306"/>
                    </a:lnTo>
                    <a:lnTo>
                      <a:pt x="199414" y="7769"/>
                    </a:lnTo>
                    <a:lnTo>
                      <a:pt x="198780" y="8280"/>
                    </a:lnTo>
                    <a:lnTo>
                      <a:pt x="198172" y="8792"/>
                    </a:lnTo>
                    <a:lnTo>
                      <a:pt x="197538" y="9303"/>
                    </a:lnTo>
                    <a:lnTo>
                      <a:pt x="196954" y="9863"/>
                    </a:lnTo>
                    <a:lnTo>
                      <a:pt x="196345" y="10424"/>
                    </a:lnTo>
                    <a:lnTo>
                      <a:pt x="195761" y="11008"/>
                    </a:lnTo>
                    <a:lnTo>
                      <a:pt x="194811" y="11982"/>
                    </a:lnTo>
                    <a:lnTo>
                      <a:pt x="193885" y="13005"/>
                    </a:lnTo>
                    <a:lnTo>
                      <a:pt x="193009" y="14052"/>
                    </a:lnTo>
                    <a:lnTo>
                      <a:pt x="192132" y="15124"/>
                    </a:lnTo>
                    <a:lnTo>
                      <a:pt x="191279" y="16244"/>
                    </a:lnTo>
                    <a:lnTo>
                      <a:pt x="190451" y="17365"/>
                    </a:lnTo>
                    <a:lnTo>
                      <a:pt x="189623" y="18485"/>
                    </a:lnTo>
                    <a:lnTo>
                      <a:pt x="188820" y="19654"/>
                    </a:lnTo>
                    <a:lnTo>
                      <a:pt x="187237" y="21992"/>
                    </a:lnTo>
                    <a:lnTo>
                      <a:pt x="185678" y="24354"/>
                    </a:lnTo>
                    <a:lnTo>
                      <a:pt x="184119" y="26717"/>
                    </a:lnTo>
                    <a:lnTo>
                      <a:pt x="182536" y="29055"/>
                    </a:lnTo>
                    <a:lnTo>
                      <a:pt x="181732" y="30224"/>
                    </a:lnTo>
                    <a:lnTo>
                      <a:pt x="180904" y="31368"/>
                    </a:lnTo>
                    <a:lnTo>
                      <a:pt x="180076" y="32489"/>
                    </a:lnTo>
                    <a:lnTo>
                      <a:pt x="179224" y="33609"/>
                    </a:lnTo>
                    <a:lnTo>
                      <a:pt x="178347" y="34680"/>
                    </a:lnTo>
                    <a:lnTo>
                      <a:pt x="177446" y="35752"/>
                    </a:lnTo>
                    <a:lnTo>
                      <a:pt x="176521" y="36775"/>
                    </a:lnTo>
                    <a:lnTo>
                      <a:pt x="175546" y="37773"/>
                    </a:lnTo>
                    <a:lnTo>
                      <a:pt x="174572" y="38723"/>
                    </a:lnTo>
                    <a:lnTo>
                      <a:pt x="173549" y="39649"/>
                    </a:lnTo>
                    <a:lnTo>
                      <a:pt x="172502" y="40550"/>
                    </a:lnTo>
                    <a:lnTo>
                      <a:pt x="171942" y="40964"/>
                    </a:lnTo>
                    <a:lnTo>
                      <a:pt x="171406" y="41378"/>
                    </a:lnTo>
                    <a:lnTo>
                      <a:pt x="170846" y="41792"/>
                    </a:lnTo>
                    <a:lnTo>
                      <a:pt x="170262" y="42182"/>
                    </a:lnTo>
                    <a:lnTo>
                      <a:pt x="169677" y="42571"/>
                    </a:lnTo>
                    <a:lnTo>
                      <a:pt x="169093" y="42937"/>
                    </a:lnTo>
                    <a:lnTo>
                      <a:pt x="168484" y="43302"/>
                    </a:lnTo>
                    <a:lnTo>
                      <a:pt x="167850" y="43643"/>
                    </a:lnTo>
                    <a:lnTo>
                      <a:pt x="167217" y="43959"/>
                    </a:lnTo>
                    <a:lnTo>
                      <a:pt x="166584" y="44276"/>
                    </a:lnTo>
                    <a:lnTo>
                      <a:pt x="165975" y="44544"/>
                    </a:lnTo>
                    <a:lnTo>
                      <a:pt x="165366" y="44812"/>
                    </a:lnTo>
                    <a:lnTo>
                      <a:pt x="164757" y="45031"/>
                    </a:lnTo>
                    <a:lnTo>
                      <a:pt x="164149" y="45250"/>
                    </a:lnTo>
                    <a:lnTo>
                      <a:pt x="163540" y="45445"/>
                    </a:lnTo>
                    <a:lnTo>
                      <a:pt x="162931" y="45615"/>
                    </a:lnTo>
                    <a:lnTo>
                      <a:pt x="162322" y="45762"/>
                    </a:lnTo>
                    <a:lnTo>
                      <a:pt x="161713" y="45883"/>
                    </a:lnTo>
                    <a:lnTo>
                      <a:pt x="161104" y="46005"/>
                    </a:lnTo>
                    <a:lnTo>
                      <a:pt x="160495" y="46103"/>
                    </a:lnTo>
                    <a:lnTo>
                      <a:pt x="159887" y="46176"/>
                    </a:lnTo>
                    <a:lnTo>
                      <a:pt x="159278" y="46249"/>
                    </a:lnTo>
                    <a:lnTo>
                      <a:pt x="158669" y="46297"/>
                    </a:lnTo>
                    <a:lnTo>
                      <a:pt x="158084" y="46322"/>
                    </a:lnTo>
                    <a:lnTo>
                      <a:pt x="156867" y="46322"/>
                    </a:lnTo>
                    <a:lnTo>
                      <a:pt x="155649" y="46297"/>
                    </a:lnTo>
                    <a:lnTo>
                      <a:pt x="154456" y="46200"/>
                    </a:lnTo>
                    <a:lnTo>
                      <a:pt x="153238" y="46054"/>
                    </a:lnTo>
                    <a:lnTo>
                      <a:pt x="152044" y="45883"/>
                    </a:lnTo>
                    <a:lnTo>
                      <a:pt x="150827" y="45664"/>
                    </a:lnTo>
                    <a:lnTo>
                      <a:pt x="149633" y="45421"/>
                    </a:lnTo>
                    <a:lnTo>
                      <a:pt x="148416" y="45128"/>
                    </a:lnTo>
                    <a:lnTo>
                      <a:pt x="147222" y="44836"/>
                    </a:lnTo>
                    <a:lnTo>
                      <a:pt x="146005" y="44495"/>
                    </a:lnTo>
                    <a:lnTo>
                      <a:pt x="144811" y="44179"/>
                    </a:lnTo>
                    <a:lnTo>
                      <a:pt x="142376" y="43472"/>
                    </a:lnTo>
                    <a:lnTo>
                      <a:pt x="139965" y="42766"/>
                    </a:lnTo>
                    <a:lnTo>
                      <a:pt x="137554" y="42108"/>
                    </a:lnTo>
                    <a:lnTo>
                      <a:pt x="136336" y="41792"/>
                    </a:lnTo>
                    <a:lnTo>
                      <a:pt x="135118" y="41500"/>
                    </a:lnTo>
                    <a:lnTo>
                      <a:pt x="133900" y="41232"/>
                    </a:lnTo>
                    <a:lnTo>
                      <a:pt x="132683" y="41013"/>
                    </a:lnTo>
                    <a:lnTo>
                      <a:pt x="131465" y="40818"/>
                    </a:lnTo>
                    <a:lnTo>
                      <a:pt x="130247" y="40647"/>
                    </a:lnTo>
                    <a:lnTo>
                      <a:pt x="129030" y="40550"/>
                    </a:lnTo>
                    <a:lnTo>
                      <a:pt x="127787" y="40477"/>
                    </a:lnTo>
                    <a:lnTo>
                      <a:pt x="125742" y="40477"/>
                    </a:lnTo>
                    <a:lnTo>
                      <a:pt x="124719" y="40501"/>
                    </a:lnTo>
                    <a:lnTo>
                      <a:pt x="123696" y="40574"/>
                    </a:lnTo>
                    <a:lnTo>
                      <a:pt x="122697" y="40672"/>
                    </a:lnTo>
                    <a:lnTo>
                      <a:pt x="121699" y="40769"/>
                    </a:lnTo>
                    <a:lnTo>
                      <a:pt x="120700" y="40915"/>
                    </a:lnTo>
                    <a:lnTo>
                      <a:pt x="119726" y="41061"/>
                    </a:lnTo>
                    <a:lnTo>
                      <a:pt x="118752" y="41256"/>
                    </a:lnTo>
                    <a:lnTo>
                      <a:pt x="117802" y="41451"/>
                    </a:lnTo>
                    <a:lnTo>
                      <a:pt x="116828" y="41670"/>
                    </a:lnTo>
                    <a:lnTo>
                      <a:pt x="115878" y="41938"/>
                    </a:lnTo>
                    <a:lnTo>
                      <a:pt x="114953" y="42206"/>
                    </a:lnTo>
                    <a:lnTo>
                      <a:pt x="114003" y="42498"/>
                    </a:lnTo>
                    <a:lnTo>
                      <a:pt x="113077" y="42815"/>
                    </a:lnTo>
                    <a:lnTo>
                      <a:pt x="112152" y="43131"/>
                    </a:lnTo>
                    <a:lnTo>
                      <a:pt x="111251" y="43497"/>
                    </a:lnTo>
                    <a:lnTo>
                      <a:pt x="110350" y="43862"/>
                    </a:lnTo>
                    <a:lnTo>
                      <a:pt x="109449" y="44252"/>
                    </a:lnTo>
                    <a:lnTo>
                      <a:pt x="108547" y="44666"/>
                    </a:lnTo>
                    <a:lnTo>
                      <a:pt x="107671" y="45080"/>
                    </a:lnTo>
                    <a:lnTo>
                      <a:pt x="106794" y="45518"/>
                    </a:lnTo>
                    <a:lnTo>
                      <a:pt x="105917" y="45981"/>
                    </a:lnTo>
                    <a:lnTo>
                      <a:pt x="105040" y="46444"/>
                    </a:lnTo>
                    <a:lnTo>
                      <a:pt x="104188" y="46955"/>
                    </a:lnTo>
                    <a:lnTo>
                      <a:pt x="103336" y="47442"/>
                    </a:lnTo>
                    <a:lnTo>
                      <a:pt x="102508" y="47978"/>
                    </a:lnTo>
                    <a:lnTo>
                      <a:pt x="101655" y="48489"/>
                    </a:lnTo>
                    <a:lnTo>
                      <a:pt x="100827" y="49049"/>
                    </a:lnTo>
                    <a:lnTo>
                      <a:pt x="100023" y="49610"/>
                    </a:lnTo>
                    <a:lnTo>
                      <a:pt x="98392" y="50754"/>
                    </a:lnTo>
                    <a:lnTo>
                      <a:pt x="96784" y="51972"/>
                    </a:lnTo>
                    <a:lnTo>
                      <a:pt x="95201" y="53214"/>
                    </a:lnTo>
                    <a:lnTo>
                      <a:pt x="93643" y="54505"/>
                    </a:lnTo>
                    <a:lnTo>
                      <a:pt x="92133" y="55820"/>
                    </a:lnTo>
                    <a:lnTo>
                      <a:pt x="90623" y="57159"/>
                    </a:lnTo>
                    <a:lnTo>
                      <a:pt x="89137" y="58548"/>
                    </a:lnTo>
                    <a:lnTo>
                      <a:pt x="87676" y="59936"/>
                    </a:lnTo>
                    <a:lnTo>
                      <a:pt x="86263" y="61373"/>
                    </a:lnTo>
                    <a:lnTo>
                      <a:pt x="84851" y="62810"/>
                    </a:lnTo>
                    <a:lnTo>
                      <a:pt x="83438" y="64246"/>
                    </a:lnTo>
                    <a:lnTo>
                      <a:pt x="82074" y="65708"/>
                    </a:lnTo>
                    <a:lnTo>
                      <a:pt x="80735" y="67169"/>
                    </a:lnTo>
                    <a:lnTo>
                      <a:pt x="78080" y="70067"/>
                    </a:lnTo>
                    <a:lnTo>
                      <a:pt x="75523" y="72965"/>
                    </a:lnTo>
                    <a:lnTo>
                      <a:pt x="73282" y="75498"/>
                    </a:lnTo>
                    <a:lnTo>
                      <a:pt x="70993" y="78055"/>
                    </a:lnTo>
                    <a:lnTo>
                      <a:pt x="68631" y="80613"/>
                    </a:lnTo>
                    <a:lnTo>
                      <a:pt x="67437" y="81903"/>
                    </a:lnTo>
                    <a:lnTo>
                      <a:pt x="66244" y="83170"/>
                    </a:lnTo>
                    <a:lnTo>
                      <a:pt x="65002" y="84412"/>
                    </a:lnTo>
                    <a:lnTo>
                      <a:pt x="63784" y="85654"/>
                    </a:lnTo>
                    <a:lnTo>
                      <a:pt x="62518" y="86872"/>
                    </a:lnTo>
                    <a:lnTo>
                      <a:pt x="61251" y="88089"/>
                    </a:lnTo>
                    <a:lnTo>
                      <a:pt x="59960" y="89283"/>
                    </a:lnTo>
                    <a:lnTo>
                      <a:pt x="58645" y="90427"/>
                    </a:lnTo>
                    <a:lnTo>
                      <a:pt x="57330" y="91572"/>
                    </a:lnTo>
                    <a:lnTo>
                      <a:pt x="55991" y="92692"/>
                    </a:lnTo>
                    <a:lnTo>
                      <a:pt x="54627" y="93764"/>
                    </a:lnTo>
                    <a:lnTo>
                      <a:pt x="53239" y="94811"/>
                    </a:lnTo>
                    <a:lnTo>
                      <a:pt x="51826" y="95834"/>
                    </a:lnTo>
                    <a:lnTo>
                      <a:pt x="50414" y="96808"/>
                    </a:lnTo>
                    <a:lnTo>
                      <a:pt x="48952" y="97734"/>
                    </a:lnTo>
                    <a:lnTo>
                      <a:pt x="47491" y="98635"/>
                    </a:lnTo>
                    <a:lnTo>
                      <a:pt x="45981" y="99487"/>
                    </a:lnTo>
                    <a:lnTo>
                      <a:pt x="44471" y="100291"/>
                    </a:lnTo>
                    <a:lnTo>
                      <a:pt x="42912" y="101046"/>
                    </a:lnTo>
                    <a:lnTo>
                      <a:pt x="42133" y="101411"/>
                    </a:lnTo>
                    <a:lnTo>
                      <a:pt x="41354" y="101752"/>
                    </a:lnTo>
                    <a:lnTo>
                      <a:pt x="40550" y="102069"/>
                    </a:lnTo>
                    <a:lnTo>
                      <a:pt x="39746" y="102385"/>
                    </a:lnTo>
                    <a:lnTo>
                      <a:pt x="38943" y="102702"/>
                    </a:lnTo>
                    <a:lnTo>
                      <a:pt x="38139" y="102994"/>
                    </a:lnTo>
                    <a:lnTo>
                      <a:pt x="37311" y="103262"/>
                    </a:lnTo>
                    <a:lnTo>
                      <a:pt x="36483" y="103506"/>
                    </a:lnTo>
                    <a:lnTo>
                      <a:pt x="35655" y="103749"/>
                    </a:lnTo>
                    <a:lnTo>
                      <a:pt x="34802" y="103993"/>
                    </a:lnTo>
                    <a:lnTo>
                      <a:pt x="33950" y="104187"/>
                    </a:lnTo>
                    <a:lnTo>
                      <a:pt x="33098" y="104382"/>
                    </a:lnTo>
                    <a:lnTo>
                      <a:pt x="32221" y="104577"/>
                    </a:lnTo>
                    <a:lnTo>
                      <a:pt x="31368" y="104723"/>
                    </a:lnTo>
                    <a:lnTo>
                      <a:pt x="30248" y="104894"/>
                    </a:lnTo>
                    <a:lnTo>
                      <a:pt x="29152" y="105040"/>
                    </a:lnTo>
                    <a:lnTo>
                      <a:pt x="28008" y="105137"/>
                    </a:lnTo>
                    <a:lnTo>
                      <a:pt x="26863" y="105186"/>
                    </a:lnTo>
                    <a:lnTo>
                      <a:pt x="25718" y="105210"/>
                    </a:lnTo>
                    <a:lnTo>
                      <a:pt x="24574" y="105186"/>
                    </a:lnTo>
                    <a:lnTo>
                      <a:pt x="23429" y="105137"/>
                    </a:lnTo>
                    <a:lnTo>
                      <a:pt x="22260" y="105040"/>
                    </a:lnTo>
                    <a:lnTo>
                      <a:pt x="21115" y="104918"/>
                    </a:lnTo>
                    <a:lnTo>
                      <a:pt x="19971" y="104748"/>
                    </a:lnTo>
                    <a:lnTo>
                      <a:pt x="18826" y="104528"/>
                    </a:lnTo>
                    <a:lnTo>
                      <a:pt x="17681" y="104285"/>
                    </a:lnTo>
                    <a:lnTo>
                      <a:pt x="16561" y="103993"/>
                    </a:lnTo>
                    <a:lnTo>
                      <a:pt x="15441" y="103676"/>
                    </a:lnTo>
                    <a:lnTo>
                      <a:pt x="14345" y="103286"/>
                    </a:lnTo>
                    <a:lnTo>
                      <a:pt x="13249" y="102897"/>
                    </a:lnTo>
                    <a:lnTo>
                      <a:pt x="12177" y="102434"/>
                    </a:lnTo>
                    <a:lnTo>
                      <a:pt x="11154" y="101947"/>
                    </a:lnTo>
                    <a:lnTo>
                      <a:pt x="10131" y="101435"/>
                    </a:lnTo>
                    <a:lnTo>
                      <a:pt x="9133" y="100851"/>
                    </a:lnTo>
                    <a:lnTo>
                      <a:pt x="8159" y="100242"/>
                    </a:lnTo>
                    <a:lnTo>
                      <a:pt x="7233" y="99609"/>
                    </a:lnTo>
                    <a:lnTo>
                      <a:pt x="6308" y="98903"/>
                    </a:lnTo>
                    <a:lnTo>
                      <a:pt x="5455" y="98172"/>
                    </a:lnTo>
                    <a:lnTo>
                      <a:pt x="4603" y="97417"/>
                    </a:lnTo>
                    <a:lnTo>
                      <a:pt x="3824" y="96589"/>
                    </a:lnTo>
                    <a:lnTo>
                      <a:pt x="3434" y="96175"/>
                    </a:lnTo>
                    <a:lnTo>
                      <a:pt x="3069" y="95737"/>
                    </a:lnTo>
                    <a:lnTo>
                      <a:pt x="2703" y="95298"/>
                    </a:lnTo>
                    <a:lnTo>
                      <a:pt x="2362" y="94835"/>
                    </a:lnTo>
                    <a:lnTo>
                      <a:pt x="2021" y="94373"/>
                    </a:lnTo>
                    <a:lnTo>
                      <a:pt x="1680" y="93910"/>
                    </a:lnTo>
                    <a:lnTo>
                      <a:pt x="1388" y="93423"/>
                    </a:lnTo>
                    <a:lnTo>
                      <a:pt x="1072" y="92936"/>
                    </a:lnTo>
                    <a:lnTo>
                      <a:pt x="779" y="92424"/>
                    </a:lnTo>
                    <a:lnTo>
                      <a:pt x="511" y="91913"/>
                    </a:lnTo>
                    <a:lnTo>
                      <a:pt x="308" y="91507"/>
                    </a:lnTo>
                    <a:lnTo>
                      <a:pt x="308" y="91507"/>
                    </a:lnTo>
                    <a:lnTo>
                      <a:pt x="463" y="91840"/>
                    </a:lnTo>
                    <a:lnTo>
                      <a:pt x="950" y="92814"/>
                    </a:lnTo>
                    <a:lnTo>
                      <a:pt x="1461" y="93764"/>
                    </a:lnTo>
                    <a:lnTo>
                      <a:pt x="1997" y="94714"/>
                    </a:lnTo>
                    <a:lnTo>
                      <a:pt x="2557" y="95615"/>
                    </a:lnTo>
                    <a:lnTo>
                      <a:pt x="3117" y="96492"/>
                    </a:lnTo>
                    <a:lnTo>
                      <a:pt x="3726" y="97344"/>
                    </a:lnTo>
                    <a:lnTo>
                      <a:pt x="4335" y="98172"/>
                    </a:lnTo>
                    <a:lnTo>
                      <a:pt x="4968" y="98976"/>
                    </a:lnTo>
                    <a:lnTo>
                      <a:pt x="5650" y="99731"/>
                    </a:lnTo>
                    <a:lnTo>
                      <a:pt x="6332" y="100486"/>
                    </a:lnTo>
                    <a:lnTo>
                      <a:pt x="7014" y="101216"/>
                    </a:lnTo>
                    <a:lnTo>
                      <a:pt x="7745" y="101898"/>
                    </a:lnTo>
                    <a:lnTo>
                      <a:pt x="8500" y="102556"/>
                    </a:lnTo>
                    <a:lnTo>
                      <a:pt x="9255" y="103189"/>
                    </a:lnTo>
                    <a:lnTo>
                      <a:pt x="10058" y="103798"/>
                    </a:lnTo>
                    <a:lnTo>
                      <a:pt x="10862" y="104382"/>
                    </a:lnTo>
                    <a:lnTo>
                      <a:pt x="11690" y="104918"/>
                    </a:lnTo>
                    <a:lnTo>
                      <a:pt x="12543" y="105430"/>
                    </a:lnTo>
                    <a:lnTo>
                      <a:pt x="13395" y="105917"/>
                    </a:lnTo>
                    <a:lnTo>
                      <a:pt x="14296" y="106379"/>
                    </a:lnTo>
                    <a:lnTo>
                      <a:pt x="15197" y="106793"/>
                    </a:lnTo>
                    <a:lnTo>
                      <a:pt x="16123" y="107183"/>
                    </a:lnTo>
                    <a:lnTo>
                      <a:pt x="17072" y="107524"/>
                    </a:lnTo>
                    <a:lnTo>
                      <a:pt x="18047" y="107865"/>
                    </a:lnTo>
                    <a:lnTo>
                      <a:pt x="19045" y="108157"/>
                    </a:lnTo>
                    <a:lnTo>
                      <a:pt x="20044" y="108401"/>
                    </a:lnTo>
                    <a:lnTo>
                      <a:pt x="21091" y="108620"/>
                    </a:lnTo>
                    <a:lnTo>
                      <a:pt x="22138" y="108815"/>
                    </a:lnTo>
                    <a:lnTo>
                      <a:pt x="23210" y="108985"/>
                    </a:lnTo>
                    <a:lnTo>
                      <a:pt x="24281" y="109107"/>
                    </a:lnTo>
                    <a:lnTo>
                      <a:pt x="25402" y="109180"/>
                    </a:lnTo>
                    <a:lnTo>
                      <a:pt x="26181" y="109229"/>
                    </a:lnTo>
                    <a:lnTo>
                      <a:pt x="26985" y="109253"/>
                    </a:lnTo>
                    <a:lnTo>
                      <a:pt x="28543" y="109253"/>
                    </a:lnTo>
                    <a:lnTo>
                      <a:pt x="29298" y="109229"/>
                    </a:lnTo>
                    <a:lnTo>
                      <a:pt x="30078" y="109204"/>
                    </a:lnTo>
                    <a:lnTo>
                      <a:pt x="31588" y="109083"/>
                    </a:lnTo>
                    <a:lnTo>
                      <a:pt x="33073" y="108912"/>
                    </a:lnTo>
                    <a:lnTo>
                      <a:pt x="34535" y="108693"/>
                    </a:lnTo>
                    <a:lnTo>
                      <a:pt x="35971" y="108425"/>
                    </a:lnTo>
                    <a:lnTo>
                      <a:pt x="37408" y="108108"/>
                    </a:lnTo>
                    <a:lnTo>
                      <a:pt x="38821" y="107719"/>
                    </a:lnTo>
                    <a:lnTo>
                      <a:pt x="40185" y="107305"/>
                    </a:lnTo>
                    <a:lnTo>
                      <a:pt x="41573" y="106818"/>
                    </a:lnTo>
                    <a:lnTo>
                      <a:pt x="42912" y="106306"/>
                    </a:lnTo>
                    <a:lnTo>
                      <a:pt x="44228" y="105746"/>
                    </a:lnTo>
                    <a:lnTo>
                      <a:pt x="45543" y="105162"/>
                    </a:lnTo>
                    <a:lnTo>
                      <a:pt x="46858" y="104504"/>
                    </a:lnTo>
                    <a:lnTo>
                      <a:pt x="48124" y="103822"/>
                    </a:lnTo>
                    <a:lnTo>
                      <a:pt x="49391" y="103116"/>
                    </a:lnTo>
                    <a:lnTo>
                      <a:pt x="50633" y="102361"/>
                    </a:lnTo>
                    <a:lnTo>
                      <a:pt x="51875" y="101557"/>
                    </a:lnTo>
                    <a:lnTo>
                      <a:pt x="53093" y="100729"/>
                    </a:lnTo>
                    <a:lnTo>
                      <a:pt x="54286" y="99877"/>
                    </a:lnTo>
                    <a:lnTo>
                      <a:pt x="55479" y="99000"/>
                    </a:lnTo>
                    <a:lnTo>
                      <a:pt x="56673" y="98075"/>
                    </a:lnTo>
                    <a:lnTo>
                      <a:pt x="57842" y="97125"/>
                    </a:lnTo>
                    <a:lnTo>
                      <a:pt x="58986" y="96175"/>
                    </a:lnTo>
                    <a:lnTo>
                      <a:pt x="60131" y="95176"/>
                    </a:lnTo>
                    <a:lnTo>
                      <a:pt x="61251" y="94153"/>
                    </a:lnTo>
                    <a:lnTo>
                      <a:pt x="62396" y="93131"/>
                    </a:lnTo>
                    <a:lnTo>
                      <a:pt x="63492" y="92059"/>
                    </a:lnTo>
                    <a:lnTo>
                      <a:pt x="64612" y="90987"/>
                    </a:lnTo>
                    <a:lnTo>
                      <a:pt x="65708" y="89892"/>
                    </a:lnTo>
                    <a:lnTo>
                      <a:pt x="66780" y="88796"/>
                    </a:lnTo>
                    <a:lnTo>
                      <a:pt x="68947" y="86531"/>
                    </a:lnTo>
                    <a:lnTo>
                      <a:pt x="71066" y="84241"/>
                    </a:lnTo>
                    <a:lnTo>
                      <a:pt x="73185" y="81903"/>
                    </a:lnTo>
                    <a:lnTo>
                      <a:pt x="75279" y="79565"/>
                    </a:lnTo>
                    <a:lnTo>
                      <a:pt x="79420" y="74865"/>
                    </a:lnTo>
                    <a:lnTo>
                      <a:pt x="81490" y="72527"/>
                    </a:lnTo>
                    <a:lnTo>
                      <a:pt x="83560" y="70238"/>
                    </a:lnTo>
                    <a:lnTo>
                      <a:pt x="85630" y="67973"/>
                    </a:lnTo>
                    <a:lnTo>
                      <a:pt x="87724" y="65756"/>
                    </a:lnTo>
                    <a:lnTo>
                      <a:pt x="88772" y="64685"/>
                    </a:lnTo>
                    <a:lnTo>
                      <a:pt x="89819" y="63613"/>
                    </a:lnTo>
                    <a:lnTo>
                      <a:pt x="90866" y="62566"/>
                    </a:lnTo>
                    <a:lnTo>
                      <a:pt x="91938" y="61543"/>
                    </a:lnTo>
                    <a:lnTo>
                      <a:pt x="92985" y="60545"/>
                    </a:lnTo>
                    <a:lnTo>
                      <a:pt x="94057" y="59570"/>
                    </a:lnTo>
                    <a:lnTo>
                      <a:pt x="95128" y="58621"/>
                    </a:lnTo>
                    <a:lnTo>
                      <a:pt x="96224" y="57695"/>
                    </a:lnTo>
                    <a:lnTo>
                      <a:pt x="97320" y="56794"/>
                    </a:lnTo>
                    <a:lnTo>
                      <a:pt x="98416" y="55942"/>
                    </a:lnTo>
                    <a:lnTo>
                      <a:pt x="99512" y="55089"/>
                    </a:lnTo>
                    <a:lnTo>
                      <a:pt x="100632" y="54286"/>
                    </a:lnTo>
                    <a:lnTo>
                      <a:pt x="101947" y="53409"/>
                    </a:lnTo>
                    <a:lnTo>
                      <a:pt x="103263" y="52532"/>
                    </a:lnTo>
                    <a:lnTo>
                      <a:pt x="104626" y="51704"/>
                    </a:lnTo>
                    <a:lnTo>
                      <a:pt x="106015" y="50900"/>
                    </a:lnTo>
                    <a:lnTo>
                      <a:pt x="107403" y="50145"/>
                    </a:lnTo>
                    <a:lnTo>
                      <a:pt x="108815" y="49415"/>
                    </a:lnTo>
                    <a:lnTo>
                      <a:pt x="110252" y="48733"/>
                    </a:lnTo>
                    <a:lnTo>
                      <a:pt x="111714" y="48075"/>
                    </a:lnTo>
                    <a:lnTo>
                      <a:pt x="113175" y="47491"/>
                    </a:lnTo>
                    <a:lnTo>
                      <a:pt x="114660" y="46931"/>
                    </a:lnTo>
                    <a:lnTo>
                      <a:pt x="116170" y="46419"/>
                    </a:lnTo>
                    <a:lnTo>
                      <a:pt x="117680" y="45981"/>
                    </a:lnTo>
                    <a:lnTo>
                      <a:pt x="119215" y="45567"/>
                    </a:lnTo>
                    <a:lnTo>
                      <a:pt x="119994" y="45396"/>
                    </a:lnTo>
                    <a:lnTo>
                      <a:pt x="120773" y="45226"/>
                    </a:lnTo>
                    <a:lnTo>
                      <a:pt x="121553" y="45080"/>
                    </a:lnTo>
                    <a:lnTo>
                      <a:pt x="122332" y="44934"/>
                    </a:lnTo>
                    <a:lnTo>
                      <a:pt x="123136" y="44812"/>
                    </a:lnTo>
                    <a:lnTo>
                      <a:pt x="123915" y="44714"/>
                    </a:lnTo>
                    <a:lnTo>
                      <a:pt x="124816" y="44617"/>
                    </a:lnTo>
                    <a:lnTo>
                      <a:pt x="125693" y="44568"/>
                    </a:lnTo>
                    <a:lnTo>
                      <a:pt x="126570" y="44520"/>
                    </a:lnTo>
                    <a:lnTo>
                      <a:pt x="127422" y="44495"/>
                    </a:lnTo>
                    <a:lnTo>
                      <a:pt x="128299" y="44520"/>
                    </a:lnTo>
                    <a:lnTo>
                      <a:pt x="129151" y="44544"/>
                    </a:lnTo>
                    <a:lnTo>
                      <a:pt x="130028" y="44593"/>
                    </a:lnTo>
                    <a:lnTo>
                      <a:pt x="130880" y="44666"/>
                    </a:lnTo>
                    <a:lnTo>
                      <a:pt x="131709" y="44763"/>
                    </a:lnTo>
                    <a:lnTo>
                      <a:pt x="132561" y="44861"/>
                    </a:lnTo>
                    <a:lnTo>
                      <a:pt x="133413" y="45007"/>
                    </a:lnTo>
                    <a:lnTo>
                      <a:pt x="134241" y="45153"/>
                    </a:lnTo>
                    <a:lnTo>
                      <a:pt x="135922" y="45469"/>
                    </a:lnTo>
                    <a:lnTo>
                      <a:pt x="137602" y="45859"/>
                    </a:lnTo>
                    <a:lnTo>
                      <a:pt x="139258" y="46273"/>
                    </a:lnTo>
                    <a:lnTo>
                      <a:pt x="140914" y="46711"/>
                    </a:lnTo>
                    <a:lnTo>
                      <a:pt x="144251" y="47661"/>
                    </a:lnTo>
                    <a:lnTo>
                      <a:pt x="145907" y="48124"/>
                    </a:lnTo>
                    <a:lnTo>
                      <a:pt x="147588" y="48587"/>
                    </a:lnTo>
                    <a:lnTo>
                      <a:pt x="149268" y="49025"/>
                    </a:lnTo>
                    <a:lnTo>
                      <a:pt x="150973" y="49439"/>
                    </a:lnTo>
                    <a:lnTo>
                      <a:pt x="152361" y="49756"/>
                    </a:lnTo>
                    <a:lnTo>
                      <a:pt x="153749" y="49999"/>
                    </a:lnTo>
                    <a:lnTo>
                      <a:pt x="154456" y="50097"/>
                    </a:lnTo>
                    <a:lnTo>
                      <a:pt x="155137" y="50170"/>
                    </a:lnTo>
                    <a:lnTo>
                      <a:pt x="155819" y="50243"/>
                    </a:lnTo>
                    <a:lnTo>
                      <a:pt x="156501" y="50292"/>
                    </a:lnTo>
                    <a:lnTo>
                      <a:pt x="157183" y="50316"/>
                    </a:lnTo>
                    <a:lnTo>
                      <a:pt x="157865" y="50340"/>
                    </a:lnTo>
                    <a:lnTo>
                      <a:pt x="158523" y="50340"/>
                    </a:lnTo>
                    <a:lnTo>
                      <a:pt x="159205" y="50316"/>
                    </a:lnTo>
                    <a:lnTo>
                      <a:pt x="159862" y="50292"/>
                    </a:lnTo>
                    <a:lnTo>
                      <a:pt x="160520" y="50243"/>
                    </a:lnTo>
                    <a:lnTo>
                      <a:pt x="161177" y="50170"/>
                    </a:lnTo>
                    <a:lnTo>
                      <a:pt x="161835" y="50097"/>
                    </a:lnTo>
                    <a:lnTo>
                      <a:pt x="162492" y="49999"/>
                    </a:lnTo>
                    <a:lnTo>
                      <a:pt x="163150" y="49877"/>
                    </a:lnTo>
                    <a:lnTo>
                      <a:pt x="163783" y="49731"/>
                    </a:lnTo>
                    <a:lnTo>
                      <a:pt x="164416" y="49585"/>
                    </a:lnTo>
                    <a:lnTo>
                      <a:pt x="165074" y="49390"/>
                    </a:lnTo>
                    <a:lnTo>
                      <a:pt x="165707" y="49196"/>
                    </a:lnTo>
                    <a:lnTo>
                      <a:pt x="166340" y="49001"/>
                    </a:lnTo>
                    <a:lnTo>
                      <a:pt x="166974" y="48757"/>
                    </a:lnTo>
                    <a:lnTo>
                      <a:pt x="167583" y="48514"/>
                    </a:lnTo>
                    <a:lnTo>
                      <a:pt x="168216" y="48246"/>
                    </a:lnTo>
                    <a:lnTo>
                      <a:pt x="168825" y="47954"/>
                    </a:lnTo>
                    <a:lnTo>
                      <a:pt x="169458" y="47637"/>
                    </a:lnTo>
                    <a:lnTo>
                      <a:pt x="170067" y="47320"/>
                    </a:lnTo>
                    <a:lnTo>
                      <a:pt x="170676" y="46955"/>
                    </a:lnTo>
                    <a:lnTo>
                      <a:pt x="171260" y="46590"/>
                    </a:lnTo>
                    <a:lnTo>
                      <a:pt x="171869" y="46200"/>
                    </a:lnTo>
                    <a:lnTo>
                      <a:pt x="172940" y="45445"/>
                    </a:lnTo>
                    <a:lnTo>
                      <a:pt x="173988" y="44666"/>
                    </a:lnTo>
                    <a:lnTo>
                      <a:pt x="174962" y="43838"/>
                    </a:lnTo>
                    <a:lnTo>
                      <a:pt x="175936" y="42985"/>
                    </a:lnTo>
                    <a:lnTo>
                      <a:pt x="176862" y="42108"/>
                    </a:lnTo>
                    <a:lnTo>
                      <a:pt x="177763" y="41207"/>
                    </a:lnTo>
                    <a:lnTo>
                      <a:pt x="178639" y="40258"/>
                    </a:lnTo>
                    <a:lnTo>
                      <a:pt x="179492" y="39308"/>
                    </a:lnTo>
                    <a:lnTo>
                      <a:pt x="180320" y="38334"/>
                    </a:lnTo>
                    <a:lnTo>
                      <a:pt x="181124" y="37335"/>
                    </a:lnTo>
                    <a:lnTo>
                      <a:pt x="181903" y="36312"/>
                    </a:lnTo>
                    <a:lnTo>
                      <a:pt x="182658" y="35265"/>
                    </a:lnTo>
                    <a:lnTo>
                      <a:pt x="183413" y="34218"/>
                    </a:lnTo>
                    <a:lnTo>
                      <a:pt x="184168" y="33170"/>
                    </a:lnTo>
                    <a:lnTo>
                      <a:pt x="185629" y="31027"/>
                    </a:lnTo>
                    <a:lnTo>
                      <a:pt x="188479" y="26692"/>
                    </a:lnTo>
                    <a:lnTo>
                      <a:pt x="189940" y="24549"/>
                    </a:lnTo>
                    <a:lnTo>
                      <a:pt x="191401" y="22406"/>
                    </a:lnTo>
                    <a:lnTo>
                      <a:pt x="192156" y="21359"/>
                    </a:lnTo>
                    <a:lnTo>
                      <a:pt x="192935" y="20336"/>
                    </a:lnTo>
                    <a:lnTo>
                      <a:pt x="193715" y="19313"/>
                    </a:lnTo>
                    <a:lnTo>
                      <a:pt x="194518" y="18314"/>
                    </a:lnTo>
                    <a:lnTo>
                      <a:pt x="195347" y="17340"/>
                    </a:lnTo>
                    <a:lnTo>
                      <a:pt x="196199" y="16366"/>
                    </a:lnTo>
                    <a:lnTo>
                      <a:pt x="197076" y="15441"/>
                    </a:lnTo>
                    <a:lnTo>
                      <a:pt x="197977" y="14515"/>
                    </a:lnTo>
                    <a:lnTo>
                      <a:pt x="198610" y="13931"/>
                    </a:lnTo>
                    <a:lnTo>
                      <a:pt x="199243" y="13346"/>
                    </a:lnTo>
                    <a:lnTo>
                      <a:pt x="199876" y="12786"/>
                    </a:lnTo>
                    <a:lnTo>
                      <a:pt x="200534" y="12250"/>
                    </a:lnTo>
                    <a:lnTo>
                      <a:pt x="201216" y="11714"/>
                    </a:lnTo>
                    <a:lnTo>
                      <a:pt x="201874" y="11227"/>
                    </a:lnTo>
                    <a:lnTo>
                      <a:pt x="202580" y="10740"/>
                    </a:lnTo>
                    <a:lnTo>
                      <a:pt x="203262" y="10253"/>
                    </a:lnTo>
                    <a:lnTo>
                      <a:pt x="203992" y="9815"/>
                    </a:lnTo>
                    <a:lnTo>
                      <a:pt x="204699" y="9376"/>
                    </a:lnTo>
                    <a:lnTo>
                      <a:pt x="205429" y="8962"/>
                    </a:lnTo>
                    <a:lnTo>
                      <a:pt x="206160" y="8548"/>
                    </a:lnTo>
                    <a:lnTo>
                      <a:pt x="206915" y="8183"/>
                    </a:lnTo>
                    <a:lnTo>
                      <a:pt x="207670" y="7818"/>
                    </a:lnTo>
                    <a:lnTo>
                      <a:pt x="208425" y="7452"/>
                    </a:lnTo>
                    <a:lnTo>
                      <a:pt x="209180" y="7136"/>
                    </a:lnTo>
                    <a:lnTo>
                      <a:pt x="209959" y="6819"/>
                    </a:lnTo>
                    <a:lnTo>
                      <a:pt x="210763" y="6503"/>
                    </a:lnTo>
                    <a:lnTo>
                      <a:pt x="211542" y="6235"/>
                    </a:lnTo>
                    <a:lnTo>
                      <a:pt x="212346" y="5967"/>
                    </a:lnTo>
                    <a:lnTo>
                      <a:pt x="213150" y="5723"/>
                    </a:lnTo>
                    <a:lnTo>
                      <a:pt x="213953" y="5480"/>
                    </a:lnTo>
                    <a:lnTo>
                      <a:pt x="214757" y="5285"/>
                    </a:lnTo>
                    <a:lnTo>
                      <a:pt x="215585" y="5090"/>
                    </a:lnTo>
                    <a:lnTo>
                      <a:pt x="216413" y="4895"/>
                    </a:lnTo>
                    <a:lnTo>
                      <a:pt x="217241" y="4725"/>
                    </a:lnTo>
                    <a:lnTo>
                      <a:pt x="218069" y="4579"/>
                    </a:lnTo>
                    <a:lnTo>
                      <a:pt x="218922" y="4457"/>
                    </a:lnTo>
                    <a:lnTo>
                      <a:pt x="219774" y="4335"/>
                    </a:lnTo>
                    <a:lnTo>
                      <a:pt x="220602" y="4238"/>
                    </a:lnTo>
                    <a:lnTo>
                      <a:pt x="221454" y="4140"/>
                    </a:lnTo>
                    <a:lnTo>
                      <a:pt x="222307" y="4092"/>
                    </a:lnTo>
                    <a:lnTo>
                      <a:pt x="223378" y="4018"/>
                    </a:lnTo>
                    <a:lnTo>
                      <a:pt x="224426" y="3970"/>
                    </a:lnTo>
                    <a:lnTo>
                      <a:pt x="226544" y="3970"/>
                    </a:lnTo>
                    <a:lnTo>
                      <a:pt x="227567" y="3994"/>
                    </a:lnTo>
                    <a:lnTo>
                      <a:pt x="228615" y="4043"/>
                    </a:lnTo>
                    <a:lnTo>
                      <a:pt x="229638" y="4116"/>
                    </a:lnTo>
                    <a:lnTo>
                      <a:pt x="230660" y="4213"/>
                    </a:lnTo>
                    <a:lnTo>
                      <a:pt x="231683" y="4335"/>
                    </a:lnTo>
                    <a:lnTo>
                      <a:pt x="232682" y="4481"/>
                    </a:lnTo>
                    <a:lnTo>
                      <a:pt x="233680" y="4627"/>
                    </a:lnTo>
                    <a:lnTo>
                      <a:pt x="234679" y="4822"/>
                    </a:lnTo>
                    <a:lnTo>
                      <a:pt x="235677" y="5017"/>
                    </a:lnTo>
                    <a:lnTo>
                      <a:pt x="236652" y="5236"/>
                    </a:lnTo>
                    <a:lnTo>
                      <a:pt x="237650" y="5455"/>
                    </a:lnTo>
                    <a:lnTo>
                      <a:pt x="238624" y="5723"/>
                    </a:lnTo>
                    <a:lnTo>
                      <a:pt x="239598" y="5991"/>
                    </a:lnTo>
                    <a:lnTo>
                      <a:pt x="240548" y="6283"/>
                    </a:lnTo>
                    <a:lnTo>
                      <a:pt x="241522" y="6600"/>
                    </a:lnTo>
                    <a:lnTo>
                      <a:pt x="242472" y="6917"/>
                    </a:lnTo>
                    <a:lnTo>
                      <a:pt x="243422" y="7258"/>
                    </a:lnTo>
                    <a:lnTo>
                      <a:pt x="244348" y="7623"/>
                    </a:lnTo>
                    <a:lnTo>
                      <a:pt x="245297" y="7988"/>
                    </a:lnTo>
                    <a:lnTo>
                      <a:pt x="246223" y="8378"/>
                    </a:lnTo>
                    <a:lnTo>
                      <a:pt x="247148" y="8792"/>
                    </a:lnTo>
                    <a:lnTo>
                      <a:pt x="248074" y="9206"/>
                    </a:lnTo>
                    <a:lnTo>
                      <a:pt x="248975" y="9644"/>
                    </a:lnTo>
                    <a:lnTo>
                      <a:pt x="249876" y="10083"/>
                    </a:lnTo>
                    <a:lnTo>
                      <a:pt x="251678" y="11008"/>
                    </a:lnTo>
                    <a:lnTo>
                      <a:pt x="253456" y="12007"/>
                    </a:lnTo>
                    <a:lnTo>
                      <a:pt x="255210" y="13030"/>
                    </a:lnTo>
                    <a:lnTo>
                      <a:pt x="256963" y="14125"/>
                    </a:lnTo>
                    <a:lnTo>
                      <a:pt x="258668" y="15246"/>
                    </a:lnTo>
                    <a:lnTo>
                      <a:pt x="260373" y="16415"/>
                    </a:lnTo>
                    <a:lnTo>
                      <a:pt x="262029" y="17608"/>
                    </a:lnTo>
                    <a:lnTo>
                      <a:pt x="263685" y="18850"/>
                    </a:lnTo>
                    <a:lnTo>
                      <a:pt x="265317" y="20092"/>
                    </a:lnTo>
                    <a:lnTo>
                      <a:pt x="266948" y="21383"/>
                    </a:lnTo>
                    <a:lnTo>
                      <a:pt x="268531" y="22698"/>
                    </a:lnTo>
                    <a:lnTo>
                      <a:pt x="270115" y="24038"/>
                    </a:lnTo>
                    <a:lnTo>
                      <a:pt x="271649" y="25401"/>
                    </a:lnTo>
                    <a:lnTo>
                      <a:pt x="273183" y="26765"/>
                    </a:lnTo>
                    <a:lnTo>
                      <a:pt x="274693" y="28154"/>
                    </a:lnTo>
                    <a:lnTo>
                      <a:pt x="276203" y="29542"/>
                    </a:lnTo>
                    <a:lnTo>
                      <a:pt x="277689" y="30930"/>
                    </a:lnTo>
                    <a:lnTo>
                      <a:pt x="279126" y="32318"/>
                    </a:lnTo>
                    <a:lnTo>
                      <a:pt x="278882" y="31782"/>
                    </a:lnTo>
                    <a:lnTo>
                      <a:pt x="278614" y="31246"/>
                    </a:lnTo>
                    <a:lnTo>
                      <a:pt x="278030" y="30151"/>
                    </a:lnTo>
                    <a:lnTo>
                      <a:pt x="277396" y="29103"/>
                    </a:lnTo>
                    <a:lnTo>
                      <a:pt x="276690" y="28032"/>
                    </a:lnTo>
                    <a:lnTo>
                      <a:pt x="275960" y="26985"/>
                    </a:lnTo>
                    <a:lnTo>
                      <a:pt x="275156" y="25962"/>
                    </a:lnTo>
                    <a:lnTo>
                      <a:pt x="274328" y="24939"/>
                    </a:lnTo>
                    <a:lnTo>
                      <a:pt x="273427" y="23940"/>
                    </a:lnTo>
                    <a:lnTo>
                      <a:pt x="272526" y="22942"/>
                    </a:lnTo>
                    <a:lnTo>
                      <a:pt x="271551" y="21968"/>
                    </a:lnTo>
                    <a:lnTo>
                      <a:pt x="270553" y="20993"/>
                    </a:lnTo>
                    <a:lnTo>
                      <a:pt x="269530" y="20044"/>
                    </a:lnTo>
                    <a:lnTo>
                      <a:pt x="268458" y="19118"/>
                    </a:lnTo>
                    <a:lnTo>
                      <a:pt x="267387" y="18193"/>
                    </a:lnTo>
                    <a:lnTo>
                      <a:pt x="266267" y="17292"/>
                    </a:lnTo>
                    <a:lnTo>
                      <a:pt x="265146" y="16415"/>
                    </a:lnTo>
                    <a:lnTo>
                      <a:pt x="264002" y="15562"/>
                    </a:lnTo>
                    <a:lnTo>
                      <a:pt x="262857" y="14710"/>
                    </a:lnTo>
                    <a:lnTo>
                      <a:pt x="261664" y="13906"/>
                    </a:lnTo>
                    <a:lnTo>
                      <a:pt x="260495" y="13103"/>
                    </a:lnTo>
                    <a:lnTo>
                      <a:pt x="259301" y="12323"/>
                    </a:lnTo>
                    <a:lnTo>
                      <a:pt x="258108" y="11544"/>
                    </a:lnTo>
                    <a:lnTo>
                      <a:pt x="256914" y="10813"/>
                    </a:lnTo>
                    <a:lnTo>
                      <a:pt x="255745" y="10107"/>
                    </a:lnTo>
                    <a:lnTo>
                      <a:pt x="254552" y="9401"/>
                    </a:lnTo>
                    <a:lnTo>
                      <a:pt x="253383" y="8743"/>
                    </a:lnTo>
                    <a:lnTo>
                      <a:pt x="252214" y="8110"/>
                    </a:lnTo>
                    <a:lnTo>
                      <a:pt x="251069" y="7477"/>
                    </a:lnTo>
                    <a:lnTo>
                      <a:pt x="249925" y="6892"/>
                    </a:lnTo>
                    <a:lnTo>
                      <a:pt x="248804" y="6332"/>
                    </a:lnTo>
                    <a:lnTo>
                      <a:pt x="246661" y="5285"/>
                    </a:lnTo>
                    <a:lnTo>
                      <a:pt x="245005" y="4554"/>
                    </a:lnTo>
                    <a:lnTo>
                      <a:pt x="243349" y="3872"/>
                    </a:lnTo>
                    <a:lnTo>
                      <a:pt x="241669" y="3215"/>
                    </a:lnTo>
                    <a:lnTo>
                      <a:pt x="239964" y="2630"/>
                    </a:lnTo>
                    <a:lnTo>
                      <a:pt x="238235" y="2119"/>
                    </a:lnTo>
                    <a:lnTo>
                      <a:pt x="237358" y="1875"/>
                    </a:lnTo>
                    <a:lnTo>
                      <a:pt x="236505" y="1632"/>
                    </a:lnTo>
                    <a:lnTo>
                      <a:pt x="235629" y="1413"/>
                    </a:lnTo>
                    <a:lnTo>
                      <a:pt x="234752" y="1218"/>
                    </a:lnTo>
                    <a:lnTo>
                      <a:pt x="233875" y="1023"/>
                    </a:lnTo>
                    <a:lnTo>
                      <a:pt x="232998" y="852"/>
                    </a:lnTo>
                    <a:lnTo>
                      <a:pt x="232097" y="706"/>
                    </a:lnTo>
                    <a:lnTo>
                      <a:pt x="231221" y="560"/>
                    </a:lnTo>
                    <a:lnTo>
                      <a:pt x="230344" y="438"/>
                    </a:lnTo>
                    <a:lnTo>
                      <a:pt x="229443" y="341"/>
                    </a:lnTo>
                    <a:lnTo>
                      <a:pt x="228542" y="244"/>
                    </a:lnTo>
                    <a:lnTo>
                      <a:pt x="227665" y="170"/>
                    </a:lnTo>
                    <a:lnTo>
                      <a:pt x="226764" y="97"/>
                    </a:lnTo>
                    <a:lnTo>
                      <a:pt x="225863" y="49"/>
                    </a:lnTo>
                    <a:lnTo>
                      <a:pt x="224961" y="24"/>
                    </a:lnTo>
                    <a:lnTo>
                      <a:pt x="224060"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spTree>
  </p:cSld>
  <p:clrMapOvr>
    <a:masterClrMapping/>
  </p:clrMapOvr>
</p:sldLayout>
</file>

<file path=ppt/slideLayouts/slideLayout2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hanks">
  <p:cSld name="CUSTOM_15">
    <p:spTree>
      <p:nvGrpSpPr>
        <p:cNvPr id="260" name="Shape 260"/>
        <p:cNvGrpSpPr/>
        <p:nvPr/>
      </p:nvGrpSpPr>
      <p:grpSpPr>
        <a:xfrm>
          <a:off x="0" y="0"/>
          <a:ext cx="0" cy="0"/>
          <a:chOff x="0" y="0"/>
          <a:chExt cx="0" cy="0"/>
        </a:xfrm>
      </p:grpSpPr>
      <p:sp>
        <p:nvSpPr>
          <p:cNvPr id="261" name="Google Shape;261;p24"/>
          <p:cNvSpPr txBox="1"/>
          <p:nvPr>
            <p:ph type="title"/>
          </p:nvPr>
        </p:nvSpPr>
        <p:spPr>
          <a:xfrm>
            <a:off x="723900" y="552813"/>
            <a:ext cx="4314300" cy="990600"/>
          </a:xfrm>
          <a:prstGeom prst="rect">
            <a:avLst/>
          </a:prstGeom>
        </p:spPr>
        <p:txBody>
          <a:bodyPr anchorCtr="0" anchor="t" bIns="91425" lIns="91425" spcFirstLastPara="1" rIns="91425" wrap="square" tIns="91425">
            <a:noAutofit/>
          </a:bodyPr>
          <a:lstStyle>
            <a:lvl1pPr lvl="0" rtl="0">
              <a:spcBef>
                <a:spcPts val="0"/>
              </a:spcBef>
              <a:spcAft>
                <a:spcPts val="0"/>
              </a:spcAft>
              <a:buSzPts val="5000"/>
              <a:buNone/>
              <a:defRPr sz="5000">
                <a:solidFill>
                  <a:schemeClr val="accent2"/>
                </a:solidFill>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262" name="Google Shape;262;p24"/>
          <p:cNvSpPr txBox="1"/>
          <p:nvPr>
            <p:ph idx="1" type="subTitle"/>
          </p:nvPr>
        </p:nvSpPr>
        <p:spPr>
          <a:xfrm>
            <a:off x="723900" y="1399372"/>
            <a:ext cx="4314300" cy="1379100"/>
          </a:xfrm>
          <a:prstGeom prst="rect">
            <a:avLst/>
          </a:prstGeom>
        </p:spPr>
        <p:txBody>
          <a:bodyPr anchorCtr="0" anchor="t" bIns="91425" lIns="91425" spcFirstLastPara="1" rIns="91425" wrap="square" tIns="91425">
            <a:noAutofit/>
          </a:bodyPr>
          <a:lstStyle>
            <a:lvl1pPr lvl="0" rtl="0">
              <a:lnSpc>
                <a:spcPct val="100000"/>
              </a:lnSpc>
              <a:spcBef>
                <a:spcPts val="0"/>
              </a:spcBef>
              <a:spcAft>
                <a:spcPts val="0"/>
              </a:spcAft>
              <a:buClr>
                <a:schemeClr val="dk1"/>
              </a:buClr>
              <a:buSzPts val="2800"/>
              <a:buNone/>
              <a:defRPr sz="1400">
                <a:solidFill>
                  <a:schemeClr val="dk1"/>
                </a:solidFill>
              </a:defRPr>
            </a:lvl1pPr>
            <a:lvl2pPr lvl="1" rtl="0" algn="ctr">
              <a:lnSpc>
                <a:spcPct val="100000"/>
              </a:lnSpc>
              <a:spcBef>
                <a:spcPts val="0"/>
              </a:spcBef>
              <a:spcAft>
                <a:spcPts val="0"/>
              </a:spcAft>
              <a:buClr>
                <a:schemeClr val="dk1"/>
              </a:buClr>
              <a:buSzPts val="2800"/>
              <a:buNone/>
              <a:defRPr sz="2800">
                <a:solidFill>
                  <a:schemeClr val="dk1"/>
                </a:solidFill>
              </a:defRPr>
            </a:lvl2pPr>
            <a:lvl3pPr lvl="2" rtl="0" algn="ctr">
              <a:lnSpc>
                <a:spcPct val="100000"/>
              </a:lnSpc>
              <a:spcBef>
                <a:spcPts val="0"/>
              </a:spcBef>
              <a:spcAft>
                <a:spcPts val="0"/>
              </a:spcAft>
              <a:buClr>
                <a:schemeClr val="dk1"/>
              </a:buClr>
              <a:buSzPts val="2800"/>
              <a:buNone/>
              <a:defRPr sz="2800">
                <a:solidFill>
                  <a:schemeClr val="dk1"/>
                </a:solidFill>
              </a:defRPr>
            </a:lvl3pPr>
            <a:lvl4pPr lvl="3" rtl="0" algn="ctr">
              <a:lnSpc>
                <a:spcPct val="100000"/>
              </a:lnSpc>
              <a:spcBef>
                <a:spcPts val="0"/>
              </a:spcBef>
              <a:spcAft>
                <a:spcPts val="0"/>
              </a:spcAft>
              <a:buClr>
                <a:schemeClr val="dk1"/>
              </a:buClr>
              <a:buSzPts val="2800"/>
              <a:buNone/>
              <a:defRPr sz="2800">
                <a:solidFill>
                  <a:schemeClr val="dk1"/>
                </a:solidFill>
              </a:defRPr>
            </a:lvl4pPr>
            <a:lvl5pPr lvl="4" rtl="0" algn="ctr">
              <a:lnSpc>
                <a:spcPct val="100000"/>
              </a:lnSpc>
              <a:spcBef>
                <a:spcPts val="0"/>
              </a:spcBef>
              <a:spcAft>
                <a:spcPts val="0"/>
              </a:spcAft>
              <a:buClr>
                <a:schemeClr val="dk1"/>
              </a:buClr>
              <a:buSzPts val="2800"/>
              <a:buNone/>
              <a:defRPr sz="2800">
                <a:solidFill>
                  <a:schemeClr val="dk1"/>
                </a:solidFill>
              </a:defRPr>
            </a:lvl5pPr>
            <a:lvl6pPr lvl="5" rtl="0" algn="ctr">
              <a:lnSpc>
                <a:spcPct val="100000"/>
              </a:lnSpc>
              <a:spcBef>
                <a:spcPts val="0"/>
              </a:spcBef>
              <a:spcAft>
                <a:spcPts val="0"/>
              </a:spcAft>
              <a:buClr>
                <a:schemeClr val="dk1"/>
              </a:buClr>
              <a:buSzPts val="2800"/>
              <a:buNone/>
              <a:defRPr sz="2800">
                <a:solidFill>
                  <a:schemeClr val="dk1"/>
                </a:solidFill>
              </a:defRPr>
            </a:lvl6pPr>
            <a:lvl7pPr lvl="6" rtl="0" algn="ctr">
              <a:lnSpc>
                <a:spcPct val="100000"/>
              </a:lnSpc>
              <a:spcBef>
                <a:spcPts val="0"/>
              </a:spcBef>
              <a:spcAft>
                <a:spcPts val="0"/>
              </a:spcAft>
              <a:buClr>
                <a:schemeClr val="dk1"/>
              </a:buClr>
              <a:buSzPts val="2800"/>
              <a:buNone/>
              <a:defRPr sz="2800">
                <a:solidFill>
                  <a:schemeClr val="dk1"/>
                </a:solidFill>
              </a:defRPr>
            </a:lvl7pPr>
            <a:lvl8pPr lvl="7" rtl="0" algn="ctr">
              <a:lnSpc>
                <a:spcPct val="100000"/>
              </a:lnSpc>
              <a:spcBef>
                <a:spcPts val="0"/>
              </a:spcBef>
              <a:spcAft>
                <a:spcPts val="0"/>
              </a:spcAft>
              <a:buClr>
                <a:schemeClr val="dk1"/>
              </a:buClr>
              <a:buSzPts val="2800"/>
              <a:buNone/>
              <a:defRPr sz="2800">
                <a:solidFill>
                  <a:schemeClr val="dk1"/>
                </a:solidFill>
              </a:defRPr>
            </a:lvl8pPr>
            <a:lvl9pPr lvl="8" rtl="0" algn="ctr">
              <a:lnSpc>
                <a:spcPct val="100000"/>
              </a:lnSpc>
              <a:spcBef>
                <a:spcPts val="0"/>
              </a:spcBef>
              <a:spcAft>
                <a:spcPts val="0"/>
              </a:spcAft>
              <a:buClr>
                <a:schemeClr val="dk1"/>
              </a:buClr>
              <a:buSzPts val="2800"/>
              <a:buNone/>
              <a:defRPr sz="2800">
                <a:solidFill>
                  <a:schemeClr val="dk1"/>
                </a:solidFill>
              </a:defRPr>
            </a:lvl9pPr>
          </a:lstStyle>
          <a:p/>
        </p:txBody>
      </p:sp>
      <p:sp>
        <p:nvSpPr>
          <p:cNvPr id="263" name="Google Shape;263;p24"/>
          <p:cNvSpPr txBox="1"/>
          <p:nvPr/>
        </p:nvSpPr>
        <p:spPr>
          <a:xfrm>
            <a:off x="669225" y="3323525"/>
            <a:ext cx="3785400" cy="714000"/>
          </a:xfrm>
          <a:prstGeom prst="rect">
            <a:avLst/>
          </a:prstGeom>
          <a:noFill/>
          <a:ln>
            <a:noFill/>
          </a:ln>
        </p:spPr>
        <p:txBody>
          <a:bodyPr anchorCtr="0" anchor="t" bIns="91425" lIns="91425" spcFirstLastPara="1" rIns="91425" wrap="square" tIns="91425">
            <a:noAutofit/>
          </a:bodyPr>
          <a:lstStyle/>
          <a:p>
            <a:pPr indent="0" lvl="0" marL="0" rtl="0" algn="l">
              <a:lnSpc>
                <a:spcPct val="114000"/>
              </a:lnSpc>
              <a:spcBef>
                <a:spcPts val="0"/>
              </a:spcBef>
              <a:spcAft>
                <a:spcPts val="0"/>
              </a:spcAft>
              <a:buClr>
                <a:schemeClr val="dk1"/>
              </a:buClr>
              <a:buSzPts val="1100"/>
              <a:buFont typeface="Arial"/>
              <a:buNone/>
            </a:pPr>
            <a:r>
              <a:rPr lang="en" sz="1200">
                <a:solidFill>
                  <a:schemeClr val="dk1"/>
                </a:solidFill>
                <a:latin typeface="Public Sans"/>
                <a:ea typeface="Public Sans"/>
                <a:cs typeface="Public Sans"/>
                <a:sym typeface="Public Sans"/>
              </a:rPr>
              <a:t>This presentation template was created by </a:t>
            </a:r>
            <a:r>
              <a:rPr b="1" lang="en" sz="1200">
                <a:solidFill>
                  <a:schemeClr val="dk1"/>
                </a:solidFill>
                <a:uFill>
                  <a:noFill/>
                </a:uFill>
                <a:latin typeface="Public Sans"/>
                <a:ea typeface="Public Sans"/>
                <a:cs typeface="Public Sans"/>
                <a:sym typeface="Public Sans"/>
                <a:hlinkClick r:id="rId2">
                  <a:extLst>
                    <a:ext uri="{A12FA001-AC4F-418D-AE19-62706E023703}">
                      <ahyp:hlinkClr val="tx"/>
                    </a:ext>
                  </a:extLst>
                </a:hlinkClick>
              </a:rPr>
              <a:t>Slidesgo</a:t>
            </a:r>
            <a:r>
              <a:rPr b="1" lang="en" sz="1200">
                <a:solidFill>
                  <a:schemeClr val="dk1"/>
                </a:solidFill>
                <a:latin typeface="Public Sans"/>
                <a:ea typeface="Public Sans"/>
                <a:cs typeface="Public Sans"/>
                <a:sym typeface="Public Sans"/>
              </a:rPr>
              <a:t>,</a:t>
            </a:r>
            <a:r>
              <a:rPr lang="en" sz="1200">
                <a:solidFill>
                  <a:schemeClr val="dk1"/>
                </a:solidFill>
                <a:latin typeface="Public Sans"/>
                <a:ea typeface="Public Sans"/>
                <a:cs typeface="Public Sans"/>
                <a:sym typeface="Public Sans"/>
              </a:rPr>
              <a:t> including icons by </a:t>
            </a:r>
            <a:r>
              <a:rPr b="1" lang="en" sz="1200">
                <a:solidFill>
                  <a:schemeClr val="dk1"/>
                </a:solidFill>
                <a:uFill>
                  <a:noFill/>
                </a:uFill>
                <a:latin typeface="Public Sans"/>
                <a:ea typeface="Public Sans"/>
                <a:cs typeface="Public Sans"/>
                <a:sym typeface="Public Sans"/>
                <a:hlinkClick r:id="rId3">
                  <a:extLst>
                    <a:ext uri="{A12FA001-AC4F-418D-AE19-62706E023703}">
                      <ahyp:hlinkClr val="tx"/>
                    </a:ext>
                  </a:extLst>
                </a:hlinkClick>
              </a:rPr>
              <a:t>Flaticon</a:t>
            </a:r>
            <a:r>
              <a:rPr lang="en" sz="1200">
                <a:solidFill>
                  <a:schemeClr val="dk1"/>
                </a:solidFill>
                <a:latin typeface="Public Sans"/>
                <a:ea typeface="Public Sans"/>
                <a:cs typeface="Public Sans"/>
                <a:sym typeface="Public Sans"/>
              </a:rPr>
              <a:t>, infographics &amp; images by </a:t>
            </a:r>
            <a:r>
              <a:rPr b="1" lang="en" sz="1200">
                <a:solidFill>
                  <a:schemeClr val="dk1"/>
                </a:solidFill>
                <a:uFill>
                  <a:noFill/>
                </a:uFill>
                <a:latin typeface="Public Sans"/>
                <a:ea typeface="Public Sans"/>
                <a:cs typeface="Public Sans"/>
                <a:sym typeface="Public Sans"/>
                <a:hlinkClick r:id="rId4">
                  <a:extLst>
                    <a:ext uri="{A12FA001-AC4F-418D-AE19-62706E023703}">
                      <ahyp:hlinkClr val="tx"/>
                    </a:ext>
                  </a:extLst>
                </a:hlinkClick>
              </a:rPr>
              <a:t>Freepik</a:t>
            </a:r>
            <a:r>
              <a:rPr lang="en" sz="1200">
                <a:solidFill>
                  <a:schemeClr val="dk1"/>
                </a:solidFill>
                <a:latin typeface="Public Sans"/>
                <a:ea typeface="Public Sans"/>
                <a:cs typeface="Public Sans"/>
                <a:sym typeface="Public Sans"/>
              </a:rPr>
              <a:t> and illustrations by </a:t>
            </a:r>
            <a:r>
              <a:rPr b="1" lang="en" sz="1200">
                <a:solidFill>
                  <a:schemeClr val="dk1"/>
                </a:solidFill>
                <a:uFill>
                  <a:noFill/>
                </a:uFill>
                <a:latin typeface="Public Sans"/>
                <a:ea typeface="Public Sans"/>
                <a:cs typeface="Public Sans"/>
                <a:sym typeface="Public Sans"/>
                <a:hlinkClick r:id="rId5">
                  <a:extLst>
                    <a:ext uri="{A12FA001-AC4F-418D-AE19-62706E023703}">
                      <ahyp:hlinkClr val="tx"/>
                    </a:ext>
                  </a:extLst>
                </a:hlinkClick>
              </a:rPr>
              <a:t>Stories</a:t>
            </a:r>
            <a:endParaRPr sz="1200">
              <a:solidFill>
                <a:schemeClr val="dk1"/>
              </a:solidFill>
              <a:latin typeface="Public Sans"/>
              <a:ea typeface="Public Sans"/>
              <a:cs typeface="Public Sans"/>
              <a:sym typeface="Public Sans"/>
            </a:endParaRPr>
          </a:p>
          <a:p>
            <a:pPr indent="0" lvl="0" marL="0" rtl="0" algn="l">
              <a:spcBef>
                <a:spcPts val="300"/>
              </a:spcBef>
              <a:spcAft>
                <a:spcPts val="0"/>
              </a:spcAft>
              <a:buNone/>
            </a:pPr>
            <a:r>
              <a:t/>
            </a:r>
            <a:endParaRPr sz="1000">
              <a:latin typeface="Public Sans"/>
              <a:ea typeface="Public Sans"/>
              <a:cs typeface="Public Sans"/>
              <a:sym typeface="Public Sans"/>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ext 3">
  <p:cSld name="TITLE_ONLY_1_1_1">
    <p:bg>
      <p:bgPr>
        <a:solidFill>
          <a:schemeClr val="lt2"/>
        </a:solidFill>
      </p:bgPr>
    </p:bg>
    <p:spTree>
      <p:nvGrpSpPr>
        <p:cNvPr id="264" name="Shape 264"/>
        <p:cNvGrpSpPr/>
        <p:nvPr/>
      </p:nvGrpSpPr>
      <p:grpSpPr>
        <a:xfrm>
          <a:off x="0" y="0"/>
          <a:ext cx="0" cy="0"/>
          <a:chOff x="0" y="0"/>
          <a:chExt cx="0" cy="0"/>
        </a:xfrm>
      </p:grpSpPr>
      <p:sp>
        <p:nvSpPr>
          <p:cNvPr id="265" name="Google Shape;265;p25"/>
          <p:cNvSpPr txBox="1"/>
          <p:nvPr>
            <p:ph type="title"/>
          </p:nvPr>
        </p:nvSpPr>
        <p:spPr>
          <a:xfrm>
            <a:off x="713025" y="448050"/>
            <a:ext cx="7761900" cy="572700"/>
          </a:xfrm>
          <a:prstGeom prst="rect">
            <a:avLst/>
          </a:prstGeom>
        </p:spPr>
        <p:txBody>
          <a:bodyPr anchorCtr="0" anchor="t" bIns="91425" lIns="91425" spcFirstLastPara="1" rIns="91425" wrap="square" tIns="91425">
            <a:noAutofit/>
          </a:bodyPr>
          <a:lstStyle>
            <a:lvl1pPr lvl="0" rtl="0" algn="ctr">
              <a:spcBef>
                <a:spcPts val="0"/>
              </a:spcBef>
              <a:spcAft>
                <a:spcPts val="0"/>
              </a:spcAft>
              <a:buClr>
                <a:schemeClr val="accent2"/>
              </a:buClr>
              <a:buSzPts val="2800"/>
              <a:buFont typeface="Montserrat ExtraBold"/>
              <a:buNone/>
              <a:defRPr>
                <a:solidFill>
                  <a:schemeClr val="accent2"/>
                </a:solidFill>
              </a:defRPr>
            </a:lvl1pPr>
            <a:lvl2pPr lvl="1" rtl="0">
              <a:spcBef>
                <a:spcPts val="0"/>
              </a:spcBef>
              <a:spcAft>
                <a:spcPts val="0"/>
              </a:spcAft>
              <a:buClr>
                <a:schemeClr val="accent2"/>
              </a:buClr>
              <a:buSzPts val="2800"/>
              <a:buNone/>
              <a:defRPr>
                <a:solidFill>
                  <a:schemeClr val="accent2"/>
                </a:solidFill>
              </a:defRPr>
            </a:lvl2pPr>
            <a:lvl3pPr lvl="2" rtl="0">
              <a:spcBef>
                <a:spcPts val="0"/>
              </a:spcBef>
              <a:spcAft>
                <a:spcPts val="0"/>
              </a:spcAft>
              <a:buClr>
                <a:schemeClr val="accent2"/>
              </a:buClr>
              <a:buSzPts val="2800"/>
              <a:buNone/>
              <a:defRPr>
                <a:solidFill>
                  <a:schemeClr val="accent2"/>
                </a:solidFill>
              </a:defRPr>
            </a:lvl3pPr>
            <a:lvl4pPr lvl="3" rtl="0">
              <a:spcBef>
                <a:spcPts val="0"/>
              </a:spcBef>
              <a:spcAft>
                <a:spcPts val="0"/>
              </a:spcAft>
              <a:buClr>
                <a:schemeClr val="accent2"/>
              </a:buClr>
              <a:buSzPts val="2800"/>
              <a:buNone/>
              <a:defRPr>
                <a:solidFill>
                  <a:schemeClr val="accent2"/>
                </a:solidFill>
              </a:defRPr>
            </a:lvl4pPr>
            <a:lvl5pPr lvl="4" rtl="0">
              <a:spcBef>
                <a:spcPts val="0"/>
              </a:spcBef>
              <a:spcAft>
                <a:spcPts val="0"/>
              </a:spcAft>
              <a:buClr>
                <a:schemeClr val="accent2"/>
              </a:buClr>
              <a:buSzPts val="2800"/>
              <a:buNone/>
              <a:defRPr>
                <a:solidFill>
                  <a:schemeClr val="accent2"/>
                </a:solidFill>
              </a:defRPr>
            </a:lvl5pPr>
            <a:lvl6pPr lvl="5" rtl="0">
              <a:spcBef>
                <a:spcPts val="0"/>
              </a:spcBef>
              <a:spcAft>
                <a:spcPts val="0"/>
              </a:spcAft>
              <a:buClr>
                <a:schemeClr val="accent2"/>
              </a:buClr>
              <a:buSzPts val="2800"/>
              <a:buNone/>
              <a:defRPr>
                <a:solidFill>
                  <a:schemeClr val="accent2"/>
                </a:solidFill>
              </a:defRPr>
            </a:lvl6pPr>
            <a:lvl7pPr lvl="6" rtl="0">
              <a:spcBef>
                <a:spcPts val="0"/>
              </a:spcBef>
              <a:spcAft>
                <a:spcPts val="0"/>
              </a:spcAft>
              <a:buClr>
                <a:schemeClr val="accent2"/>
              </a:buClr>
              <a:buSzPts val="2800"/>
              <a:buNone/>
              <a:defRPr>
                <a:solidFill>
                  <a:schemeClr val="accent2"/>
                </a:solidFill>
              </a:defRPr>
            </a:lvl7pPr>
            <a:lvl8pPr lvl="7" rtl="0">
              <a:spcBef>
                <a:spcPts val="0"/>
              </a:spcBef>
              <a:spcAft>
                <a:spcPts val="0"/>
              </a:spcAft>
              <a:buClr>
                <a:schemeClr val="accent2"/>
              </a:buClr>
              <a:buSzPts val="2800"/>
              <a:buNone/>
              <a:defRPr>
                <a:solidFill>
                  <a:schemeClr val="accent2"/>
                </a:solidFill>
              </a:defRPr>
            </a:lvl8pPr>
            <a:lvl9pPr lvl="8" rtl="0">
              <a:spcBef>
                <a:spcPts val="0"/>
              </a:spcBef>
              <a:spcAft>
                <a:spcPts val="0"/>
              </a:spcAft>
              <a:buClr>
                <a:schemeClr val="accent2"/>
              </a:buClr>
              <a:buSzPts val="2800"/>
              <a:buNone/>
              <a:defRPr>
                <a:solidFill>
                  <a:schemeClr val="accent2"/>
                </a:solidFill>
              </a:defRPr>
            </a:lvl9pPr>
          </a:lstStyle>
          <a:p/>
        </p:txBody>
      </p:sp>
      <p:sp>
        <p:nvSpPr>
          <p:cNvPr id="266" name="Google Shape;266;p25"/>
          <p:cNvSpPr txBox="1"/>
          <p:nvPr>
            <p:ph idx="1" type="subTitle"/>
          </p:nvPr>
        </p:nvSpPr>
        <p:spPr>
          <a:xfrm>
            <a:off x="711650" y="2313351"/>
            <a:ext cx="2395500" cy="1371600"/>
          </a:xfrm>
          <a:prstGeom prst="rect">
            <a:avLst/>
          </a:prstGeom>
        </p:spPr>
        <p:txBody>
          <a:bodyPr anchorCtr="0" anchor="t" bIns="91425" lIns="91425" spcFirstLastPara="1" rIns="91425" wrap="square" tIns="91425">
            <a:noAutofit/>
          </a:bodyPr>
          <a:lstStyle>
            <a:lvl1pPr lvl="0" rtl="0">
              <a:spcBef>
                <a:spcPts val="0"/>
              </a:spcBef>
              <a:spcAft>
                <a:spcPts val="0"/>
              </a:spcAft>
              <a:buSzPts val="1400"/>
              <a:buNone/>
              <a:defRPr sz="1400"/>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p:txBody>
      </p:sp>
      <p:grpSp>
        <p:nvGrpSpPr>
          <p:cNvPr id="267" name="Google Shape;267;p25"/>
          <p:cNvGrpSpPr/>
          <p:nvPr/>
        </p:nvGrpSpPr>
        <p:grpSpPr>
          <a:xfrm rot="10800000">
            <a:off x="7442564" y="3761069"/>
            <a:ext cx="2972327" cy="2292212"/>
            <a:chOff x="-1003293" y="-1074205"/>
            <a:chExt cx="2972327" cy="2292212"/>
          </a:xfrm>
        </p:grpSpPr>
        <p:sp>
          <p:nvSpPr>
            <p:cNvPr id="268" name="Google Shape;268;p25"/>
            <p:cNvSpPr/>
            <p:nvPr/>
          </p:nvSpPr>
          <p:spPr>
            <a:xfrm rot="-1799789">
              <a:off x="-1107995" y="-383534"/>
              <a:ext cx="2855704" cy="346358"/>
            </a:xfrm>
            <a:prstGeom prst="rect">
              <a:avLst/>
            </a:pr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9" name="Google Shape;269;p25"/>
            <p:cNvSpPr/>
            <p:nvPr/>
          </p:nvSpPr>
          <p:spPr>
            <a:xfrm rot="-1799789">
              <a:off x="-966952" y="-74753"/>
              <a:ext cx="2855704" cy="217199"/>
            </a:xfrm>
            <a:prstGeom prst="rect">
              <a:avLst/>
            </a:pr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0" name="Google Shape;270;p25"/>
            <p:cNvSpPr/>
            <p:nvPr/>
          </p:nvSpPr>
          <p:spPr>
            <a:xfrm rot="-1799789">
              <a:off x="-858335" y="113377"/>
              <a:ext cx="2855704" cy="217199"/>
            </a:xfrm>
            <a:prstGeom prst="rect">
              <a:avLst/>
            </a:pr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1" name="Google Shape;271;p25"/>
            <p:cNvSpPr/>
            <p:nvPr/>
          </p:nvSpPr>
          <p:spPr>
            <a:xfrm rot="-1799789">
              <a:off x="-749718" y="301508"/>
              <a:ext cx="2855704" cy="217199"/>
            </a:xfrm>
            <a:prstGeom prst="rect">
              <a:avLst/>
            </a:pr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Tree>
  </p:cSld>
  <p:clrMapOvr>
    <a:masterClrMapping/>
  </p:clrMapOvr>
</p:sldLayout>
</file>

<file path=ppt/slideLayouts/slideLayout2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ext 4">
  <p:cSld name="TITLE_ONLY_1_1_1_2">
    <p:spTree>
      <p:nvGrpSpPr>
        <p:cNvPr id="272" name="Shape 272"/>
        <p:cNvGrpSpPr/>
        <p:nvPr/>
      </p:nvGrpSpPr>
      <p:grpSpPr>
        <a:xfrm>
          <a:off x="0" y="0"/>
          <a:ext cx="0" cy="0"/>
          <a:chOff x="0" y="0"/>
          <a:chExt cx="0" cy="0"/>
        </a:xfrm>
      </p:grpSpPr>
      <p:sp>
        <p:nvSpPr>
          <p:cNvPr id="273" name="Google Shape;273;p26"/>
          <p:cNvSpPr txBox="1"/>
          <p:nvPr>
            <p:ph type="title"/>
          </p:nvPr>
        </p:nvSpPr>
        <p:spPr>
          <a:xfrm>
            <a:off x="713225" y="448050"/>
            <a:ext cx="7715400" cy="572700"/>
          </a:xfrm>
          <a:prstGeom prst="rect">
            <a:avLst/>
          </a:prstGeom>
        </p:spPr>
        <p:txBody>
          <a:bodyPr anchorCtr="0" anchor="t" bIns="91425" lIns="91425" spcFirstLastPara="1" rIns="91425" wrap="square" tIns="91425">
            <a:noAutofit/>
          </a:bodyPr>
          <a:lstStyle>
            <a:lvl1pPr lvl="0" rtl="0" algn="ctr">
              <a:spcBef>
                <a:spcPts val="0"/>
              </a:spcBef>
              <a:spcAft>
                <a:spcPts val="0"/>
              </a:spcAft>
              <a:buClr>
                <a:schemeClr val="lt1"/>
              </a:buClr>
              <a:buSzPts val="2800"/>
              <a:buFont typeface="Montserrat ExtraBold"/>
              <a:buNone/>
              <a:defRPr>
                <a:solidFill>
                  <a:schemeClr val="accent2"/>
                </a:solidFill>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274" name="Google Shape;274;p26"/>
          <p:cNvSpPr txBox="1"/>
          <p:nvPr>
            <p:ph idx="1" type="subTitle"/>
          </p:nvPr>
        </p:nvSpPr>
        <p:spPr>
          <a:xfrm>
            <a:off x="6020225" y="2313429"/>
            <a:ext cx="2410500" cy="1371600"/>
          </a:xfrm>
          <a:prstGeom prst="rect">
            <a:avLst/>
          </a:prstGeom>
        </p:spPr>
        <p:txBody>
          <a:bodyPr anchorCtr="0" anchor="t" bIns="91425" lIns="91425" spcFirstLastPara="1" rIns="91425" wrap="square" tIns="91425">
            <a:noAutofit/>
          </a:bodyPr>
          <a:lstStyle>
            <a:lvl1pPr lvl="0" rtl="0">
              <a:spcBef>
                <a:spcPts val="0"/>
              </a:spcBef>
              <a:spcAft>
                <a:spcPts val="0"/>
              </a:spcAft>
              <a:buSzPts val="1400"/>
              <a:buNone/>
              <a:defRPr sz="1400"/>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p:txBody>
      </p:sp>
      <p:grpSp>
        <p:nvGrpSpPr>
          <p:cNvPr id="275" name="Google Shape;275;p26"/>
          <p:cNvGrpSpPr/>
          <p:nvPr/>
        </p:nvGrpSpPr>
        <p:grpSpPr>
          <a:xfrm>
            <a:off x="-1003293" y="-1074205"/>
            <a:ext cx="2972327" cy="2292212"/>
            <a:chOff x="-1003293" y="-1074205"/>
            <a:chExt cx="2972327" cy="2292212"/>
          </a:xfrm>
        </p:grpSpPr>
        <p:sp>
          <p:nvSpPr>
            <p:cNvPr id="276" name="Google Shape;276;p26"/>
            <p:cNvSpPr/>
            <p:nvPr/>
          </p:nvSpPr>
          <p:spPr>
            <a:xfrm rot="-1799789">
              <a:off x="-1107995" y="-383534"/>
              <a:ext cx="2855704" cy="346358"/>
            </a:xfrm>
            <a:prstGeom prst="rect">
              <a:avLst/>
            </a:pr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7" name="Google Shape;277;p26"/>
            <p:cNvSpPr/>
            <p:nvPr/>
          </p:nvSpPr>
          <p:spPr>
            <a:xfrm rot="-1799789">
              <a:off x="-966952" y="-74753"/>
              <a:ext cx="2855704" cy="217199"/>
            </a:xfrm>
            <a:prstGeom prst="rect">
              <a:avLst/>
            </a:pr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8" name="Google Shape;278;p26"/>
            <p:cNvSpPr/>
            <p:nvPr/>
          </p:nvSpPr>
          <p:spPr>
            <a:xfrm rot="-1799789">
              <a:off x="-858335" y="113377"/>
              <a:ext cx="2855704" cy="217199"/>
            </a:xfrm>
            <a:prstGeom prst="rect">
              <a:avLst/>
            </a:pr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9" name="Google Shape;279;p26"/>
            <p:cNvSpPr/>
            <p:nvPr/>
          </p:nvSpPr>
          <p:spPr>
            <a:xfrm rot="-1799789">
              <a:off x="-749718" y="301508"/>
              <a:ext cx="2855704" cy="217199"/>
            </a:xfrm>
            <a:prstGeom prst="rect">
              <a:avLst/>
            </a:pr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Tree>
  </p:cSld>
  <p:clrMapOvr>
    <a:masterClrMapping/>
  </p:clrMapOvr>
</p:sldLayout>
</file>

<file path=ppt/slideLayouts/slideLayout2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ackground">
  <p:cSld name="CUSTOM_23">
    <p:spTree>
      <p:nvGrpSpPr>
        <p:cNvPr id="280" name="Shape 280"/>
        <p:cNvGrpSpPr/>
        <p:nvPr/>
      </p:nvGrpSpPr>
      <p:grpSpPr>
        <a:xfrm>
          <a:off x="0" y="0"/>
          <a:ext cx="0" cy="0"/>
          <a:chOff x="0" y="0"/>
          <a:chExt cx="0" cy="0"/>
        </a:xfrm>
      </p:grpSpPr>
    </p:spTree>
  </p:cSld>
  <p:clrMapOvr>
    <a:masterClrMapping/>
  </p:clrMapOvr>
</p:sldLayout>
</file>

<file path=ppt/slideLayouts/slideLayout2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Lesson Objetives">
  <p:cSld name="Lesson Objetives">
    <p:spTree>
      <p:nvGrpSpPr>
        <p:cNvPr id="281" name="Shape 281"/>
        <p:cNvGrpSpPr/>
        <p:nvPr/>
      </p:nvGrpSpPr>
      <p:grpSpPr>
        <a:xfrm>
          <a:off x="0" y="0"/>
          <a:ext cx="0" cy="0"/>
          <a:chOff x="0" y="0"/>
          <a:chExt cx="0" cy="0"/>
        </a:xfrm>
      </p:grpSpPr>
      <p:sp>
        <p:nvSpPr>
          <p:cNvPr id="282" name="Google Shape;282;p28"/>
          <p:cNvSpPr txBox="1"/>
          <p:nvPr>
            <p:ph type="title"/>
          </p:nvPr>
        </p:nvSpPr>
        <p:spPr>
          <a:xfrm>
            <a:off x="457200" y="542700"/>
            <a:ext cx="7772400" cy="291000"/>
          </a:xfrm>
          <a:prstGeom prst="rect">
            <a:avLst/>
          </a:prstGeom>
          <a:noFill/>
          <a:ln>
            <a:noFill/>
          </a:ln>
        </p:spPr>
        <p:txBody>
          <a:bodyPr anchorCtr="0" anchor="t" bIns="0" lIns="0" spcFirstLastPara="1" rIns="0" wrap="square" tIns="0">
            <a:spAutoFit/>
          </a:bodyPr>
          <a:lstStyle>
            <a:lvl1pPr lvl="0" rtl="0" algn="l">
              <a:lnSpc>
                <a:spcPct val="90000"/>
              </a:lnSpc>
              <a:spcBef>
                <a:spcPts val="0"/>
              </a:spcBef>
              <a:spcAft>
                <a:spcPts val="0"/>
              </a:spcAft>
              <a:buClr>
                <a:srgbClr val="8C1D5B"/>
              </a:buClr>
              <a:buSzPts val="1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283" name="Google Shape;283;p28"/>
          <p:cNvSpPr txBox="1"/>
          <p:nvPr>
            <p:ph idx="1" type="body"/>
          </p:nvPr>
        </p:nvSpPr>
        <p:spPr>
          <a:xfrm>
            <a:off x="457200" y="934200"/>
            <a:ext cx="6858000" cy="278100"/>
          </a:xfrm>
          <a:prstGeom prst="rect">
            <a:avLst/>
          </a:prstGeom>
          <a:noFill/>
          <a:ln>
            <a:noFill/>
          </a:ln>
        </p:spPr>
        <p:txBody>
          <a:bodyPr anchorCtr="0" anchor="t" bIns="45700" lIns="0" spcFirstLastPara="1" rIns="0" wrap="square" tIns="45700">
            <a:spAutoFit/>
          </a:bodyPr>
          <a:lstStyle>
            <a:lvl1pPr indent="-228600" lvl="0" marL="457200" marR="0" rtl="0" algn="l">
              <a:lnSpc>
                <a:spcPct val="90000"/>
              </a:lnSpc>
              <a:spcBef>
                <a:spcPts val="700"/>
              </a:spcBef>
              <a:spcAft>
                <a:spcPts val="0"/>
              </a:spcAft>
              <a:buClr>
                <a:srgbClr val="595959"/>
              </a:buClr>
              <a:buSzPts val="2000"/>
              <a:buFont typeface="Arial"/>
              <a:buNone/>
              <a:defRPr b="1" i="0" sz="2000" u="none" cap="none" strike="noStrike">
                <a:solidFill>
                  <a:srgbClr val="595959"/>
                </a:solidFill>
                <a:latin typeface="Arial"/>
                <a:ea typeface="Arial"/>
                <a:cs typeface="Arial"/>
                <a:sym typeface="Arial"/>
              </a:defRPr>
            </a:lvl1pPr>
            <a:lvl2pPr indent="-381000" lvl="1" marL="914400" marR="0" rtl="0" algn="l">
              <a:lnSpc>
                <a:spcPct val="90000"/>
              </a:lnSpc>
              <a:spcBef>
                <a:spcPts val="700"/>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9pPr>
          </a:lstStyle>
          <a:p/>
        </p:txBody>
      </p:sp>
      <p:sp>
        <p:nvSpPr>
          <p:cNvPr id="284" name="Google Shape;284;p28"/>
          <p:cNvSpPr txBox="1"/>
          <p:nvPr>
            <p:ph idx="2" type="body"/>
          </p:nvPr>
        </p:nvSpPr>
        <p:spPr>
          <a:xfrm>
            <a:off x="457200" y="1306800"/>
            <a:ext cx="6858000" cy="303600"/>
          </a:xfrm>
          <a:prstGeom prst="rect">
            <a:avLst/>
          </a:prstGeom>
          <a:noFill/>
          <a:ln>
            <a:noFill/>
          </a:ln>
        </p:spPr>
        <p:txBody>
          <a:bodyPr anchorCtr="0" anchor="t" bIns="45700" lIns="0" spcFirstLastPara="1" rIns="0" wrap="square" tIns="45700">
            <a:spAutoFit/>
          </a:bodyPr>
          <a:lstStyle>
            <a:lvl1pPr indent="-228600" lvl="0" marL="457200" marR="0" rtl="0" algn="l">
              <a:lnSpc>
                <a:spcPct val="110000"/>
              </a:lnSpc>
              <a:spcBef>
                <a:spcPts val="700"/>
              </a:spcBef>
              <a:spcAft>
                <a:spcPts val="0"/>
              </a:spcAft>
              <a:buClr>
                <a:srgbClr val="595959"/>
              </a:buClr>
              <a:buSzPts val="2000"/>
              <a:buFont typeface="Arial"/>
              <a:buNone/>
              <a:defRPr b="0" i="0" sz="2000" u="none" cap="none" strike="noStrike">
                <a:solidFill>
                  <a:srgbClr val="595959"/>
                </a:solidFill>
                <a:latin typeface="Arial"/>
                <a:ea typeface="Arial"/>
                <a:cs typeface="Arial"/>
                <a:sym typeface="Arial"/>
              </a:defRPr>
            </a:lvl1pPr>
            <a:lvl2pPr indent="-381000" lvl="1" marL="914400" marR="0" rtl="0" algn="l">
              <a:lnSpc>
                <a:spcPct val="90000"/>
              </a:lnSpc>
              <a:spcBef>
                <a:spcPts val="700"/>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9pPr>
          </a:lstStyle>
          <a:p/>
        </p:txBody>
      </p:sp>
      <p:sp>
        <p:nvSpPr>
          <p:cNvPr id="285" name="Google Shape;285;p28"/>
          <p:cNvSpPr txBox="1"/>
          <p:nvPr>
            <p:ph idx="3" type="body"/>
          </p:nvPr>
        </p:nvSpPr>
        <p:spPr>
          <a:xfrm>
            <a:off x="457200" y="2003400"/>
            <a:ext cx="6858000" cy="305100"/>
          </a:xfrm>
          <a:prstGeom prst="rect">
            <a:avLst/>
          </a:prstGeom>
          <a:noFill/>
          <a:ln>
            <a:noFill/>
          </a:ln>
        </p:spPr>
        <p:txBody>
          <a:bodyPr anchorCtr="0" anchor="t" bIns="45700" lIns="0" spcFirstLastPara="1" rIns="0" wrap="square" tIns="45700">
            <a:spAutoFit/>
          </a:bodyPr>
          <a:lstStyle>
            <a:lvl1pPr indent="-368300" lvl="0" marL="457200" marR="0" rtl="0" algn="l">
              <a:lnSpc>
                <a:spcPct val="110000"/>
              </a:lnSpc>
              <a:spcBef>
                <a:spcPts val="700"/>
              </a:spcBef>
              <a:spcAft>
                <a:spcPts val="0"/>
              </a:spcAft>
              <a:buClr>
                <a:srgbClr val="8C1D5B"/>
              </a:buClr>
              <a:buSzPts val="2200"/>
              <a:buFont typeface="Arial"/>
              <a:buChar char="•"/>
              <a:defRPr b="0" i="0" sz="2000" u="none" cap="none" strike="noStrike">
                <a:solidFill>
                  <a:srgbClr val="595959"/>
                </a:solidFill>
                <a:latin typeface="Arial"/>
                <a:ea typeface="Arial"/>
                <a:cs typeface="Arial"/>
                <a:sym typeface="Arial"/>
              </a:defRPr>
            </a:lvl1pPr>
            <a:lvl2pPr indent="-381000" lvl="1" marL="914400" marR="0" rtl="0" algn="l">
              <a:lnSpc>
                <a:spcPct val="90000"/>
              </a:lnSpc>
              <a:spcBef>
                <a:spcPts val="700"/>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9pPr>
          </a:lstStyle>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Lesson Anno">
  <p:cSld name="Lesson Anno">
    <p:spTree>
      <p:nvGrpSpPr>
        <p:cNvPr id="286" name="Shape 286"/>
        <p:cNvGrpSpPr/>
        <p:nvPr/>
      </p:nvGrpSpPr>
      <p:grpSpPr>
        <a:xfrm>
          <a:off x="0" y="0"/>
          <a:ext cx="0" cy="0"/>
          <a:chOff x="0" y="0"/>
          <a:chExt cx="0" cy="0"/>
        </a:xfrm>
      </p:grpSpPr>
      <p:sp>
        <p:nvSpPr>
          <p:cNvPr id="287" name="Google Shape;287;p29"/>
          <p:cNvSpPr txBox="1"/>
          <p:nvPr>
            <p:ph type="title"/>
          </p:nvPr>
        </p:nvSpPr>
        <p:spPr>
          <a:xfrm>
            <a:off x="457200" y="542700"/>
            <a:ext cx="7772400" cy="291000"/>
          </a:xfrm>
          <a:prstGeom prst="rect">
            <a:avLst/>
          </a:prstGeom>
          <a:noFill/>
          <a:ln>
            <a:noFill/>
          </a:ln>
        </p:spPr>
        <p:txBody>
          <a:bodyPr anchorCtr="0" anchor="t" bIns="0" lIns="0" spcFirstLastPara="1" rIns="0" wrap="square" tIns="0">
            <a:spAutoFit/>
          </a:bodyPr>
          <a:lstStyle>
            <a:lvl1pPr lvl="0" rtl="0" algn="l">
              <a:lnSpc>
                <a:spcPct val="90000"/>
              </a:lnSpc>
              <a:spcBef>
                <a:spcPts val="0"/>
              </a:spcBef>
              <a:spcAft>
                <a:spcPts val="0"/>
              </a:spcAft>
              <a:buClr>
                <a:srgbClr val="8C1D5B"/>
              </a:buClr>
              <a:buSzPts val="2800"/>
              <a:buFont typeface="Arial"/>
              <a:buNone/>
              <a:defRPr sz="2800"/>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288" name="Google Shape;288;p29"/>
          <p:cNvSpPr txBox="1"/>
          <p:nvPr>
            <p:ph idx="1" type="body"/>
          </p:nvPr>
        </p:nvSpPr>
        <p:spPr>
          <a:xfrm>
            <a:off x="457200" y="1247400"/>
            <a:ext cx="4377600" cy="302400"/>
          </a:xfrm>
          <a:prstGeom prst="rect">
            <a:avLst/>
          </a:prstGeom>
          <a:noFill/>
          <a:ln>
            <a:noFill/>
          </a:ln>
        </p:spPr>
        <p:txBody>
          <a:bodyPr anchorCtr="0" anchor="t" bIns="45700" lIns="0" spcFirstLastPara="1" rIns="0" wrap="square" tIns="45700">
            <a:spAutoFit/>
          </a:bodyPr>
          <a:lstStyle>
            <a:lvl1pPr indent="-228600" lvl="0" marL="457200" marR="0" rtl="0" algn="l">
              <a:lnSpc>
                <a:spcPct val="110000"/>
              </a:lnSpc>
              <a:spcBef>
                <a:spcPts val="700"/>
              </a:spcBef>
              <a:spcAft>
                <a:spcPts val="0"/>
              </a:spcAft>
              <a:buClr>
                <a:srgbClr val="595959"/>
              </a:buClr>
              <a:buSzPts val="2000"/>
              <a:buFont typeface="Arial"/>
              <a:buNone/>
              <a:defRPr b="1" i="0" sz="2000" u="none" cap="none" strike="noStrike">
                <a:solidFill>
                  <a:srgbClr val="595959"/>
                </a:solidFill>
                <a:latin typeface="Arial"/>
                <a:ea typeface="Arial"/>
                <a:cs typeface="Arial"/>
                <a:sym typeface="Arial"/>
              </a:defRPr>
            </a:lvl1pPr>
            <a:lvl2pPr indent="-381000" lvl="1" marL="914400" marR="0" rtl="0" algn="l">
              <a:lnSpc>
                <a:spcPct val="90000"/>
              </a:lnSpc>
              <a:spcBef>
                <a:spcPts val="700"/>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9pPr>
          </a:lstStyle>
          <a:p/>
        </p:txBody>
      </p:sp>
      <p:sp>
        <p:nvSpPr>
          <p:cNvPr descr="TK" id="289" name="Google Shape;289;p29"/>
          <p:cNvSpPr/>
          <p:nvPr>
            <p:ph idx="2" type="pic"/>
          </p:nvPr>
        </p:nvSpPr>
        <p:spPr>
          <a:xfrm>
            <a:off x="457199" y="1995300"/>
            <a:ext cx="4471200" cy="1900800"/>
          </a:xfrm>
          <a:prstGeom prst="rect">
            <a:avLst/>
          </a:prstGeom>
          <a:noFill/>
          <a:ln>
            <a:noFill/>
          </a:ln>
        </p:spPr>
      </p:sp>
      <p:sp>
        <p:nvSpPr>
          <p:cNvPr id="290" name="Google Shape;290;p29"/>
          <p:cNvSpPr txBox="1"/>
          <p:nvPr>
            <p:ph idx="3" type="body"/>
          </p:nvPr>
        </p:nvSpPr>
        <p:spPr>
          <a:xfrm>
            <a:off x="457200" y="3898800"/>
            <a:ext cx="3294000" cy="280800"/>
          </a:xfrm>
          <a:prstGeom prst="rect">
            <a:avLst/>
          </a:prstGeom>
          <a:noFill/>
          <a:ln>
            <a:noFill/>
          </a:ln>
        </p:spPr>
        <p:txBody>
          <a:bodyPr anchorCtr="0" anchor="t" bIns="45700" lIns="0" spcFirstLastPara="1" rIns="0" wrap="square" tIns="45700">
            <a:noAutofit/>
          </a:bodyPr>
          <a:lstStyle>
            <a:lvl1pPr indent="-228600" lvl="0" marL="457200" marR="0" rtl="0" algn="l">
              <a:lnSpc>
                <a:spcPct val="90000"/>
              </a:lnSpc>
              <a:spcBef>
                <a:spcPts val="1000"/>
              </a:spcBef>
              <a:spcAft>
                <a:spcPts val="0"/>
              </a:spcAft>
              <a:buClr>
                <a:srgbClr val="595959"/>
              </a:buClr>
              <a:buSzPts val="1600"/>
              <a:buFont typeface="Arial"/>
              <a:buNone/>
              <a:defRPr b="0" i="0" sz="1600" u="none" cap="none" strike="noStrike">
                <a:solidFill>
                  <a:srgbClr val="595959"/>
                </a:solidFill>
                <a:latin typeface="Arial"/>
                <a:ea typeface="Arial"/>
                <a:cs typeface="Arial"/>
                <a:sym typeface="Arial"/>
              </a:defRPr>
            </a:lvl1pPr>
            <a:lvl2pPr indent="-228600" lvl="1" marL="914400" marR="0" rtl="0" algn="l">
              <a:lnSpc>
                <a:spcPct val="90000"/>
              </a:lnSpc>
              <a:spcBef>
                <a:spcPts val="500"/>
              </a:spcBef>
              <a:spcAft>
                <a:spcPts val="0"/>
              </a:spcAft>
              <a:buClr>
                <a:schemeClr val="dk1"/>
              </a:buClr>
              <a:buSzPts val="2400"/>
              <a:buFont typeface="Arial"/>
              <a:buNone/>
              <a:defRPr b="0" i="0" sz="2400" u="none" cap="none" strike="noStrike">
                <a:solidFill>
                  <a:schemeClr val="dk1"/>
                </a:solidFill>
                <a:latin typeface="Arial"/>
                <a:ea typeface="Arial"/>
                <a:cs typeface="Arial"/>
                <a:sym typeface="Arial"/>
              </a:defRPr>
            </a:lvl2pPr>
            <a:lvl3pPr indent="-228600" lvl="2" marL="1371600"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Arial"/>
                <a:ea typeface="Arial"/>
                <a:cs typeface="Arial"/>
                <a:sym typeface="Arial"/>
              </a:defRPr>
            </a:lvl3pPr>
            <a:lvl4pPr indent="-228600" lvl="3" marL="1828800" marR="0" rtl="0" algn="l">
              <a:lnSpc>
                <a:spcPct val="90000"/>
              </a:lnSpc>
              <a:spcBef>
                <a:spcPts val="500"/>
              </a:spcBef>
              <a:spcAft>
                <a:spcPts val="0"/>
              </a:spcAft>
              <a:buClr>
                <a:schemeClr val="dk1"/>
              </a:buClr>
              <a:buSzPts val="1800"/>
              <a:buFont typeface="Arial"/>
              <a:buNone/>
              <a:defRPr b="0" i="0" sz="1800" u="none" cap="none" strike="noStrike">
                <a:solidFill>
                  <a:schemeClr val="dk1"/>
                </a:solidFill>
                <a:latin typeface="Arial"/>
                <a:ea typeface="Arial"/>
                <a:cs typeface="Arial"/>
                <a:sym typeface="Arial"/>
              </a:defRPr>
            </a:lvl4pPr>
            <a:lvl5pPr indent="-228600" lvl="4" marL="2286000" marR="0" rtl="0" algn="l">
              <a:lnSpc>
                <a:spcPct val="90000"/>
              </a:lnSpc>
              <a:spcBef>
                <a:spcPts val="500"/>
              </a:spcBef>
              <a:spcAft>
                <a:spcPts val="0"/>
              </a:spcAft>
              <a:buClr>
                <a:schemeClr val="dk1"/>
              </a:buClr>
              <a:buSzPts val="1800"/>
              <a:buFont typeface="Arial"/>
              <a:buNone/>
              <a:defRPr b="0" i="0" sz="1800" u="none" cap="none" strike="noStrike">
                <a:solidFill>
                  <a:schemeClr val="dk1"/>
                </a:solidFill>
                <a:latin typeface="Arial"/>
                <a:ea typeface="Arial"/>
                <a:cs typeface="Arial"/>
                <a:sym typeface="Arial"/>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9pPr>
          </a:lstStyle>
          <a:p/>
        </p:txBody>
      </p:sp>
      <p:sp>
        <p:nvSpPr>
          <p:cNvPr id="291" name="Google Shape;291;p29"/>
          <p:cNvSpPr txBox="1"/>
          <p:nvPr>
            <p:ph idx="4" type="body"/>
          </p:nvPr>
        </p:nvSpPr>
        <p:spPr>
          <a:xfrm>
            <a:off x="5630400" y="1244700"/>
            <a:ext cx="3132000" cy="443400"/>
          </a:xfrm>
          <a:prstGeom prst="rect">
            <a:avLst/>
          </a:prstGeom>
          <a:noFill/>
          <a:ln>
            <a:noFill/>
          </a:ln>
        </p:spPr>
        <p:txBody>
          <a:bodyPr anchorCtr="0" anchor="t" bIns="45700" lIns="91425" spcFirstLastPara="1" rIns="91425" wrap="square" tIns="45700">
            <a:spAutoFit/>
          </a:bodyPr>
          <a:lstStyle>
            <a:lvl1pPr indent="-228600" lvl="0" marL="457200" marR="0" rtl="0" algn="l">
              <a:lnSpc>
                <a:spcPct val="90000"/>
              </a:lnSpc>
              <a:spcBef>
                <a:spcPts val="1000"/>
              </a:spcBef>
              <a:spcAft>
                <a:spcPts val="0"/>
              </a:spcAft>
              <a:buClr>
                <a:srgbClr val="FF00FF"/>
              </a:buClr>
              <a:buSzPts val="1800"/>
              <a:buFont typeface="Arial"/>
              <a:buNone/>
              <a:defRPr b="0" i="0" sz="1800" u="none" cap="none" strike="noStrike">
                <a:solidFill>
                  <a:srgbClr val="FF00FF"/>
                </a:solidFill>
                <a:latin typeface="Arial"/>
                <a:ea typeface="Arial"/>
                <a:cs typeface="Arial"/>
                <a:sym typeface="Arial"/>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9pPr>
          </a:lstStyle>
          <a:p/>
        </p:txBody>
      </p:sp>
      <p:sp>
        <p:nvSpPr>
          <p:cNvPr id="292" name="Google Shape;292;p29"/>
          <p:cNvSpPr txBox="1"/>
          <p:nvPr>
            <p:ph idx="5" type="body"/>
          </p:nvPr>
        </p:nvSpPr>
        <p:spPr>
          <a:xfrm>
            <a:off x="5198400" y="2875500"/>
            <a:ext cx="3690000" cy="531000"/>
          </a:xfrm>
          <a:prstGeom prst="rect">
            <a:avLst/>
          </a:prstGeom>
          <a:noFill/>
          <a:ln>
            <a:noFill/>
          </a:ln>
        </p:spPr>
        <p:txBody>
          <a:bodyPr anchorCtr="0" anchor="t" bIns="45700" lIns="91425" spcFirstLastPara="1" rIns="91425" wrap="square" tIns="45700">
            <a:spAutoFit/>
          </a:bodyPr>
          <a:lstStyle>
            <a:lvl1pPr indent="-228600" lvl="0" marL="457200" marR="0" rtl="0" algn="l">
              <a:lnSpc>
                <a:spcPct val="100000"/>
              </a:lnSpc>
              <a:spcBef>
                <a:spcPts val="0"/>
              </a:spcBef>
              <a:spcAft>
                <a:spcPts val="0"/>
              </a:spcAft>
              <a:buClr>
                <a:srgbClr val="595959"/>
              </a:buClr>
              <a:buSzPts val="2000"/>
              <a:buFont typeface="Arial"/>
              <a:buNone/>
              <a:defRPr b="1" i="0" sz="2000" u="none" cap="none" strike="noStrike">
                <a:solidFill>
                  <a:srgbClr val="595959"/>
                </a:solidFill>
                <a:latin typeface="Arial"/>
                <a:ea typeface="Arial"/>
                <a:cs typeface="Arial"/>
                <a:sym typeface="Arial"/>
              </a:defRPr>
            </a:lvl1pPr>
            <a:lvl2pPr indent="-381000" lvl="1" marL="914400" marR="0" rtl="0" algn="l">
              <a:lnSpc>
                <a:spcPct val="90000"/>
              </a:lnSpc>
              <a:spcBef>
                <a:spcPts val="700"/>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9pPr>
          </a:lstStyle>
          <a:p/>
        </p:txBody>
      </p:sp>
      <p:sp>
        <p:nvSpPr>
          <p:cNvPr id="293" name="Google Shape;293;p29"/>
          <p:cNvSpPr txBox="1"/>
          <p:nvPr>
            <p:ph idx="6" type="body"/>
          </p:nvPr>
        </p:nvSpPr>
        <p:spPr>
          <a:xfrm>
            <a:off x="0" y="4779000"/>
            <a:ext cx="9144000" cy="151200"/>
          </a:xfrm>
          <a:prstGeom prst="rect">
            <a:avLst/>
          </a:prstGeom>
          <a:noFill/>
          <a:ln>
            <a:noFill/>
          </a:ln>
        </p:spPr>
        <p:txBody>
          <a:bodyPr anchorCtr="0" anchor="t" bIns="45700" lIns="91425" spcFirstLastPara="1" rIns="91425" wrap="square" tIns="45700">
            <a:noAutofit/>
          </a:bodyPr>
          <a:lstStyle>
            <a:lvl1pPr indent="-228600" lvl="0" marL="457200" marR="0" rtl="0" algn="ctr">
              <a:lnSpc>
                <a:spcPct val="90000"/>
              </a:lnSpc>
              <a:spcBef>
                <a:spcPts val="1000"/>
              </a:spcBef>
              <a:spcAft>
                <a:spcPts val="0"/>
              </a:spcAft>
              <a:buClr>
                <a:srgbClr val="595959"/>
              </a:buClr>
              <a:buSzPts val="800"/>
              <a:buFont typeface="Arial"/>
              <a:buNone/>
              <a:defRPr b="0" i="0" sz="800" u="none" cap="none" strike="noStrike">
                <a:solidFill>
                  <a:srgbClr val="595959"/>
                </a:solidFill>
                <a:latin typeface="Arial"/>
                <a:ea typeface="Arial"/>
                <a:cs typeface="Arial"/>
                <a:sym typeface="Arial"/>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9pPr>
          </a:lstStyle>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Lesson Table">
  <p:cSld name="Lesson Table">
    <p:spTree>
      <p:nvGrpSpPr>
        <p:cNvPr id="294" name="Shape 294"/>
        <p:cNvGrpSpPr/>
        <p:nvPr/>
      </p:nvGrpSpPr>
      <p:grpSpPr>
        <a:xfrm>
          <a:off x="0" y="0"/>
          <a:ext cx="0" cy="0"/>
          <a:chOff x="0" y="0"/>
          <a:chExt cx="0" cy="0"/>
        </a:xfrm>
      </p:grpSpPr>
      <p:sp>
        <p:nvSpPr>
          <p:cNvPr id="295" name="Google Shape;295;p30"/>
          <p:cNvSpPr txBox="1"/>
          <p:nvPr>
            <p:ph type="title"/>
          </p:nvPr>
        </p:nvSpPr>
        <p:spPr>
          <a:xfrm>
            <a:off x="457200" y="542700"/>
            <a:ext cx="7772400" cy="291600"/>
          </a:xfrm>
          <a:prstGeom prst="rect">
            <a:avLst/>
          </a:prstGeom>
          <a:noFill/>
          <a:ln>
            <a:noFill/>
          </a:ln>
        </p:spPr>
        <p:txBody>
          <a:bodyPr anchorCtr="0" anchor="t" bIns="0" lIns="0" spcFirstLastPara="1" rIns="0" wrap="square" tIns="0">
            <a:spAutoFit/>
          </a:bodyPr>
          <a:lstStyle>
            <a:lvl1pPr lvl="0" rtl="0" algn="l">
              <a:lnSpc>
                <a:spcPct val="90000"/>
              </a:lnSpc>
              <a:spcBef>
                <a:spcPts val="0"/>
              </a:spcBef>
              <a:spcAft>
                <a:spcPts val="0"/>
              </a:spcAft>
              <a:buClr>
                <a:srgbClr val="8C1D5B"/>
              </a:buClr>
              <a:buSzPts val="1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296" name="Google Shape;296;p30"/>
          <p:cNvSpPr/>
          <p:nvPr>
            <p:ph idx="2" type="tbl"/>
          </p:nvPr>
        </p:nvSpPr>
        <p:spPr>
          <a:xfrm>
            <a:off x="457200" y="1150200"/>
            <a:ext cx="8028000" cy="2473200"/>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Clr>
                <a:schemeClr val="dk1"/>
              </a:buClr>
              <a:buSzPts val="1800"/>
              <a:buFont typeface="Arial"/>
              <a:buNone/>
              <a:defRPr b="0" i="0" sz="1800" u="none" cap="none" strike="noStrike">
                <a:solidFill>
                  <a:schemeClr val="dk1"/>
                </a:solidFill>
                <a:latin typeface="Arial"/>
                <a:ea typeface="Arial"/>
                <a:cs typeface="Arial"/>
                <a:sym typeface="Arial"/>
              </a:defRPr>
            </a:lvl1pPr>
            <a:lvl2pPr lvl="1" marR="0" rtl="0" algn="l">
              <a:spcBef>
                <a:spcPts val="0"/>
              </a:spcBef>
              <a:spcAft>
                <a:spcPts val="0"/>
              </a:spcAft>
              <a:buSzPts val="1400"/>
              <a:buNone/>
              <a:defRPr b="0" i="0" sz="1800" u="none" cap="none" strike="noStrike">
                <a:solidFill>
                  <a:schemeClr val="dk1"/>
                </a:solidFill>
                <a:latin typeface="Arial"/>
                <a:ea typeface="Arial"/>
                <a:cs typeface="Arial"/>
                <a:sym typeface="Arial"/>
              </a:defRPr>
            </a:lvl2pPr>
            <a:lvl3pPr lvl="2" marR="0" rtl="0" algn="l">
              <a:spcBef>
                <a:spcPts val="0"/>
              </a:spcBef>
              <a:spcAft>
                <a:spcPts val="0"/>
              </a:spcAft>
              <a:buSzPts val="1400"/>
              <a:buNone/>
              <a:defRPr b="0" i="0" sz="1800" u="none" cap="none" strike="noStrike">
                <a:solidFill>
                  <a:schemeClr val="dk1"/>
                </a:solidFill>
                <a:latin typeface="Arial"/>
                <a:ea typeface="Arial"/>
                <a:cs typeface="Arial"/>
                <a:sym typeface="Arial"/>
              </a:defRPr>
            </a:lvl3pPr>
            <a:lvl4pPr lvl="3" marR="0" rtl="0" algn="l">
              <a:spcBef>
                <a:spcPts val="0"/>
              </a:spcBef>
              <a:spcAft>
                <a:spcPts val="0"/>
              </a:spcAft>
              <a:buSzPts val="1400"/>
              <a:buNone/>
              <a:defRPr b="0" i="0" sz="1800" u="none" cap="none" strike="noStrike">
                <a:solidFill>
                  <a:schemeClr val="dk1"/>
                </a:solidFill>
                <a:latin typeface="Arial"/>
                <a:ea typeface="Arial"/>
                <a:cs typeface="Arial"/>
                <a:sym typeface="Arial"/>
              </a:defRPr>
            </a:lvl4pPr>
            <a:lvl5pPr lvl="4" marR="0" rtl="0" algn="l">
              <a:spcBef>
                <a:spcPts val="0"/>
              </a:spcBef>
              <a:spcAft>
                <a:spcPts val="0"/>
              </a:spcAft>
              <a:buSzPts val="1400"/>
              <a:buNone/>
              <a:defRPr b="0" i="0" sz="1800" u="none" cap="none" strike="noStrike">
                <a:solidFill>
                  <a:schemeClr val="dk1"/>
                </a:solidFill>
                <a:latin typeface="Arial"/>
                <a:ea typeface="Arial"/>
                <a:cs typeface="Arial"/>
                <a:sym typeface="Arial"/>
              </a:defRPr>
            </a:lvl5pPr>
            <a:lvl6pPr lvl="5" marR="0" rtl="0" algn="l">
              <a:spcBef>
                <a:spcPts val="0"/>
              </a:spcBef>
              <a:spcAft>
                <a:spcPts val="0"/>
              </a:spcAft>
              <a:buSzPts val="1400"/>
              <a:buNone/>
              <a:defRPr b="0" i="0" sz="1800" u="none" cap="none" strike="noStrike">
                <a:solidFill>
                  <a:schemeClr val="dk1"/>
                </a:solidFill>
                <a:latin typeface="Arial"/>
                <a:ea typeface="Arial"/>
                <a:cs typeface="Arial"/>
                <a:sym typeface="Arial"/>
              </a:defRPr>
            </a:lvl6pPr>
            <a:lvl7pPr lvl="6" marR="0" rtl="0" algn="l">
              <a:spcBef>
                <a:spcPts val="0"/>
              </a:spcBef>
              <a:spcAft>
                <a:spcPts val="0"/>
              </a:spcAft>
              <a:buSzPts val="1400"/>
              <a:buNone/>
              <a:defRPr b="0" i="0" sz="1800" u="none" cap="none" strike="noStrike">
                <a:solidFill>
                  <a:schemeClr val="dk1"/>
                </a:solidFill>
                <a:latin typeface="Arial"/>
                <a:ea typeface="Arial"/>
                <a:cs typeface="Arial"/>
                <a:sym typeface="Arial"/>
              </a:defRPr>
            </a:lvl7pPr>
            <a:lvl8pPr lvl="7" marR="0" rtl="0" algn="l">
              <a:spcBef>
                <a:spcPts val="0"/>
              </a:spcBef>
              <a:spcAft>
                <a:spcPts val="0"/>
              </a:spcAft>
              <a:buSzPts val="1400"/>
              <a:buNone/>
              <a:defRPr b="0" i="0" sz="1800" u="none" cap="none" strike="noStrike">
                <a:solidFill>
                  <a:schemeClr val="dk1"/>
                </a:solidFill>
                <a:latin typeface="Arial"/>
                <a:ea typeface="Arial"/>
                <a:cs typeface="Arial"/>
                <a:sym typeface="Arial"/>
              </a:defRPr>
            </a:lvl8pPr>
            <a:lvl9pPr lvl="8" marR="0" rtl="0" algn="l">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able of contents" type="tx">
  <p:cSld name="TITLE_AND_BODY">
    <p:spTree>
      <p:nvGrpSpPr>
        <p:cNvPr id="18" name="Shape 18"/>
        <p:cNvGrpSpPr/>
        <p:nvPr/>
      </p:nvGrpSpPr>
      <p:grpSpPr>
        <a:xfrm>
          <a:off x="0" y="0"/>
          <a:ext cx="0" cy="0"/>
          <a:chOff x="0" y="0"/>
          <a:chExt cx="0" cy="0"/>
        </a:xfrm>
      </p:grpSpPr>
      <p:sp>
        <p:nvSpPr>
          <p:cNvPr id="19" name="Google Shape;19;p4"/>
          <p:cNvSpPr txBox="1"/>
          <p:nvPr>
            <p:ph type="title"/>
          </p:nvPr>
        </p:nvSpPr>
        <p:spPr>
          <a:xfrm>
            <a:off x="721625" y="445025"/>
            <a:ext cx="7700700" cy="572700"/>
          </a:xfrm>
          <a:prstGeom prst="rect">
            <a:avLst/>
          </a:prstGeom>
        </p:spPr>
        <p:txBody>
          <a:bodyPr anchorCtr="0" anchor="t" bIns="91425" lIns="91425" spcFirstLastPara="1" rIns="91425" wrap="square" tIns="91425">
            <a:noAutofit/>
          </a:bodyPr>
          <a:lstStyle>
            <a:lvl1pPr lvl="0" rtl="0" algn="ctr">
              <a:spcBef>
                <a:spcPts val="0"/>
              </a:spcBef>
              <a:spcAft>
                <a:spcPts val="0"/>
              </a:spcAft>
              <a:buSzPts val="2800"/>
              <a:buNone/>
              <a:defRPr>
                <a:solidFill>
                  <a:schemeClr val="accent2"/>
                </a:solidFill>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20" name="Google Shape;20;p4"/>
          <p:cNvSpPr txBox="1"/>
          <p:nvPr>
            <p:ph idx="1" type="subTitle"/>
          </p:nvPr>
        </p:nvSpPr>
        <p:spPr>
          <a:xfrm>
            <a:off x="721625" y="2233331"/>
            <a:ext cx="2401200" cy="6690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SzPts val="2800"/>
              <a:buNone/>
              <a:defRPr sz="1400"/>
            </a:lvl1pPr>
            <a:lvl2pPr lvl="1" rtl="0" algn="ctr">
              <a:lnSpc>
                <a:spcPct val="100000"/>
              </a:lnSpc>
              <a:spcBef>
                <a:spcPts val="0"/>
              </a:spcBef>
              <a:spcAft>
                <a:spcPts val="0"/>
              </a:spcAft>
              <a:buSzPts val="2800"/>
              <a:buNone/>
              <a:defRPr sz="2800"/>
            </a:lvl2pPr>
            <a:lvl3pPr lvl="2" rtl="0" algn="ctr">
              <a:lnSpc>
                <a:spcPct val="100000"/>
              </a:lnSpc>
              <a:spcBef>
                <a:spcPts val="0"/>
              </a:spcBef>
              <a:spcAft>
                <a:spcPts val="0"/>
              </a:spcAft>
              <a:buSzPts val="2800"/>
              <a:buNone/>
              <a:defRPr sz="2800"/>
            </a:lvl3pPr>
            <a:lvl4pPr lvl="3" rtl="0" algn="ctr">
              <a:lnSpc>
                <a:spcPct val="100000"/>
              </a:lnSpc>
              <a:spcBef>
                <a:spcPts val="0"/>
              </a:spcBef>
              <a:spcAft>
                <a:spcPts val="0"/>
              </a:spcAft>
              <a:buSzPts val="2800"/>
              <a:buNone/>
              <a:defRPr sz="2800"/>
            </a:lvl4pPr>
            <a:lvl5pPr lvl="4" rtl="0" algn="ctr">
              <a:lnSpc>
                <a:spcPct val="100000"/>
              </a:lnSpc>
              <a:spcBef>
                <a:spcPts val="0"/>
              </a:spcBef>
              <a:spcAft>
                <a:spcPts val="0"/>
              </a:spcAft>
              <a:buSzPts val="2800"/>
              <a:buNone/>
              <a:defRPr sz="2800"/>
            </a:lvl5pPr>
            <a:lvl6pPr lvl="5" rtl="0" algn="ctr">
              <a:lnSpc>
                <a:spcPct val="100000"/>
              </a:lnSpc>
              <a:spcBef>
                <a:spcPts val="0"/>
              </a:spcBef>
              <a:spcAft>
                <a:spcPts val="0"/>
              </a:spcAft>
              <a:buSzPts val="2800"/>
              <a:buNone/>
              <a:defRPr sz="2800"/>
            </a:lvl6pPr>
            <a:lvl7pPr lvl="6" rtl="0" algn="ctr">
              <a:lnSpc>
                <a:spcPct val="100000"/>
              </a:lnSpc>
              <a:spcBef>
                <a:spcPts val="0"/>
              </a:spcBef>
              <a:spcAft>
                <a:spcPts val="0"/>
              </a:spcAft>
              <a:buSzPts val="2800"/>
              <a:buNone/>
              <a:defRPr sz="2800"/>
            </a:lvl7pPr>
            <a:lvl8pPr lvl="7" rtl="0" algn="ctr">
              <a:lnSpc>
                <a:spcPct val="100000"/>
              </a:lnSpc>
              <a:spcBef>
                <a:spcPts val="0"/>
              </a:spcBef>
              <a:spcAft>
                <a:spcPts val="0"/>
              </a:spcAft>
              <a:buSzPts val="2800"/>
              <a:buNone/>
              <a:defRPr sz="2800"/>
            </a:lvl8pPr>
            <a:lvl9pPr lvl="8" rtl="0" algn="ctr">
              <a:lnSpc>
                <a:spcPct val="100000"/>
              </a:lnSpc>
              <a:spcBef>
                <a:spcPts val="0"/>
              </a:spcBef>
              <a:spcAft>
                <a:spcPts val="0"/>
              </a:spcAft>
              <a:buSzPts val="2800"/>
              <a:buNone/>
              <a:defRPr sz="2800"/>
            </a:lvl9pPr>
          </a:lstStyle>
          <a:p/>
        </p:txBody>
      </p:sp>
      <p:sp>
        <p:nvSpPr>
          <p:cNvPr id="21" name="Google Shape;21;p4"/>
          <p:cNvSpPr txBox="1"/>
          <p:nvPr>
            <p:ph idx="2" type="subTitle"/>
          </p:nvPr>
        </p:nvSpPr>
        <p:spPr>
          <a:xfrm>
            <a:off x="721625" y="1898831"/>
            <a:ext cx="2401200" cy="4194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SzPts val="2800"/>
              <a:buNone/>
              <a:defRPr b="1" sz="2000">
                <a:latin typeface="Barlow Condensed"/>
                <a:ea typeface="Barlow Condensed"/>
                <a:cs typeface="Barlow Condensed"/>
                <a:sym typeface="Barlow Condensed"/>
              </a:defRPr>
            </a:lvl1pPr>
            <a:lvl2pPr lvl="1" rtl="0" algn="ctr">
              <a:lnSpc>
                <a:spcPct val="100000"/>
              </a:lnSpc>
              <a:spcBef>
                <a:spcPts val="0"/>
              </a:spcBef>
              <a:spcAft>
                <a:spcPts val="0"/>
              </a:spcAft>
              <a:buSzPts val="2800"/>
              <a:buNone/>
              <a:defRPr sz="2800"/>
            </a:lvl2pPr>
            <a:lvl3pPr lvl="2" rtl="0" algn="ctr">
              <a:lnSpc>
                <a:spcPct val="100000"/>
              </a:lnSpc>
              <a:spcBef>
                <a:spcPts val="0"/>
              </a:spcBef>
              <a:spcAft>
                <a:spcPts val="0"/>
              </a:spcAft>
              <a:buSzPts val="2800"/>
              <a:buNone/>
              <a:defRPr sz="2800"/>
            </a:lvl3pPr>
            <a:lvl4pPr lvl="3" rtl="0" algn="ctr">
              <a:lnSpc>
                <a:spcPct val="100000"/>
              </a:lnSpc>
              <a:spcBef>
                <a:spcPts val="0"/>
              </a:spcBef>
              <a:spcAft>
                <a:spcPts val="0"/>
              </a:spcAft>
              <a:buSzPts val="2800"/>
              <a:buNone/>
              <a:defRPr sz="2800"/>
            </a:lvl4pPr>
            <a:lvl5pPr lvl="4" rtl="0" algn="ctr">
              <a:lnSpc>
                <a:spcPct val="100000"/>
              </a:lnSpc>
              <a:spcBef>
                <a:spcPts val="0"/>
              </a:spcBef>
              <a:spcAft>
                <a:spcPts val="0"/>
              </a:spcAft>
              <a:buSzPts val="2800"/>
              <a:buNone/>
              <a:defRPr sz="2800"/>
            </a:lvl5pPr>
            <a:lvl6pPr lvl="5" rtl="0" algn="ctr">
              <a:lnSpc>
                <a:spcPct val="100000"/>
              </a:lnSpc>
              <a:spcBef>
                <a:spcPts val="0"/>
              </a:spcBef>
              <a:spcAft>
                <a:spcPts val="0"/>
              </a:spcAft>
              <a:buSzPts val="2800"/>
              <a:buNone/>
              <a:defRPr sz="2800"/>
            </a:lvl6pPr>
            <a:lvl7pPr lvl="6" rtl="0" algn="ctr">
              <a:lnSpc>
                <a:spcPct val="100000"/>
              </a:lnSpc>
              <a:spcBef>
                <a:spcPts val="0"/>
              </a:spcBef>
              <a:spcAft>
                <a:spcPts val="0"/>
              </a:spcAft>
              <a:buSzPts val="2800"/>
              <a:buNone/>
              <a:defRPr sz="2800"/>
            </a:lvl7pPr>
            <a:lvl8pPr lvl="7" rtl="0" algn="ctr">
              <a:lnSpc>
                <a:spcPct val="100000"/>
              </a:lnSpc>
              <a:spcBef>
                <a:spcPts val="0"/>
              </a:spcBef>
              <a:spcAft>
                <a:spcPts val="0"/>
              </a:spcAft>
              <a:buSzPts val="2800"/>
              <a:buNone/>
              <a:defRPr sz="2800"/>
            </a:lvl8pPr>
            <a:lvl9pPr lvl="8" rtl="0" algn="ctr">
              <a:lnSpc>
                <a:spcPct val="100000"/>
              </a:lnSpc>
              <a:spcBef>
                <a:spcPts val="0"/>
              </a:spcBef>
              <a:spcAft>
                <a:spcPts val="0"/>
              </a:spcAft>
              <a:buSzPts val="2800"/>
              <a:buNone/>
              <a:defRPr sz="2800"/>
            </a:lvl9pPr>
          </a:lstStyle>
          <a:p/>
        </p:txBody>
      </p:sp>
      <p:sp>
        <p:nvSpPr>
          <p:cNvPr id="22" name="Google Shape;22;p4"/>
          <p:cNvSpPr txBox="1"/>
          <p:nvPr>
            <p:ph idx="3" type="subTitle"/>
          </p:nvPr>
        </p:nvSpPr>
        <p:spPr>
          <a:xfrm>
            <a:off x="3404144" y="2233331"/>
            <a:ext cx="2401200" cy="6690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SzPts val="2800"/>
              <a:buNone/>
              <a:defRPr sz="1400"/>
            </a:lvl1pPr>
            <a:lvl2pPr lvl="1" rtl="0" algn="ctr">
              <a:lnSpc>
                <a:spcPct val="100000"/>
              </a:lnSpc>
              <a:spcBef>
                <a:spcPts val="0"/>
              </a:spcBef>
              <a:spcAft>
                <a:spcPts val="0"/>
              </a:spcAft>
              <a:buSzPts val="2800"/>
              <a:buNone/>
              <a:defRPr sz="2800"/>
            </a:lvl2pPr>
            <a:lvl3pPr lvl="2" rtl="0" algn="ctr">
              <a:lnSpc>
                <a:spcPct val="100000"/>
              </a:lnSpc>
              <a:spcBef>
                <a:spcPts val="0"/>
              </a:spcBef>
              <a:spcAft>
                <a:spcPts val="0"/>
              </a:spcAft>
              <a:buSzPts val="2800"/>
              <a:buNone/>
              <a:defRPr sz="2800"/>
            </a:lvl3pPr>
            <a:lvl4pPr lvl="3" rtl="0" algn="ctr">
              <a:lnSpc>
                <a:spcPct val="100000"/>
              </a:lnSpc>
              <a:spcBef>
                <a:spcPts val="0"/>
              </a:spcBef>
              <a:spcAft>
                <a:spcPts val="0"/>
              </a:spcAft>
              <a:buSzPts val="2800"/>
              <a:buNone/>
              <a:defRPr sz="2800"/>
            </a:lvl4pPr>
            <a:lvl5pPr lvl="4" rtl="0" algn="ctr">
              <a:lnSpc>
                <a:spcPct val="100000"/>
              </a:lnSpc>
              <a:spcBef>
                <a:spcPts val="0"/>
              </a:spcBef>
              <a:spcAft>
                <a:spcPts val="0"/>
              </a:spcAft>
              <a:buSzPts val="2800"/>
              <a:buNone/>
              <a:defRPr sz="2800"/>
            </a:lvl5pPr>
            <a:lvl6pPr lvl="5" rtl="0" algn="ctr">
              <a:lnSpc>
                <a:spcPct val="100000"/>
              </a:lnSpc>
              <a:spcBef>
                <a:spcPts val="0"/>
              </a:spcBef>
              <a:spcAft>
                <a:spcPts val="0"/>
              </a:spcAft>
              <a:buSzPts val="2800"/>
              <a:buNone/>
              <a:defRPr sz="2800"/>
            </a:lvl6pPr>
            <a:lvl7pPr lvl="6" rtl="0" algn="ctr">
              <a:lnSpc>
                <a:spcPct val="100000"/>
              </a:lnSpc>
              <a:spcBef>
                <a:spcPts val="0"/>
              </a:spcBef>
              <a:spcAft>
                <a:spcPts val="0"/>
              </a:spcAft>
              <a:buSzPts val="2800"/>
              <a:buNone/>
              <a:defRPr sz="2800"/>
            </a:lvl7pPr>
            <a:lvl8pPr lvl="7" rtl="0" algn="ctr">
              <a:lnSpc>
                <a:spcPct val="100000"/>
              </a:lnSpc>
              <a:spcBef>
                <a:spcPts val="0"/>
              </a:spcBef>
              <a:spcAft>
                <a:spcPts val="0"/>
              </a:spcAft>
              <a:buSzPts val="2800"/>
              <a:buNone/>
              <a:defRPr sz="2800"/>
            </a:lvl8pPr>
            <a:lvl9pPr lvl="8" rtl="0" algn="ctr">
              <a:lnSpc>
                <a:spcPct val="100000"/>
              </a:lnSpc>
              <a:spcBef>
                <a:spcPts val="0"/>
              </a:spcBef>
              <a:spcAft>
                <a:spcPts val="0"/>
              </a:spcAft>
              <a:buSzPts val="2800"/>
              <a:buNone/>
              <a:defRPr sz="2800"/>
            </a:lvl9pPr>
          </a:lstStyle>
          <a:p/>
        </p:txBody>
      </p:sp>
      <p:sp>
        <p:nvSpPr>
          <p:cNvPr id="23" name="Google Shape;23;p4"/>
          <p:cNvSpPr txBox="1"/>
          <p:nvPr>
            <p:ph idx="4" type="subTitle"/>
          </p:nvPr>
        </p:nvSpPr>
        <p:spPr>
          <a:xfrm>
            <a:off x="3404144" y="1898831"/>
            <a:ext cx="2401200" cy="4194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SzPts val="2800"/>
              <a:buNone/>
              <a:defRPr b="1" sz="2000">
                <a:latin typeface="Barlow Condensed"/>
                <a:ea typeface="Barlow Condensed"/>
                <a:cs typeface="Barlow Condensed"/>
                <a:sym typeface="Barlow Condensed"/>
              </a:defRPr>
            </a:lvl1pPr>
            <a:lvl2pPr lvl="1" rtl="0" algn="ctr">
              <a:lnSpc>
                <a:spcPct val="100000"/>
              </a:lnSpc>
              <a:spcBef>
                <a:spcPts val="0"/>
              </a:spcBef>
              <a:spcAft>
                <a:spcPts val="0"/>
              </a:spcAft>
              <a:buSzPts val="2800"/>
              <a:buNone/>
              <a:defRPr sz="2800"/>
            </a:lvl2pPr>
            <a:lvl3pPr lvl="2" rtl="0" algn="ctr">
              <a:lnSpc>
                <a:spcPct val="100000"/>
              </a:lnSpc>
              <a:spcBef>
                <a:spcPts val="0"/>
              </a:spcBef>
              <a:spcAft>
                <a:spcPts val="0"/>
              </a:spcAft>
              <a:buSzPts val="2800"/>
              <a:buNone/>
              <a:defRPr sz="2800"/>
            </a:lvl3pPr>
            <a:lvl4pPr lvl="3" rtl="0" algn="ctr">
              <a:lnSpc>
                <a:spcPct val="100000"/>
              </a:lnSpc>
              <a:spcBef>
                <a:spcPts val="0"/>
              </a:spcBef>
              <a:spcAft>
                <a:spcPts val="0"/>
              </a:spcAft>
              <a:buSzPts val="2800"/>
              <a:buNone/>
              <a:defRPr sz="2800"/>
            </a:lvl4pPr>
            <a:lvl5pPr lvl="4" rtl="0" algn="ctr">
              <a:lnSpc>
                <a:spcPct val="100000"/>
              </a:lnSpc>
              <a:spcBef>
                <a:spcPts val="0"/>
              </a:spcBef>
              <a:spcAft>
                <a:spcPts val="0"/>
              </a:spcAft>
              <a:buSzPts val="2800"/>
              <a:buNone/>
              <a:defRPr sz="2800"/>
            </a:lvl5pPr>
            <a:lvl6pPr lvl="5" rtl="0" algn="ctr">
              <a:lnSpc>
                <a:spcPct val="100000"/>
              </a:lnSpc>
              <a:spcBef>
                <a:spcPts val="0"/>
              </a:spcBef>
              <a:spcAft>
                <a:spcPts val="0"/>
              </a:spcAft>
              <a:buSzPts val="2800"/>
              <a:buNone/>
              <a:defRPr sz="2800"/>
            </a:lvl6pPr>
            <a:lvl7pPr lvl="6" rtl="0" algn="ctr">
              <a:lnSpc>
                <a:spcPct val="100000"/>
              </a:lnSpc>
              <a:spcBef>
                <a:spcPts val="0"/>
              </a:spcBef>
              <a:spcAft>
                <a:spcPts val="0"/>
              </a:spcAft>
              <a:buSzPts val="2800"/>
              <a:buNone/>
              <a:defRPr sz="2800"/>
            </a:lvl7pPr>
            <a:lvl8pPr lvl="7" rtl="0" algn="ctr">
              <a:lnSpc>
                <a:spcPct val="100000"/>
              </a:lnSpc>
              <a:spcBef>
                <a:spcPts val="0"/>
              </a:spcBef>
              <a:spcAft>
                <a:spcPts val="0"/>
              </a:spcAft>
              <a:buSzPts val="2800"/>
              <a:buNone/>
              <a:defRPr sz="2800"/>
            </a:lvl8pPr>
            <a:lvl9pPr lvl="8" rtl="0" algn="ctr">
              <a:lnSpc>
                <a:spcPct val="100000"/>
              </a:lnSpc>
              <a:spcBef>
                <a:spcPts val="0"/>
              </a:spcBef>
              <a:spcAft>
                <a:spcPts val="0"/>
              </a:spcAft>
              <a:buSzPts val="2800"/>
              <a:buNone/>
              <a:defRPr sz="2800"/>
            </a:lvl9pPr>
          </a:lstStyle>
          <a:p/>
        </p:txBody>
      </p:sp>
      <p:sp>
        <p:nvSpPr>
          <p:cNvPr id="24" name="Google Shape;24;p4"/>
          <p:cNvSpPr txBox="1"/>
          <p:nvPr>
            <p:ph idx="5" type="subTitle"/>
          </p:nvPr>
        </p:nvSpPr>
        <p:spPr>
          <a:xfrm>
            <a:off x="6086662" y="2233331"/>
            <a:ext cx="2401200" cy="6690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SzPts val="2800"/>
              <a:buNone/>
              <a:defRPr sz="1400"/>
            </a:lvl1pPr>
            <a:lvl2pPr lvl="1" rtl="0" algn="ctr">
              <a:lnSpc>
                <a:spcPct val="100000"/>
              </a:lnSpc>
              <a:spcBef>
                <a:spcPts val="0"/>
              </a:spcBef>
              <a:spcAft>
                <a:spcPts val="0"/>
              </a:spcAft>
              <a:buSzPts val="2800"/>
              <a:buNone/>
              <a:defRPr sz="2800"/>
            </a:lvl2pPr>
            <a:lvl3pPr lvl="2" rtl="0" algn="ctr">
              <a:lnSpc>
                <a:spcPct val="100000"/>
              </a:lnSpc>
              <a:spcBef>
                <a:spcPts val="0"/>
              </a:spcBef>
              <a:spcAft>
                <a:spcPts val="0"/>
              </a:spcAft>
              <a:buSzPts val="2800"/>
              <a:buNone/>
              <a:defRPr sz="2800"/>
            </a:lvl3pPr>
            <a:lvl4pPr lvl="3" rtl="0" algn="ctr">
              <a:lnSpc>
                <a:spcPct val="100000"/>
              </a:lnSpc>
              <a:spcBef>
                <a:spcPts val="0"/>
              </a:spcBef>
              <a:spcAft>
                <a:spcPts val="0"/>
              </a:spcAft>
              <a:buSzPts val="2800"/>
              <a:buNone/>
              <a:defRPr sz="2800"/>
            </a:lvl4pPr>
            <a:lvl5pPr lvl="4" rtl="0" algn="ctr">
              <a:lnSpc>
                <a:spcPct val="100000"/>
              </a:lnSpc>
              <a:spcBef>
                <a:spcPts val="0"/>
              </a:spcBef>
              <a:spcAft>
                <a:spcPts val="0"/>
              </a:spcAft>
              <a:buSzPts val="2800"/>
              <a:buNone/>
              <a:defRPr sz="2800"/>
            </a:lvl5pPr>
            <a:lvl6pPr lvl="5" rtl="0" algn="ctr">
              <a:lnSpc>
                <a:spcPct val="100000"/>
              </a:lnSpc>
              <a:spcBef>
                <a:spcPts val="0"/>
              </a:spcBef>
              <a:spcAft>
                <a:spcPts val="0"/>
              </a:spcAft>
              <a:buSzPts val="2800"/>
              <a:buNone/>
              <a:defRPr sz="2800"/>
            </a:lvl6pPr>
            <a:lvl7pPr lvl="6" rtl="0" algn="ctr">
              <a:lnSpc>
                <a:spcPct val="100000"/>
              </a:lnSpc>
              <a:spcBef>
                <a:spcPts val="0"/>
              </a:spcBef>
              <a:spcAft>
                <a:spcPts val="0"/>
              </a:spcAft>
              <a:buSzPts val="2800"/>
              <a:buNone/>
              <a:defRPr sz="2800"/>
            </a:lvl7pPr>
            <a:lvl8pPr lvl="7" rtl="0" algn="ctr">
              <a:lnSpc>
                <a:spcPct val="100000"/>
              </a:lnSpc>
              <a:spcBef>
                <a:spcPts val="0"/>
              </a:spcBef>
              <a:spcAft>
                <a:spcPts val="0"/>
              </a:spcAft>
              <a:buSzPts val="2800"/>
              <a:buNone/>
              <a:defRPr sz="2800"/>
            </a:lvl8pPr>
            <a:lvl9pPr lvl="8" rtl="0" algn="ctr">
              <a:lnSpc>
                <a:spcPct val="100000"/>
              </a:lnSpc>
              <a:spcBef>
                <a:spcPts val="0"/>
              </a:spcBef>
              <a:spcAft>
                <a:spcPts val="0"/>
              </a:spcAft>
              <a:buSzPts val="2800"/>
              <a:buNone/>
              <a:defRPr sz="2800"/>
            </a:lvl9pPr>
          </a:lstStyle>
          <a:p/>
        </p:txBody>
      </p:sp>
      <p:sp>
        <p:nvSpPr>
          <p:cNvPr id="25" name="Google Shape;25;p4"/>
          <p:cNvSpPr txBox="1"/>
          <p:nvPr>
            <p:ph idx="6" type="subTitle"/>
          </p:nvPr>
        </p:nvSpPr>
        <p:spPr>
          <a:xfrm>
            <a:off x="6086662" y="1898831"/>
            <a:ext cx="2401200" cy="4194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SzPts val="2800"/>
              <a:buNone/>
              <a:defRPr b="1" sz="2000">
                <a:latin typeface="Barlow Condensed"/>
                <a:ea typeface="Barlow Condensed"/>
                <a:cs typeface="Barlow Condensed"/>
                <a:sym typeface="Barlow Condensed"/>
              </a:defRPr>
            </a:lvl1pPr>
            <a:lvl2pPr lvl="1" rtl="0" algn="ctr">
              <a:lnSpc>
                <a:spcPct val="100000"/>
              </a:lnSpc>
              <a:spcBef>
                <a:spcPts val="0"/>
              </a:spcBef>
              <a:spcAft>
                <a:spcPts val="0"/>
              </a:spcAft>
              <a:buSzPts val="2800"/>
              <a:buNone/>
              <a:defRPr sz="2800"/>
            </a:lvl2pPr>
            <a:lvl3pPr lvl="2" rtl="0" algn="ctr">
              <a:lnSpc>
                <a:spcPct val="100000"/>
              </a:lnSpc>
              <a:spcBef>
                <a:spcPts val="0"/>
              </a:spcBef>
              <a:spcAft>
                <a:spcPts val="0"/>
              </a:spcAft>
              <a:buSzPts val="2800"/>
              <a:buNone/>
              <a:defRPr sz="2800"/>
            </a:lvl3pPr>
            <a:lvl4pPr lvl="3" rtl="0" algn="ctr">
              <a:lnSpc>
                <a:spcPct val="100000"/>
              </a:lnSpc>
              <a:spcBef>
                <a:spcPts val="0"/>
              </a:spcBef>
              <a:spcAft>
                <a:spcPts val="0"/>
              </a:spcAft>
              <a:buSzPts val="2800"/>
              <a:buNone/>
              <a:defRPr sz="2800"/>
            </a:lvl4pPr>
            <a:lvl5pPr lvl="4" rtl="0" algn="ctr">
              <a:lnSpc>
                <a:spcPct val="100000"/>
              </a:lnSpc>
              <a:spcBef>
                <a:spcPts val="0"/>
              </a:spcBef>
              <a:spcAft>
                <a:spcPts val="0"/>
              </a:spcAft>
              <a:buSzPts val="2800"/>
              <a:buNone/>
              <a:defRPr sz="2800"/>
            </a:lvl5pPr>
            <a:lvl6pPr lvl="5" rtl="0" algn="ctr">
              <a:lnSpc>
                <a:spcPct val="100000"/>
              </a:lnSpc>
              <a:spcBef>
                <a:spcPts val="0"/>
              </a:spcBef>
              <a:spcAft>
                <a:spcPts val="0"/>
              </a:spcAft>
              <a:buSzPts val="2800"/>
              <a:buNone/>
              <a:defRPr sz="2800"/>
            </a:lvl6pPr>
            <a:lvl7pPr lvl="6" rtl="0" algn="ctr">
              <a:lnSpc>
                <a:spcPct val="100000"/>
              </a:lnSpc>
              <a:spcBef>
                <a:spcPts val="0"/>
              </a:spcBef>
              <a:spcAft>
                <a:spcPts val="0"/>
              </a:spcAft>
              <a:buSzPts val="2800"/>
              <a:buNone/>
              <a:defRPr sz="2800"/>
            </a:lvl7pPr>
            <a:lvl8pPr lvl="7" rtl="0" algn="ctr">
              <a:lnSpc>
                <a:spcPct val="100000"/>
              </a:lnSpc>
              <a:spcBef>
                <a:spcPts val="0"/>
              </a:spcBef>
              <a:spcAft>
                <a:spcPts val="0"/>
              </a:spcAft>
              <a:buSzPts val="2800"/>
              <a:buNone/>
              <a:defRPr sz="2800"/>
            </a:lvl8pPr>
            <a:lvl9pPr lvl="8" rtl="0" algn="ctr">
              <a:lnSpc>
                <a:spcPct val="100000"/>
              </a:lnSpc>
              <a:spcBef>
                <a:spcPts val="0"/>
              </a:spcBef>
              <a:spcAft>
                <a:spcPts val="0"/>
              </a:spcAft>
              <a:buSzPts val="2800"/>
              <a:buNone/>
              <a:defRPr sz="2800"/>
            </a:lvl9pPr>
          </a:lstStyle>
          <a:p/>
        </p:txBody>
      </p:sp>
      <p:sp>
        <p:nvSpPr>
          <p:cNvPr id="26" name="Google Shape;26;p4"/>
          <p:cNvSpPr txBox="1"/>
          <p:nvPr>
            <p:ph idx="7" type="subTitle"/>
          </p:nvPr>
        </p:nvSpPr>
        <p:spPr>
          <a:xfrm>
            <a:off x="721625" y="4084725"/>
            <a:ext cx="2401200" cy="6690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SzPts val="2800"/>
              <a:buNone/>
              <a:defRPr sz="1400"/>
            </a:lvl1pPr>
            <a:lvl2pPr lvl="1" rtl="0" algn="ctr">
              <a:lnSpc>
                <a:spcPct val="100000"/>
              </a:lnSpc>
              <a:spcBef>
                <a:spcPts val="0"/>
              </a:spcBef>
              <a:spcAft>
                <a:spcPts val="0"/>
              </a:spcAft>
              <a:buSzPts val="2800"/>
              <a:buNone/>
              <a:defRPr sz="2800"/>
            </a:lvl2pPr>
            <a:lvl3pPr lvl="2" rtl="0" algn="ctr">
              <a:lnSpc>
                <a:spcPct val="100000"/>
              </a:lnSpc>
              <a:spcBef>
                <a:spcPts val="0"/>
              </a:spcBef>
              <a:spcAft>
                <a:spcPts val="0"/>
              </a:spcAft>
              <a:buSzPts val="2800"/>
              <a:buNone/>
              <a:defRPr sz="2800"/>
            </a:lvl3pPr>
            <a:lvl4pPr lvl="3" rtl="0" algn="ctr">
              <a:lnSpc>
                <a:spcPct val="100000"/>
              </a:lnSpc>
              <a:spcBef>
                <a:spcPts val="0"/>
              </a:spcBef>
              <a:spcAft>
                <a:spcPts val="0"/>
              </a:spcAft>
              <a:buSzPts val="2800"/>
              <a:buNone/>
              <a:defRPr sz="2800"/>
            </a:lvl4pPr>
            <a:lvl5pPr lvl="4" rtl="0" algn="ctr">
              <a:lnSpc>
                <a:spcPct val="100000"/>
              </a:lnSpc>
              <a:spcBef>
                <a:spcPts val="0"/>
              </a:spcBef>
              <a:spcAft>
                <a:spcPts val="0"/>
              </a:spcAft>
              <a:buSzPts val="2800"/>
              <a:buNone/>
              <a:defRPr sz="2800"/>
            </a:lvl5pPr>
            <a:lvl6pPr lvl="5" rtl="0" algn="ctr">
              <a:lnSpc>
                <a:spcPct val="100000"/>
              </a:lnSpc>
              <a:spcBef>
                <a:spcPts val="0"/>
              </a:spcBef>
              <a:spcAft>
                <a:spcPts val="0"/>
              </a:spcAft>
              <a:buSzPts val="2800"/>
              <a:buNone/>
              <a:defRPr sz="2800"/>
            </a:lvl6pPr>
            <a:lvl7pPr lvl="6" rtl="0" algn="ctr">
              <a:lnSpc>
                <a:spcPct val="100000"/>
              </a:lnSpc>
              <a:spcBef>
                <a:spcPts val="0"/>
              </a:spcBef>
              <a:spcAft>
                <a:spcPts val="0"/>
              </a:spcAft>
              <a:buSzPts val="2800"/>
              <a:buNone/>
              <a:defRPr sz="2800"/>
            </a:lvl7pPr>
            <a:lvl8pPr lvl="7" rtl="0" algn="ctr">
              <a:lnSpc>
                <a:spcPct val="100000"/>
              </a:lnSpc>
              <a:spcBef>
                <a:spcPts val="0"/>
              </a:spcBef>
              <a:spcAft>
                <a:spcPts val="0"/>
              </a:spcAft>
              <a:buSzPts val="2800"/>
              <a:buNone/>
              <a:defRPr sz="2800"/>
            </a:lvl8pPr>
            <a:lvl9pPr lvl="8" rtl="0" algn="ctr">
              <a:lnSpc>
                <a:spcPct val="100000"/>
              </a:lnSpc>
              <a:spcBef>
                <a:spcPts val="0"/>
              </a:spcBef>
              <a:spcAft>
                <a:spcPts val="0"/>
              </a:spcAft>
              <a:buSzPts val="2800"/>
              <a:buNone/>
              <a:defRPr sz="2800"/>
            </a:lvl9pPr>
          </a:lstStyle>
          <a:p/>
        </p:txBody>
      </p:sp>
      <p:sp>
        <p:nvSpPr>
          <p:cNvPr id="27" name="Google Shape;27;p4"/>
          <p:cNvSpPr txBox="1"/>
          <p:nvPr>
            <p:ph idx="8" type="subTitle"/>
          </p:nvPr>
        </p:nvSpPr>
        <p:spPr>
          <a:xfrm>
            <a:off x="721625" y="3739661"/>
            <a:ext cx="2401200" cy="4194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SzPts val="2800"/>
              <a:buNone/>
              <a:defRPr b="1" sz="2000">
                <a:latin typeface="Barlow Condensed"/>
                <a:ea typeface="Barlow Condensed"/>
                <a:cs typeface="Barlow Condensed"/>
                <a:sym typeface="Barlow Condensed"/>
              </a:defRPr>
            </a:lvl1pPr>
            <a:lvl2pPr lvl="1" rtl="0" algn="ctr">
              <a:lnSpc>
                <a:spcPct val="100000"/>
              </a:lnSpc>
              <a:spcBef>
                <a:spcPts val="0"/>
              </a:spcBef>
              <a:spcAft>
                <a:spcPts val="0"/>
              </a:spcAft>
              <a:buSzPts val="2800"/>
              <a:buNone/>
              <a:defRPr sz="2800"/>
            </a:lvl2pPr>
            <a:lvl3pPr lvl="2" rtl="0" algn="ctr">
              <a:lnSpc>
                <a:spcPct val="100000"/>
              </a:lnSpc>
              <a:spcBef>
                <a:spcPts val="0"/>
              </a:spcBef>
              <a:spcAft>
                <a:spcPts val="0"/>
              </a:spcAft>
              <a:buSzPts val="2800"/>
              <a:buNone/>
              <a:defRPr sz="2800"/>
            </a:lvl3pPr>
            <a:lvl4pPr lvl="3" rtl="0" algn="ctr">
              <a:lnSpc>
                <a:spcPct val="100000"/>
              </a:lnSpc>
              <a:spcBef>
                <a:spcPts val="0"/>
              </a:spcBef>
              <a:spcAft>
                <a:spcPts val="0"/>
              </a:spcAft>
              <a:buSzPts val="2800"/>
              <a:buNone/>
              <a:defRPr sz="2800"/>
            </a:lvl4pPr>
            <a:lvl5pPr lvl="4" rtl="0" algn="ctr">
              <a:lnSpc>
                <a:spcPct val="100000"/>
              </a:lnSpc>
              <a:spcBef>
                <a:spcPts val="0"/>
              </a:spcBef>
              <a:spcAft>
                <a:spcPts val="0"/>
              </a:spcAft>
              <a:buSzPts val="2800"/>
              <a:buNone/>
              <a:defRPr sz="2800"/>
            </a:lvl5pPr>
            <a:lvl6pPr lvl="5" rtl="0" algn="ctr">
              <a:lnSpc>
                <a:spcPct val="100000"/>
              </a:lnSpc>
              <a:spcBef>
                <a:spcPts val="0"/>
              </a:spcBef>
              <a:spcAft>
                <a:spcPts val="0"/>
              </a:spcAft>
              <a:buSzPts val="2800"/>
              <a:buNone/>
              <a:defRPr sz="2800"/>
            </a:lvl6pPr>
            <a:lvl7pPr lvl="6" rtl="0" algn="ctr">
              <a:lnSpc>
                <a:spcPct val="100000"/>
              </a:lnSpc>
              <a:spcBef>
                <a:spcPts val="0"/>
              </a:spcBef>
              <a:spcAft>
                <a:spcPts val="0"/>
              </a:spcAft>
              <a:buSzPts val="2800"/>
              <a:buNone/>
              <a:defRPr sz="2800"/>
            </a:lvl7pPr>
            <a:lvl8pPr lvl="7" rtl="0" algn="ctr">
              <a:lnSpc>
                <a:spcPct val="100000"/>
              </a:lnSpc>
              <a:spcBef>
                <a:spcPts val="0"/>
              </a:spcBef>
              <a:spcAft>
                <a:spcPts val="0"/>
              </a:spcAft>
              <a:buSzPts val="2800"/>
              <a:buNone/>
              <a:defRPr sz="2800"/>
            </a:lvl8pPr>
            <a:lvl9pPr lvl="8" rtl="0" algn="ctr">
              <a:lnSpc>
                <a:spcPct val="100000"/>
              </a:lnSpc>
              <a:spcBef>
                <a:spcPts val="0"/>
              </a:spcBef>
              <a:spcAft>
                <a:spcPts val="0"/>
              </a:spcAft>
              <a:buSzPts val="2800"/>
              <a:buNone/>
              <a:defRPr sz="2800"/>
            </a:lvl9pPr>
          </a:lstStyle>
          <a:p/>
        </p:txBody>
      </p:sp>
      <p:sp>
        <p:nvSpPr>
          <p:cNvPr id="28" name="Google Shape;28;p4"/>
          <p:cNvSpPr txBox="1"/>
          <p:nvPr>
            <p:ph idx="9" type="subTitle"/>
          </p:nvPr>
        </p:nvSpPr>
        <p:spPr>
          <a:xfrm>
            <a:off x="3404144" y="4084725"/>
            <a:ext cx="2401200" cy="6690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SzPts val="2800"/>
              <a:buNone/>
              <a:defRPr sz="1400"/>
            </a:lvl1pPr>
            <a:lvl2pPr lvl="1" rtl="0" algn="ctr">
              <a:lnSpc>
                <a:spcPct val="100000"/>
              </a:lnSpc>
              <a:spcBef>
                <a:spcPts val="0"/>
              </a:spcBef>
              <a:spcAft>
                <a:spcPts val="0"/>
              </a:spcAft>
              <a:buSzPts val="2800"/>
              <a:buNone/>
              <a:defRPr sz="2800"/>
            </a:lvl2pPr>
            <a:lvl3pPr lvl="2" rtl="0" algn="ctr">
              <a:lnSpc>
                <a:spcPct val="100000"/>
              </a:lnSpc>
              <a:spcBef>
                <a:spcPts val="0"/>
              </a:spcBef>
              <a:spcAft>
                <a:spcPts val="0"/>
              </a:spcAft>
              <a:buSzPts val="2800"/>
              <a:buNone/>
              <a:defRPr sz="2800"/>
            </a:lvl3pPr>
            <a:lvl4pPr lvl="3" rtl="0" algn="ctr">
              <a:lnSpc>
                <a:spcPct val="100000"/>
              </a:lnSpc>
              <a:spcBef>
                <a:spcPts val="0"/>
              </a:spcBef>
              <a:spcAft>
                <a:spcPts val="0"/>
              </a:spcAft>
              <a:buSzPts val="2800"/>
              <a:buNone/>
              <a:defRPr sz="2800"/>
            </a:lvl4pPr>
            <a:lvl5pPr lvl="4" rtl="0" algn="ctr">
              <a:lnSpc>
                <a:spcPct val="100000"/>
              </a:lnSpc>
              <a:spcBef>
                <a:spcPts val="0"/>
              </a:spcBef>
              <a:spcAft>
                <a:spcPts val="0"/>
              </a:spcAft>
              <a:buSzPts val="2800"/>
              <a:buNone/>
              <a:defRPr sz="2800"/>
            </a:lvl5pPr>
            <a:lvl6pPr lvl="5" rtl="0" algn="ctr">
              <a:lnSpc>
                <a:spcPct val="100000"/>
              </a:lnSpc>
              <a:spcBef>
                <a:spcPts val="0"/>
              </a:spcBef>
              <a:spcAft>
                <a:spcPts val="0"/>
              </a:spcAft>
              <a:buSzPts val="2800"/>
              <a:buNone/>
              <a:defRPr sz="2800"/>
            </a:lvl6pPr>
            <a:lvl7pPr lvl="6" rtl="0" algn="ctr">
              <a:lnSpc>
                <a:spcPct val="100000"/>
              </a:lnSpc>
              <a:spcBef>
                <a:spcPts val="0"/>
              </a:spcBef>
              <a:spcAft>
                <a:spcPts val="0"/>
              </a:spcAft>
              <a:buSzPts val="2800"/>
              <a:buNone/>
              <a:defRPr sz="2800"/>
            </a:lvl7pPr>
            <a:lvl8pPr lvl="7" rtl="0" algn="ctr">
              <a:lnSpc>
                <a:spcPct val="100000"/>
              </a:lnSpc>
              <a:spcBef>
                <a:spcPts val="0"/>
              </a:spcBef>
              <a:spcAft>
                <a:spcPts val="0"/>
              </a:spcAft>
              <a:buSzPts val="2800"/>
              <a:buNone/>
              <a:defRPr sz="2800"/>
            </a:lvl8pPr>
            <a:lvl9pPr lvl="8" rtl="0" algn="ctr">
              <a:lnSpc>
                <a:spcPct val="100000"/>
              </a:lnSpc>
              <a:spcBef>
                <a:spcPts val="0"/>
              </a:spcBef>
              <a:spcAft>
                <a:spcPts val="0"/>
              </a:spcAft>
              <a:buSzPts val="2800"/>
              <a:buNone/>
              <a:defRPr sz="2800"/>
            </a:lvl9pPr>
          </a:lstStyle>
          <a:p/>
        </p:txBody>
      </p:sp>
      <p:sp>
        <p:nvSpPr>
          <p:cNvPr id="29" name="Google Shape;29;p4"/>
          <p:cNvSpPr txBox="1"/>
          <p:nvPr>
            <p:ph idx="13" type="subTitle"/>
          </p:nvPr>
        </p:nvSpPr>
        <p:spPr>
          <a:xfrm>
            <a:off x="3404144" y="3739661"/>
            <a:ext cx="2401200" cy="4194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SzPts val="2800"/>
              <a:buNone/>
              <a:defRPr b="1" sz="2000">
                <a:latin typeface="Barlow Condensed"/>
                <a:ea typeface="Barlow Condensed"/>
                <a:cs typeface="Barlow Condensed"/>
                <a:sym typeface="Barlow Condensed"/>
              </a:defRPr>
            </a:lvl1pPr>
            <a:lvl2pPr lvl="1" rtl="0" algn="ctr">
              <a:lnSpc>
                <a:spcPct val="100000"/>
              </a:lnSpc>
              <a:spcBef>
                <a:spcPts val="0"/>
              </a:spcBef>
              <a:spcAft>
                <a:spcPts val="0"/>
              </a:spcAft>
              <a:buSzPts val="2800"/>
              <a:buNone/>
              <a:defRPr sz="2800"/>
            </a:lvl2pPr>
            <a:lvl3pPr lvl="2" rtl="0" algn="ctr">
              <a:lnSpc>
                <a:spcPct val="100000"/>
              </a:lnSpc>
              <a:spcBef>
                <a:spcPts val="0"/>
              </a:spcBef>
              <a:spcAft>
                <a:spcPts val="0"/>
              </a:spcAft>
              <a:buSzPts val="2800"/>
              <a:buNone/>
              <a:defRPr sz="2800"/>
            </a:lvl3pPr>
            <a:lvl4pPr lvl="3" rtl="0" algn="ctr">
              <a:lnSpc>
                <a:spcPct val="100000"/>
              </a:lnSpc>
              <a:spcBef>
                <a:spcPts val="0"/>
              </a:spcBef>
              <a:spcAft>
                <a:spcPts val="0"/>
              </a:spcAft>
              <a:buSzPts val="2800"/>
              <a:buNone/>
              <a:defRPr sz="2800"/>
            </a:lvl4pPr>
            <a:lvl5pPr lvl="4" rtl="0" algn="ctr">
              <a:lnSpc>
                <a:spcPct val="100000"/>
              </a:lnSpc>
              <a:spcBef>
                <a:spcPts val="0"/>
              </a:spcBef>
              <a:spcAft>
                <a:spcPts val="0"/>
              </a:spcAft>
              <a:buSzPts val="2800"/>
              <a:buNone/>
              <a:defRPr sz="2800"/>
            </a:lvl5pPr>
            <a:lvl6pPr lvl="5" rtl="0" algn="ctr">
              <a:lnSpc>
                <a:spcPct val="100000"/>
              </a:lnSpc>
              <a:spcBef>
                <a:spcPts val="0"/>
              </a:spcBef>
              <a:spcAft>
                <a:spcPts val="0"/>
              </a:spcAft>
              <a:buSzPts val="2800"/>
              <a:buNone/>
              <a:defRPr sz="2800"/>
            </a:lvl6pPr>
            <a:lvl7pPr lvl="6" rtl="0" algn="ctr">
              <a:lnSpc>
                <a:spcPct val="100000"/>
              </a:lnSpc>
              <a:spcBef>
                <a:spcPts val="0"/>
              </a:spcBef>
              <a:spcAft>
                <a:spcPts val="0"/>
              </a:spcAft>
              <a:buSzPts val="2800"/>
              <a:buNone/>
              <a:defRPr sz="2800"/>
            </a:lvl7pPr>
            <a:lvl8pPr lvl="7" rtl="0" algn="ctr">
              <a:lnSpc>
                <a:spcPct val="100000"/>
              </a:lnSpc>
              <a:spcBef>
                <a:spcPts val="0"/>
              </a:spcBef>
              <a:spcAft>
                <a:spcPts val="0"/>
              </a:spcAft>
              <a:buSzPts val="2800"/>
              <a:buNone/>
              <a:defRPr sz="2800"/>
            </a:lvl8pPr>
            <a:lvl9pPr lvl="8" rtl="0" algn="ctr">
              <a:lnSpc>
                <a:spcPct val="100000"/>
              </a:lnSpc>
              <a:spcBef>
                <a:spcPts val="0"/>
              </a:spcBef>
              <a:spcAft>
                <a:spcPts val="0"/>
              </a:spcAft>
              <a:buSzPts val="2800"/>
              <a:buNone/>
              <a:defRPr sz="2800"/>
            </a:lvl9pPr>
          </a:lstStyle>
          <a:p/>
        </p:txBody>
      </p:sp>
      <p:sp>
        <p:nvSpPr>
          <p:cNvPr id="30" name="Google Shape;30;p4"/>
          <p:cNvSpPr txBox="1"/>
          <p:nvPr>
            <p:ph idx="14" type="subTitle"/>
          </p:nvPr>
        </p:nvSpPr>
        <p:spPr>
          <a:xfrm>
            <a:off x="6086662" y="4084725"/>
            <a:ext cx="2401200" cy="6690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SzPts val="2800"/>
              <a:buNone/>
              <a:defRPr sz="1400"/>
            </a:lvl1pPr>
            <a:lvl2pPr lvl="1" rtl="0" algn="ctr">
              <a:lnSpc>
                <a:spcPct val="100000"/>
              </a:lnSpc>
              <a:spcBef>
                <a:spcPts val="0"/>
              </a:spcBef>
              <a:spcAft>
                <a:spcPts val="0"/>
              </a:spcAft>
              <a:buSzPts val="2800"/>
              <a:buNone/>
              <a:defRPr sz="2800"/>
            </a:lvl2pPr>
            <a:lvl3pPr lvl="2" rtl="0" algn="ctr">
              <a:lnSpc>
                <a:spcPct val="100000"/>
              </a:lnSpc>
              <a:spcBef>
                <a:spcPts val="0"/>
              </a:spcBef>
              <a:spcAft>
                <a:spcPts val="0"/>
              </a:spcAft>
              <a:buSzPts val="2800"/>
              <a:buNone/>
              <a:defRPr sz="2800"/>
            </a:lvl3pPr>
            <a:lvl4pPr lvl="3" rtl="0" algn="ctr">
              <a:lnSpc>
                <a:spcPct val="100000"/>
              </a:lnSpc>
              <a:spcBef>
                <a:spcPts val="0"/>
              </a:spcBef>
              <a:spcAft>
                <a:spcPts val="0"/>
              </a:spcAft>
              <a:buSzPts val="2800"/>
              <a:buNone/>
              <a:defRPr sz="2800"/>
            </a:lvl4pPr>
            <a:lvl5pPr lvl="4" rtl="0" algn="ctr">
              <a:lnSpc>
                <a:spcPct val="100000"/>
              </a:lnSpc>
              <a:spcBef>
                <a:spcPts val="0"/>
              </a:spcBef>
              <a:spcAft>
                <a:spcPts val="0"/>
              </a:spcAft>
              <a:buSzPts val="2800"/>
              <a:buNone/>
              <a:defRPr sz="2800"/>
            </a:lvl5pPr>
            <a:lvl6pPr lvl="5" rtl="0" algn="ctr">
              <a:lnSpc>
                <a:spcPct val="100000"/>
              </a:lnSpc>
              <a:spcBef>
                <a:spcPts val="0"/>
              </a:spcBef>
              <a:spcAft>
                <a:spcPts val="0"/>
              </a:spcAft>
              <a:buSzPts val="2800"/>
              <a:buNone/>
              <a:defRPr sz="2800"/>
            </a:lvl6pPr>
            <a:lvl7pPr lvl="6" rtl="0" algn="ctr">
              <a:lnSpc>
                <a:spcPct val="100000"/>
              </a:lnSpc>
              <a:spcBef>
                <a:spcPts val="0"/>
              </a:spcBef>
              <a:spcAft>
                <a:spcPts val="0"/>
              </a:spcAft>
              <a:buSzPts val="2800"/>
              <a:buNone/>
              <a:defRPr sz="2800"/>
            </a:lvl7pPr>
            <a:lvl8pPr lvl="7" rtl="0" algn="ctr">
              <a:lnSpc>
                <a:spcPct val="100000"/>
              </a:lnSpc>
              <a:spcBef>
                <a:spcPts val="0"/>
              </a:spcBef>
              <a:spcAft>
                <a:spcPts val="0"/>
              </a:spcAft>
              <a:buSzPts val="2800"/>
              <a:buNone/>
              <a:defRPr sz="2800"/>
            </a:lvl8pPr>
            <a:lvl9pPr lvl="8" rtl="0" algn="ctr">
              <a:lnSpc>
                <a:spcPct val="100000"/>
              </a:lnSpc>
              <a:spcBef>
                <a:spcPts val="0"/>
              </a:spcBef>
              <a:spcAft>
                <a:spcPts val="0"/>
              </a:spcAft>
              <a:buSzPts val="2800"/>
              <a:buNone/>
              <a:defRPr sz="2800"/>
            </a:lvl9pPr>
          </a:lstStyle>
          <a:p/>
        </p:txBody>
      </p:sp>
      <p:sp>
        <p:nvSpPr>
          <p:cNvPr id="31" name="Google Shape;31;p4"/>
          <p:cNvSpPr txBox="1"/>
          <p:nvPr>
            <p:ph idx="15" type="subTitle"/>
          </p:nvPr>
        </p:nvSpPr>
        <p:spPr>
          <a:xfrm>
            <a:off x="6086662" y="3739661"/>
            <a:ext cx="2401200" cy="4194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SzPts val="2800"/>
              <a:buNone/>
              <a:defRPr b="1" sz="2000">
                <a:latin typeface="Barlow Condensed"/>
                <a:ea typeface="Barlow Condensed"/>
                <a:cs typeface="Barlow Condensed"/>
                <a:sym typeface="Barlow Condensed"/>
              </a:defRPr>
            </a:lvl1pPr>
            <a:lvl2pPr lvl="1" rtl="0" algn="ctr">
              <a:lnSpc>
                <a:spcPct val="100000"/>
              </a:lnSpc>
              <a:spcBef>
                <a:spcPts val="0"/>
              </a:spcBef>
              <a:spcAft>
                <a:spcPts val="0"/>
              </a:spcAft>
              <a:buSzPts val="2800"/>
              <a:buNone/>
              <a:defRPr sz="2800"/>
            </a:lvl2pPr>
            <a:lvl3pPr lvl="2" rtl="0" algn="ctr">
              <a:lnSpc>
                <a:spcPct val="100000"/>
              </a:lnSpc>
              <a:spcBef>
                <a:spcPts val="0"/>
              </a:spcBef>
              <a:spcAft>
                <a:spcPts val="0"/>
              </a:spcAft>
              <a:buSzPts val="2800"/>
              <a:buNone/>
              <a:defRPr sz="2800"/>
            </a:lvl3pPr>
            <a:lvl4pPr lvl="3" rtl="0" algn="ctr">
              <a:lnSpc>
                <a:spcPct val="100000"/>
              </a:lnSpc>
              <a:spcBef>
                <a:spcPts val="0"/>
              </a:spcBef>
              <a:spcAft>
                <a:spcPts val="0"/>
              </a:spcAft>
              <a:buSzPts val="2800"/>
              <a:buNone/>
              <a:defRPr sz="2800"/>
            </a:lvl4pPr>
            <a:lvl5pPr lvl="4" rtl="0" algn="ctr">
              <a:lnSpc>
                <a:spcPct val="100000"/>
              </a:lnSpc>
              <a:spcBef>
                <a:spcPts val="0"/>
              </a:spcBef>
              <a:spcAft>
                <a:spcPts val="0"/>
              </a:spcAft>
              <a:buSzPts val="2800"/>
              <a:buNone/>
              <a:defRPr sz="2800"/>
            </a:lvl5pPr>
            <a:lvl6pPr lvl="5" rtl="0" algn="ctr">
              <a:lnSpc>
                <a:spcPct val="100000"/>
              </a:lnSpc>
              <a:spcBef>
                <a:spcPts val="0"/>
              </a:spcBef>
              <a:spcAft>
                <a:spcPts val="0"/>
              </a:spcAft>
              <a:buSzPts val="2800"/>
              <a:buNone/>
              <a:defRPr sz="2800"/>
            </a:lvl6pPr>
            <a:lvl7pPr lvl="6" rtl="0" algn="ctr">
              <a:lnSpc>
                <a:spcPct val="100000"/>
              </a:lnSpc>
              <a:spcBef>
                <a:spcPts val="0"/>
              </a:spcBef>
              <a:spcAft>
                <a:spcPts val="0"/>
              </a:spcAft>
              <a:buSzPts val="2800"/>
              <a:buNone/>
              <a:defRPr sz="2800"/>
            </a:lvl7pPr>
            <a:lvl8pPr lvl="7" rtl="0" algn="ctr">
              <a:lnSpc>
                <a:spcPct val="100000"/>
              </a:lnSpc>
              <a:spcBef>
                <a:spcPts val="0"/>
              </a:spcBef>
              <a:spcAft>
                <a:spcPts val="0"/>
              </a:spcAft>
              <a:buSzPts val="2800"/>
              <a:buNone/>
              <a:defRPr sz="2800"/>
            </a:lvl8pPr>
            <a:lvl9pPr lvl="8" rtl="0" algn="ctr">
              <a:lnSpc>
                <a:spcPct val="100000"/>
              </a:lnSpc>
              <a:spcBef>
                <a:spcPts val="0"/>
              </a:spcBef>
              <a:spcAft>
                <a:spcPts val="0"/>
              </a:spcAft>
              <a:buSzPts val="2800"/>
              <a:buNone/>
              <a:defRPr sz="2800"/>
            </a:lvl9pPr>
          </a:lstStyle>
          <a:p/>
        </p:txBody>
      </p:sp>
      <p:sp>
        <p:nvSpPr>
          <p:cNvPr id="32" name="Google Shape;32;p4"/>
          <p:cNvSpPr txBox="1"/>
          <p:nvPr>
            <p:ph hasCustomPrompt="1" idx="16" type="title"/>
          </p:nvPr>
        </p:nvSpPr>
        <p:spPr>
          <a:xfrm>
            <a:off x="1443825" y="1520000"/>
            <a:ext cx="956400" cy="419400"/>
          </a:xfrm>
          <a:prstGeom prst="rect">
            <a:avLst/>
          </a:prstGeom>
        </p:spPr>
        <p:txBody>
          <a:bodyPr anchorCtr="0" anchor="ctr" bIns="91425" lIns="91425" spcFirstLastPara="1" rIns="91425" wrap="square" tIns="91425">
            <a:noAutofit/>
          </a:bodyPr>
          <a:lstStyle>
            <a:lvl1pPr lvl="0" rtl="0" algn="ctr">
              <a:spcBef>
                <a:spcPts val="0"/>
              </a:spcBef>
              <a:spcAft>
                <a:spcPts val="0"/>
              </a:spcAft>
              <a:buSzPts val="3000"/>
              <a:buNone/>
              <a:defRPr sz="3000"/>
            </a:lvl1pPr>
            <a:lvl2pPr lvl="1" rtl="0" algn="ctr">
              <a:spcBef>
                <a:spcPts val="0"/>
              </a:spcBef>
              <a:spcAft>
                <a:spcPts val="0"/>
              </a:spcAft>
              <a:buSzPts val="3000"/>
              <a:buNone/>
              <a:defRPr sz="3000"/>
            </a:lvl2pPr>
            <a:lvl3pPr lvl="2" rtl="0" algn="ctr">
              <a:spcBef>
                <a:spcPts val="0"/>
              </a:spcBef>
              <a:spcAft>
                <a:spcPts val="0"/>
              </a:spcAft>
              <a:buSzPts val="3000"/>
              <a:buNone/>
              <a:defRPr sz="3000"/>
            </a:lvl3pPr>
            <a:lvl4pPr lvl="3" rtl="0" algn="ctr">
              <a:spcBef>
                <a:spcPts val="0"/>
              </a:spcBef>
              <a:spcAft>
                <a:spcPts val="0"/>
              </a:spcAft>
              <a:buSzPts val="3000"/>
              <a:buNone/>
              <a:defRPr sz="3000"/>
            </a:lvl4pPr>
            <a:lvl5pPr lvl="4" rtl="0" algn="ctr">
              <a:spcBef>
                <a:spcPts val="0"/>
              </a:spcBef>
              <a:spcAft>
                <a:spcPts val="0"/>
              </a:spcAft>
              <a:buSzPts val="3000"/>
              <a:buNone/>
              <a:defRPr sz="3000"/>
            </a:lvl5pPr>
            <a:lvl6pPr lvl="5" rtl="0" algn="ctr">
              <a:spcBef>
                <a:spcPts val="0"/>
              </a:spcBef>
              <a:spcAft>
                <a:spcPts val="0"/>
              </a:spcAft>
              <a:buSzPts val="3000"/>
              <a:buNone/>
              <a:defRPr sz="3000"/>
            </a:lvl6pPr>
            <a:lvl7pPr lvl="6" rtl="0" algn="ctr">
              <a:spcBef>
                <a:spcPts val="0"/>
              </a:spcBef>
              <a:spcAft>
                <a:spcPts val="0"/>
              </a:spcAft>
              <a:buSzPts val="3000"/>
              <a:buNone/>
              <a:defRPr sz="3000"/>
            </a:lvl7pPr>
            <a:lvl8pPr lvl="7" rtl="0" algn="ctr">
              <a:spcBef>
                <a:spcPts val="0"/>
              </a:spcBef>
              <a:spcAft>
                <a:spcPts val="0"/>
              </a:spcAft>
              <a:buSzPts val="3000"/>
              <a:buNone/>
              <a:defRPr sz="3000"/>
            </a:lvl8pPr>
            <a:lvl9pPr lvl="8" rtl="0" algn="ctr">
              <a:spcBef>
                <a:spcPts val="0"/>
              </a:spcBef>
              <a:spcAft>
                <a:spcPts val="0"/>
              </a:spcAft>
              <a:buSzPts val="3000"/>
              <a:buNone/>
              <a:defRPr sz="3000"/>
            </a:lvl9pPr>
          </a:lstStyle>
          <a:p>
            <a:r>
              <a:t>xx%</a:t>
            </a:r>
          </a:p>
        </p:txBody>
      </p:sp>
      <p:sp>
        <p:nvSpPr>
          <p:cNvPr id="33" name="Google Shape;33;p4"/>
          <p:cNvSpPr txBox="1"/>
          <p:nvPr>
            <p:ph hasCustomPrompt="1" idx="17" type="title"/>
          </p:nvPr>
        </p:nvSpPr>
        <p:spPr>
          <a:xfrm>
            <a:off x="1443825" y="3361625"/>
            <a:ext cx="956400" cy="419400"/>
          </a:xfrm>
          <a:prstGeom prst="rect">
            <a:avLst/>
          </a:prstGeom>
        </p:spPr>
        <p:txBody>
          <a:bodyPr anchorCtr="0" anchor="ctr" bIns="91425" lIns="91425" spcFirstLastPara="1" rIns="91425" wrap="square" tIns="91425">
            <a:noAutofit/>
          </a:bodyPr>
          <a:lstStyle>
            <a:lvl1pPr lvl="0" rtl="0" algn="ctr">
              <a:spcBef>
                <a:spcPts val="0"/>
              </a:spcBef>
              <a:spcAft>
                <a:spcPts val="0"/>
              </a:spcAft>
              <a:buSzPts val="3000"/>
              <a:buNone/>
              <a:defRPr sz="3000"/>
            </a:lvl1pPr>
            <a:lvl2pPr lvl="1" rtl="0" algn="ctr">
              <a:spcBef>
                <a:spcPts val="0"/>
              </a:spcBef>
              <a:spcAft>
                <a:spcPts val="0"/>
              </a:spcAft>
              <a:buSzPts val="3000"/>
              <a:buNone/>
              <a:defRPr sz="3000"/>
            </a:lvl2pPr>
            <a:lvl3pPr lvl="2" rtl="0" algn="ctr">
              <a:spcBef>
                <a:spcPts val="0"/>
              </a:spcBef>
              <a:spcAft>
                <a:spcPts val="0"/>
              </a:spcAft>
              <a:buSzPts val="3000"/>
              <a:buNone/>
              <a:defRPr sz="3000"/>
            </a:lvl3pPr>
            <a:lvl4pPr lvl="3" rtl="0" algn="ctr">
              <a:spcBef>
                <a:spcPts val="0"/>
              </a:spcBef>
              <a:spcAft>
                <a:spcPts val="0"/>
              </a:spcAft>
              <a:buSzPts val="3000"/>
              <a:buNone/>
              <a:defRPr sz="3000"/>
            </a:lvl4pPr>
            <a:lvl5pPr lvl="4" rtl="0" algn="ctr">
              <a:spcBef>
                <a:spcPts val="0"/>
              </a:spcBef>
              <a:spcAft>
                <a:spcPts val="0"/>
              </a:spcAft>
              <a:buSzPts val="3000"/>
              <a:buNone/>
              <a:defRPr sz="3000"/>
            </a:lvl5pPr>
            <a:lvl6pPr lvl="5" rtl="0" algn="ctr">
              <a:spcBef>
                <a:spcPts val="0"/>
              </a:spcBef>
              <a:spcAft>
                <a:spcPts val="0"/>
              </a:spcAft>
              <a:buSzPts val="3000"/>
              <a:buNone/>
              <a:defRPr sz="3000"/>
            </a:lvl6pPr>
            <a:lvl7pPr lvl="6" rtl="0" algn="ctr">
              <a:spcBef>
                <a:spcPts val="0"/>
              </a:spcBef>
              <a:spcAft>
                <a:spcPts val="0"/>
              </a:spcAft>
              <a:buSzPts val="3000"/>
              <a:buNone/>
              <a:defRPr sz="3000"/>
            </a:lvl7pPr>
            <a:lvl8pPr lvl="7" rtl="0" algn="ctr">
              <a:spcBef>
                <a:spcPts val="0"/>
              </a:spcBef>
              <a:spcAft>
                <a:spcPts val="0"/>
              </a:spcAft>
              <a:buSzPts val="3000"/>
              <a:buNone/>
              <a:defRPr sz="3000"/>
            </a:lvl8pPr>
            <a:lvl9pPr lvl="8" rtl="0" algn="ctr">
              <a:spcBef>
                <a:spcPts val="0"/>
              </a:spcBef>
              <a:spcAft>
                <a:spcPts val="0"/>
              </a:spcAft>
              <a:buSzPts val="3000"/>
              <a:buNone/>
              <a:defRPr sz="3000"/>
            </a:lvl9pPr>
          </a:lstStyle>
          <a:p>
            <a:r>
              <a:t>xx%</a:t>
            </a:r>
          </a:p>
        </p:txBody>
      </p:sp>
      <p:sp>
        <p:nvSpPr>
          <p:cNvPr id="34" name="Google Shape;34;p4"/>
          <p:cNvSpPr txBox="1"/>
          <p:nvPr>
            <p:ph hasCustomPrompt="1" idx="18" type="title"/>
          </p:nvPr>
        </p:nvSpPr>
        <p:spPr>
          <a:xfrm>
            <a:off x="4126405" y="1520031"/>
            <a:ext cx="956400" cy="419400"/>
          </a:xfrm>
          <a:prstGeom prst="rect">
            <a:avLst/>
          </a:prstGeom>
        </p:spPr>
        <p:txBody>
          <a:bodyPr anchorCtr="0" anchor="ctr" bIns="91425" lIns="91425" spcFirstLastPara="1" rIns="91425" wrap="square" tIns="91425">
            <a:noAutofit/>
          </a:bodyPr>
          <a:lstStyle>
            <a:lvl1pPr lvl="0" rtl="0" algn="ctr">
              <a:spcBef>
                <a:spcPts val="0"/>
              </a:spcBef>
              <a:spcAft>
                <a:spcPts val="0"/>
              </a:spcAft>
              <a:buSzPts val="3000"/>
              <a:buNone/>
              <a:defRPr sz="3000"/>
            </a:lvl1pPr>
            <a:lvl2pPr lvl="1" rtl="0" algn="ctr">
              <a:spcBef>
                <a:spcPts val="0"/>
              </a:spcBef>
              <a:spcAft>
                <a:spcPts val="0"/>
              </a:spcAft>
              <a:buSzPts val="3000"/>
              <a:buNone/>
              <a:defRPr sz="3000"/>
            </a:lvl2pPr>
            <a:lvl3pPr lvl="2" rtl="0" algn="ctr">
              <a:spcBef>
                <a:spcPts val="0"/>
              </a:spcBef>
              <a:spcAft>
                <a:spcPts val="0"/>
              </a:spcAft>
              <a:buSzPts val="3000"/>
              <a:buNone/>
              <a:defRPr sz="3000"/>
            </a:lvl3pPr>
            <a:lvl4pPr lvl="3" rtl="0" algn="ctr">
              <a:spcBef>
                <a:spcPts val="0"/>
              </a:spcBef>
              <a:spcAft>
                <a:spcPts val="0"/>
              </a:spcAft>
              <a:buSzPts val="3000"/>
              <a:buNone/>
              <a:defRPr sz="3000"/>
            </a:lvl4pPr>
            <a:lvl5pPr lvl="4" rtl="0" algn="ctr">
              <a:spcBef>
                <a:spcPts val="0"/>
              </a:spcBef>
              <a:spcAft>
                <a:spcPts val="0"/>
              </a:spcAft>
              <a:buSzPts val="3000"/>
              <a:buNone/>
              <a:defRPr sz="3000"/>
            </a:lvl5pPr>
            <a:lvl6pPr lvl="5" rtl="0" algn="ctr">
              <a:spcBef>
                <a:spcPts val="0"/>
              </a:spcBef>
              <a:spcAft>
                <a:spcPts val="0"/>
              </a:spcAft>
              <a:buSzPts val="3000"/>
              <a:buNone/>
              <a:defRPr sz="3000"/>
            </a:lvl6pPr>
            <a:lvl7pPr lvl="6" rtl="0" algn="ctr">
              <a:spcBef>
                <a:spcPts val="0"/>
              </a:spcBef>
              <a:spcAft>
                <a:spcPts val="0"/>
              </a:spcAft>
              <a:buSzPts val="3000"/>
              <a:buNone/>
              <a:defRPr sz="3000"/>
            </a:lvl7pPr>
            <a:lvl8pPr lvl="7" rtl="0" algn="ctr">
              <a:spcBef>
                <a:spcPts val="0"/>
              </a:spcBef>
              <a:spcAft>
                <a:spcPts val="0"/>
              </a:spcAft>
              <a:buSzPts val="3000"/>
              <a:buNone/>
              <a:defRPr sz="3000"/>
            </a:lvl8pPr>
            <a:lvl9pPr lvl="8" rtl="0" algn="ctr">
              <a:spcBef>
                <a:spcPts val="0"/>
              </a:spcBef>
              <a:spcAft>
                <a:spcPts val="0"/>
              </a:spcAft>
              <a:buSzPts val="3000"/>
              <a:buNone/>
              <a:defRPr sz="3000"/>
            </a:lvl9pPr>
          </a:lstStyle>
          <a:p>
            <a:r>
              <a:t>xx%</a:t>
            </a:r>
          </a:p>
        </p:txBody>
      </p:sp>
      <p:sp>
        <p:nvSpPr>
          <p:cNvPr id="35" name="Google Shape;35;p4"/>
          <p:cNvSpPr txBox="1"/>
          <p:nvPr>
            <p:ph hasCustomPrompt="1" idx="19" type="title"/>
          </p:nvPr>
        </p:nvSpPr>
        <p:spPr>
          <a:xfrm>
            <a:off x="4126476" y="3361625"/>
            <a:ext cx="956400" cy="419400"/>
          </a:xfrm>
          <a:prstGeom prst="rect">
            <a:avLst/>
          </a:prstGeom>
        </p:spPr>
        <p:txBody>
          <a:bodyPr anchorCtr="0" anchor="ctr" bIns="91425" lIns="91425" spcFirstLastPara="1" rIns="91425" wrap="square" tIns="91425">
            <a:noAutofit/>
          </a:bodyPr>
          <a:lstStyle>
            <a:lvl1pPr lvl="0" rtl="0" algn="ctr">
              <a:spcBef>
                <a:spcPts val="0"/>
              </a:spcBef>
              <a:spcAft>
                <a:spcPts val="0"/>
              </a:spcAft>
              <a:buSzPts val="3000"/>
              <a:buNone/>
              <a:defRPr sz="3000"/>
            </a:lvl1pPr>
            <a:lvl2pPr lvl="1" rtl="0" algn="ctr">
              <a:spcBef>
                <a:spcPts val="0"/>
              </a:spcBef>
              <a:spcAft>
                <a:spcPts val="0"/>
              </a:spcAft>
              <a:buSzPts val="3000"/>
              <a:buNone/>
              <a:defRPr sz="3000"/>
            </a:lvl2pPr>
            <a:lvl3pPr lvl="2" rtl="0" algn="ctr">
              <a:spcBef>
                <a:spcPts val="0"/>
              </a:spcBef>
              <a:spcAft>
                <a:spcPts val="0"/>
              </a:spcAft>
              <a:buSzPts val="3000"/>
              <a:buNone/>
              <a:defRPr sz="3000"/>
            </a:lvl3pPr>
            <a:lvl4pPr lvl="3" rtl="0" algn="ctr">
              <a:spcBef>
                <a:spcPts val="0"/>
              </a:spcBef>
              <a:spcAft>
                <a:spcPts val="0"/>
              </a:spcAft>
              <a:buSzPts val="3000"/>
              <a:buNone/>
              <a:defRPr sz="3000"/>
            </a:lvl4pPr>
            <a:lvl5pPr lvl="4" rtl="0" algn="ctr">
              <a:spcBef>
                <a:spcPts val="0"/>
              </a:spcBef>
              <a:spcAft>
                <a:spcPts val="0"/>
              </a:spcAft>
              <a:buSzPts val="3000"/>
              <a:buNone/>
              <a:defRPr sz="3000"/>
            </a:lvl5pPr>
            <a:lvl6pPr lvl="5" rtl="0" algn="ctr">
              <a:spcBef>
                <a:spcPts val="0"/>
              </a:spcBef>
              <a:spcAft>
                <a:spcPts val="0"/>
              </a:spcAft>
              <a:buSzPts val="3000"/>
              <a:buNone/>
              <a:defRPr sz="3000"/>
            </a:lvl6pPr>
            <a:lvl7pPr lvl="6" rtl="0" algn="ctr">
              <a:spcBef>
                <a:spcPts val="0"/>
              </a:spcBef>
              <a:spcAft>
                <a:spcPts val="0"/>
              </a:spcAft>
              <a:buSzPts val="3000"/>
              <a:buNone/>
              <a:defRPr sz="3000"/>
            </a:lvl7pPr>
            <a:lvl8pPr lvl="7" rtl="0" algn="ctr">
              <a:spcBef>
                <a:spcPts val="0"/>
              </a:spcBef>
              <a:spcAft>
                <a:spcPts val="0"/>
              </a:spcAft>
              <a:buSzPts val="3000"/>
              <a:buNone/>
              <a:defRPr sz="3000"/>
            </a:lvl8pPr>
            <a:lvl9pPr lvl="8" rtl="0" algn="ctr">
              <a:spcBef>
                <a:spcPts val="0"/>
              </a:spcBef>
              <a:spcAft>
                <a:spcPts val="0"/>
              </a:spcAft>
              <a:buSzPts val="3000"/>
              <a:buNone/>
              <a:defRPr sz="3000"/>
            </a:lvl9pPr>
          </a:lstStyle>
          <a:p>
            <a:r>
              <a:t>xx%</a:t>
            </a:r>
          </a:p>
        </p:txBody>
      </p:sp>
      <p:sp>
        <p:nvSpPr>
          <p:cNvPr id="36" name="Google Shape;36;p4"/>
          <p:cNvSpPr txBox="1"/>
          <p:nvPr>
            <p:ph hasCustomPrompt="1" idx="20" type="title"/>
          </p:nvPr>
        </p:nvSpPr>
        <p:spPr>
          <a:xfrm>
            <a:off x="6808802" y="1520031"/>
            <a:ext cx="956400" cy="419400"/>
          </a:xfrm>
          <a:prstGeom prst="rect">
            <a:avLst/>
          </a:prstGeom>
        </p:spPr>
        <p:txBody>
          <a:bodyPr anchorCtr="0" anchor="ctr" bIns="91425" lIns="91425" spcFirstLastPara="1" rIns="91425" wrap="square" tIns="91425">
            <a:noAutofit/>
          </a:bodyPr>
          <a:lstStyle>
            <a:lvl1pPr lvl="0" rtl="0" algn="ctr">
              <a:spcBef>
                <a:spcPts val="0"/>
              </a:spcBef>
              <a:spcAft>
                <a:spcPts val="0"/>
              </a:spcAft>
              <a:buSzPts val="3000"/>
              <a:buNone/>
              <a:defRPr sz="3000"/>
            </a:lvl1pPr>
            <a:lvl2pPr lvl="1" rtl="0" algn="ctr">
              <a:spcBef>
                <a:spcPts val="0"/>
              </a:spcBef>
              <a:spcAft>
                <a:spcPts val="0"/>
              </a:spcAft>
              <a:buSzPts val="3000"/>
              <a:buNone/>
              <a:defRPr sz="3000"/>
            </a:lvl2pPr>
            <a:lvl3pPr lvl="2" rtl="0" algn="ctr">
              <a:spcBef>
                <a:spcPts val="0"/>
              </a:spcBef>
              <a:spcAft>
                <a:spcPts val="0"/>
              </a:spcAft>
              <a:buSzPts val="3000"/>
              <a:buNone/>
              <a:defRPr sz="3000"/>
            </a:lvl3pPr>
            <a:lvl4pPr lvl="3" rtl="0" algn="ctr">
              <a:spcBef>
                <a:spcPts val="0"/>
              </a:spcBef>
              <a:spcAft>
                <a:spcPts val="0"/>
              </a:spcAft>
              <a:buSzPts val="3000"/>
              <a:buNone/>
              <a:defRPr sz="3000"/>
            </a:lvl4pPr>
            <a:lvl5pPr lvl="4" rtl="0" algn="ctr">
              <a:spcBef>
                <a:spcPts val="0"/>
              </a:spcBef>
              <a:spcAft>
                <a:spcPts val="0"/>
              </a:spcAft>
              <a:buSzPts val="3000"/>
              <a:buNone/>
              <a:defRPr sz="3000"/>
            </a:lvl5pPr>
            <a:lvl6pPr lvl="5" rtl="0" algn="ctr">
              <a:spcBef>
                <a:spcPts val="0"/>
              </a:spcBef>
              <a:spcAft>
                <a:spcPts val="0"/>
              </a:spcAft>
              <a:buSzPts val="3000"/>
              <a:buNone/>
              <a:defRPr sz="3000"/>
            </a:lvl6pPr>
            <a:lvl7pPr lvl="6" rtl="0" algn="ctr">
              <a:spcBef>
                <a:spcPts val="0"/>
              </a:spcBef>
              <a:spcAft>
                <a:spcPts val="0"/>
              </a:spcAft>
              <a:buSzPts val="3000"/>
              <a:buNone/>
              <a:defRPr sz="3000"/>
            </a:lvl7pPr>
            <a:lvl8pPr lvl="7" rtl="0" algn="ctr">
              <a:spcBef>
                <a:spcPts val="0"/>
              </a:spcBef>
              <a:spcAft>
                <a:spcPts val="0"/>
              </a:spcAft>
              <a:buSzPts val="3000"/>
              <a:buNone/>
              <a:defRPr sz="3000"/>
            </a:lvl8pPr>
            <a:lvl9pPr lvl="8" rtl="0" algn="ctr">
              <a:spcBef>
                <a:spcPts val="0"/>
              </a:spcBef>
              <a:spcAft>
                <a:spcPts val="0"/>
              </a:spcAft>
              <a:buSzPts val="3000"/>
              <a:buNone/>
              <a:defRPr sz="3000"/>
            </a:lvl9pPr>
          </a:lstStyle>
          <a:p>
            <a:r>
              <a:t>xx%</a:t>
            </a:r>
          </a:p>
        </p:txBody>
      </p:sp>
      <p:sp>
        <p:nvSpPr>
          <p:cNvPr id="37" name="Google Shape;37;p4"/>
          <p:cNvSpPr txBox="1"/>
          <p:nvPr>
            <p:ph hasCustomPrompt="1" idx="21" type="title"/>
          </p:nvPr>
        </p:nvSpPr>
        <p:spPr>
          <a:xfrm>
            <a:off x="6808727" y="3361625"/>
            <a:ext cx="956400" cy="419400"/>
          </a:xfrm>
          <a:prstGeom prst="rect">
            <a:avLst/>
          </a:prstGeom>
        </p:spPr>
        <p:txBody>
          <a:bodyPr anchorCtr="0" anchor="ctr" bIns="91425" lIns="91425" spcFirstLastPara="1" rIns="91425" wrap="square" tIns="91425">
            <a:noAutofit/>
          </a:bodyPr>
          <a:lstStyle>
            <a:lvl1pPr lvl="0" rtl="0" algn="ctr">
              <a:spcBef>
                <a:spcPts val="0"/>
              </a:spcBef>
              <a:spcAft>
                <a:spcPts val="0"/>
              </a:spcAft>
              <a:buSzPts val="3000"/>
              <a:buNone/>
              <a:defRPr sz="3000"/>
            </a:lvl1pPr>
            <a:lvl2pPr lvl="1" rtl="0" algn="ctr">
              <a:spcBef>
                <a:spcPts val="0"/>
              </a:spcBef>
              <a:spcAft>
                <a:spcPts val="0"/>
              </a:spcAft>
              <a:buSzPts val="3000"/>
              <a:buNone/>
              <a:defRPr sz="3000"/>
            </a:lvl2pPr>
            <a:lvl3pPr lvl="2" rtl="0" algn="ctr">
              <a:spcBef>
                <a:spcPts val="0"/>
              </a:spcBef>
              <a:spcAft>
                <a:spcPts val="0"/>
              </a:spcAft>
              <a:buSzPts val="3000"/>
              <a:buNone/>
              <a:defRPr sz="3000"/>
            </a:lvl3pPr>
            <a:lvl4pPr lvl="3" rtl="0" algn="ctr">
              <a:spcBef>
                <a:spcPts val="0"/>
              </a:spcBef>
              <a:spcAft>
                <a:spcPts val="0"/>
              </a:spcAft>
              <a:buSzPts val="3000"/>
              <a:buNone/>
              <a:defRPr sz="3000"/>
            </a:lvl4pPr>
            <a:lvl5pPr lvl="4" rtl="0" algn="ctr">
              <a:spcBef>
                <a:spcPts val="0"/>
              </a:spcBef>
              <a:spcAft>
                <a:spcPts val="0"/>
              </a:spcAft>
              <a:buSzPts val="3000"/>
              <a:buNone/>
              <a:defRPr sz="3000"/>
            </a:lvl5pPr>
            <a:lvl6pPr lvl="5" rtl="0" algn="ctr">
              <a:spcBef>
                <a:spcPts val="0"/>
              </a:spcBef>
              <a:spcAft>
                <a:spcPts val="0"/>
              </a:spcAft>
              <a:buSzPts val="3000"/>
              <a:buNone/>
              <a:defRPr sz="3000"/>
            </a:lvl6pPr>
            <a:lvl7pPr lvl="6" rtl="0" algn="ctr">
              <a:spcBef>
                <a:spcPts val="0"/>
              </a:spcBef>
              <a:spcAft>
                <a:spcPts val="0"/>
              </a:spcAft>
              <a:buSzPts val="3000"/>
              <a:buNone/>
              <a:defRPr sz="3000"/>
            </a:lvl7pPr>
            <a:lvl8pPr lvl="7" rtl="0" algn="ctr">
              <a:spcBef>
                <a:spcPts val="0"/>
              </a:spcBef>
              <a:spcAft>
                <a:spcPts val="0"/>
              </a:spcAft>
              <a:buSzPts val="3000"/>
              <a:buNone/>
              <a:defRPr sz="3000"/>
            </a:lvl8pPr>
            <a:lvl9pPr lvl="8" rtl="0" algn="ctr">
              <a:spcBef>
                <a:spcPts val="0"/>
              </a:spcBef>
              <a:spcAft>
                <a:spcPts val="0"/>
              </a:spcAft>
              <a:buSzPts val="3000"/>
              <a:buNone/>
              <a:defRPr sz="3000"/>
            </a:lvl9pPr>
          </a:lstStyle>
          <a:p>
            <a:r>
              <a:t>xx%</a:t>
            </a:r>
          </a:p>
        </p:txBody>
      </p:sp>
      <p:grpSp>
        <p:nvGrpSpPr>
          <p:cNvPr id="38" name="Google Shape;38;p4"/>
          <p:cNvGrpSpPr/>
          <p:nvPr/>
        </p:nvGrpSpPr>
        <p:grpSpPr>
          <a:xfrm rot="8873883">
            <a:off x="-1569674" y="-994238"/>
            <a:ext cx="4582588" cy="2177116"/>
            <a:chOff x="238125" y="1284825"/>
            <a:chExt cx="7143775" cy="3134400"/>
          </a:xfrm>
        </p:grpSpPr>
        <p:sp>
          <p:nvSpPr>
            <p:cNvPr id="39" name="Google Shape;39;p4"/>
            <p:cNvSpPr/>
            <p:nvPr/>
          </p:nvSpPr>
          <p:spPr>
            <a:xfrm>
              <a:off x="403125" y="1688475"/>
              <a:ext cx="6978775" cy="2730750"/>
            </a:xfrm>
            <a:custGeom>
              <a:rect b="b" l="l" r="r" t="t"/>
              <a:pathLst>
                <a:path extrusionOk="0" h="109230" w="279151">
                  <a:moveTo>
                    <a:pt x="223184" y="1"/>
                  </a:moveTo>
                  <a:lnTo>
                    <a:pt x="222283" y="25"/>
                  </a:lnTo>
                  <a:lnTo>
                    <a:pt x="221381" y="50"/>
                  </a:lnTo>
                  <a:lnTo>
                    <a:pt x="220480" y="98"/>
                  </a:lnTo>
                  <a:lnTo>
                    <a:pt x="219579" y="171"/>
                  </a:lnTo>
                  <a:lnTo>
                    <a:pt x="218678" y="269"/>
                  </a:lnTo>
                  <a:lnTo>
                    <a:pt x="217874" y="366"/>
                  </a:lnTo>
                  <a:lnTo>
                    <a:pt x="217046" y="488"/>
                  </a:lnTo>
                  <a:lnTo>
                    <a:pt x="216267" y="610"/>
                  </a:lnTo>
                  <a:lnTo>
                    <a:pt x="215463" y="756"/>
                  </a:lnTo>
                  <a:lnTo>
                    <a:pt x="214660" y="902"/>
                  </a:lnTo>
                  <a:lnTo>
                    <a:pt x="213880" y="1072"/>
                  </a:lnTo>
                  <a:lnTo>
                    <a:pt x="213101" y="1267"/>
                  </a:lnTo>
                  <a:lnTo>
                    <a:pt x="212322" y="1462"/>
                  </a:lnTo>
                  <a:lnTo>
                    <a:pt x="211542" y="1681"/>
                  </a:lnTo>
                  <a:lnTo>
                    <a:pt x="210763" y="1925"/>
                  </a:lnTo>
                  <a:lnTo>
                    <a:pt x="210008" y="2168"/>
                  </a:lnTo>
                  <a:lnTo>
                    <a:pt x="209253" y="2436"/>
                  </a:lnTo>
                  <a:lnTo>
                    <a:pt x="208498" y="2704"/>
                  </a:lnTo>
                  <a:lnTo>
                    <a:pt x="207767" y="2996"/>
                  </a:lnTo>
                  <a:lnTo>
                    <a:pt x="207037" y="3313"/>
                  </a:lnTo>
                  <a:lnTo>
                    <a:pt x="206306" y="3630"/>
                  </a:lnTo>
                  <a:lnTo>
                    <a:pt x="205575" y="3971"/>
                  </a:lnTo>
                  <a:lnTo>
                    <a:pt x="204869" y="4336"/>
                  </a:lnTo>
                  <a:lnTo>
                    <a:pt x="204163" y="4701"/>
                  </a:lnTo>
                  <a:lnTo>
                    <a:pt x="203481" y="5091"/>
                  </a:lnTo>
                  <a:lnTo>
                    <a:pt x="202775" y="5481"/>
                  </a:lnTo>
                  <a:lnTo>
                    <a:pt x="202093" y="5895"/>
                  </a:lnTo>
                  <a:lnTo>
                    <a:pt x="201435" y="6333"/>
                  </a:lnTo>
                  <a:lnTo>
                    <a:pt x="200778" y="6796"/>
                  </a:lnTo>
                  <a:lnTo>
                    <a:pt x="200120" y="7258"/>
                  </a:lnTo>
                  <a:lnTo>
                    <a:pt x="199462" y="7721"/>
                  </a:lnTo>
                  <a:lnTo>
                    <a:pt x="198829" y="8233"/>
                  </a:lnTo>
                  <a:lnTo>
                    <a:pt x="198220" y="8744"/>
                  </a:lnTo>
                  <a:lnTo>
                    <a:pt x="197587" y="9255"/>
                  </a:lnTo>
                  <a:lnTo>
                    <a:pt x="196978" y="9791"/>
                  </a:lnTo>
                  <a:lnTo>
                    <a:pt x="196394" y="10351"/>
                  </a:lnTo>
                  <a:lnTo>
                    <a:pt x="195809" y="10936"/>
                  </a:lnTo>
                  <a:lnTo>
                    <a:pt x="194859" y="11910"/>
                  </a:lnTo>
                  <a:lnTo>
                    <a:pt x="193958" y="12933"/>
                  </a:lnTo>
                  <a:lnTo>
                    <a:pt x="193057" y="13980"/>
                  </a:lnTo>
                  <a:lnTo>
                    <a:pt x="192180" y="15052"/>
                  </a:lnTo>
                  <a:lnTo>
                    <a:pt x="191352" y="16148"/>
                  </a:lnTo>
                  <a:lnTo>
                    <a:pt x="190524" y="17244"/>
                  </a:lnTo>
                  <a:lnTo>
                    <a:pt x="189696" y="18388"/>
                  </a:lnTo>
                  <a:lnTo>
                    <a:pt x="188893" y="19533"/>
                  </a:lnTo>
                  <a:lnTo>
                    <a:pt x="187334" y="21847"/>
                  </a:lnTo>
                  <a:lnTo>
                    <a:pt x="185775" y="24209"/>
                  </a:lnTo>
                  <a:lnTo>
                    <a:pt x="184217" y="26547"/>
                  </a:lnTo>
                  <a:lnTo>
                    <a:pt x="182658" y="28885"/>
                  </a:lnTo>
                  <a:lnTo>
                    <a:pt x="181854" y="30030"/>
                  </a:lnTo>
                  <a:lnTo>
                    <a:pt x="181026" y="31174"/>
                  </a:lnTo>
                  <a:lnTo>
                    <a:pt x="180198" y="32295"/>
                  </a:lnTo>
                  <a:lnTo>
                    <a:pt x="179370" y="33391"/>
                  </a:lnTo>
                  <a:lnTo>
                    <a:pt x="178493" y="34486"/>
                  </a:lnTo>
                  <a:lnTo>
                    <a:pt x="177592" y="35534"/>
                  </a:lnTo>
                  <a:lnTo>
                    <a:pt x="176691" y="36557"/>
                  </a:lnTo>
                  <a:lnTo>
                    <a:pt x="175741" y="37555"/>
                  </a:lnTo>
                  <a:lnTo>
                    <a:pt x="174767" y="38529"/>
                  </a:lnTo>
                  <a:lnTo>
                    <a:pt x="173769" y="39455"/>
                  </a:lnTo>
                  <a:lnTo>
                    <a:pt x="172721" y="40331"/>
                  </a:lnTo>
                  <a:lnTo>
                    <a:pt x="172186" y="40770"/>
                  </a:lnTo>
                  <a:lnTo>
                    <a:pt x="171625" y="41184"/>
                  </a:lnTo>
                  <a:lnTo>
                    <a:pt x="171090" y="41598"/>
                  </a:lnTo>
                  <a:lnTo>
                    <a:pt x="170505" y="41988"/>
                  </a:lnTo>
                  <a:lnTo>
                    <a:pt x="169945" y="42377"/>
                  </a:lnTo>
                  <a:lnTo>
                    <a:pt x="169336" y="42743"/>
                  </a:lnTo>
                  <a:lnTo>
                    <a:pt x="168752" y="43108"/>
                  </a:lnTo>
                  <a:lnTo>
                    <a:pt x="168143" y="43449"/>
                  </a:lnTo>
                  <a:lnTo>
                    <a:pt x="167510" y="43790"/>
                  </a:lnTo>
                  <a:lnTo>
                    <a:pt x="166876" y="44106"/>
                  </a:lnTo>
                  <a:lnTo>
                    <a:pt x="166267" y="44399"/>
                  </a:lnTo>
                  <a:lnTo>
                    <a:pt x="165634" y="44667"/>
                  </a:lnTo>
                  <a:lnTo>
                    <a:pt x="165025" y="44910"/>
                  </a:lnTo>
                  <a:lnTo>
                    <a:pt x="164416" y="45129"/>
                  </a:lnTo>
                  <a:lnTo>
                    <a:pt x="163783" y="45324"/>
                  </a:lnTo>
                  <a:lnTo>
                    <a:pt x="163174" y="45519"/>
                  </a:lnTo>
                  <a:lnTo>
                    <a:pt x="162566" y="45665"/>
                  </a:lnTo>
                  <a:lnTo>
                    <a:pt x="161957" y="45811"/>
                  </a:lnTo>
                  <a:lnTo>
                    <a:pt x="161323" y="45933"/>
                  </a:lnTo>
                  <a:lnTo>
                    <a:pt x="160715" y="46030"/>
                  </a:lnTo>
                  <a:lnTo>
                    <a:pt x="160106" y="46128"/>
                  </a:lnTo>
                  <a:lnTo>
                    <a:pt x="159497" y="46177"/>
                  </a:lnTo>
                  <a:lnTo>
                    <a:pt x="158888" y="46250"/>
                  </a:lnTo>
                  <a:lnTo>
                    <a:pt x="158279" y="46274"/>
                  </a:lnTo>
                  <a:lnTo>
                    <a:pt x="157646" y="46298"/>
                  </a:lnTo>
                  <a:lnTo>
                    <a:pt x="157037" y="46298"/>
                  </a:lnTo>
                  <a:lnTo>
                    <a:pt x="155819" y="46250"/>
                  </a:lnTo>
                  <a:lnTo>
                    <a:pt x="154602" y="46177"/>
                  </a:lnTo>
                  <a:lnTo>
                    <a:pt x="153384" y="46030"/>
                  </a:lnTo>
                  <a:lnTo>
                    <a:pt x="152166" y="45860"/>
                  </a:lnTo>
                  <a:lnTo>
                    <a:pt x="150924" y="45641"/>
                  </a:lnTo>
                  <a:lnTo>
                    <a:pt x="149706" y="45397"/>
                  </a:lnTo>
                  <a:lnTo>
                    <a:pt x="148489" y="45105"/>
                  </a:lnTo>
                  <a:lnTo>
                    <a:pt x="147271" y="44813"/>
                  </a:lnTo>
                  <a:lnTo>
                    <a:pt x="146053" y="44472"/>
                  </a:lnTo>
                  <a:lnTo>
                    <a:pt x="144836" y="44155"/>
                  </a:lnTo>
                  <a:lnTo>
                    <a:pt x="142376" y="43449"/>
                  </a:lnTo>
                  <a:lnTo>
                    <a:pt x="139916" y="42743"/>
                  </a:lnTo>
                  <a:lnTo>
                    <a:pt x="137481" y="42061"/>
                  </a:lnTo>
                  <a:lnTo>
                    <a:pt x="136238" y="41744"/>
                  </a:lnTo>
                  <a:lnTo>
                    <a:pt x="135021" y="41452"/>
                  </a:lnTo>
                  <a:lnTo>
                    <a:pt x="133779" y="41184"/>
                  </a:lnTo>
                  <a:lnTo>
                    <a:pt x="132537" y="40965"/>
                  </a:lnTo>
                  <a:lnTo>
                    <a:pt x="131295" y="40770"/>
                  </a:lnTo>
                  <a:lnTo>
                    <a:pt x="130052" y="40624"/>
                  </a:lnTo>
                  <a:lnTo>
                    <a:pt x="128835" y="40502"/>
                  </a:lnTo>
                  <a:lnTo>
                    <a:pt x="127568" y="40453"/>
                  </a:lnTo>
                  <a:lnTo>
                    <a:pt x="125523" y="40453"/>
                  </a:lnTo>
                  <a:lnTo>
                    <a:pt x="124500" y="40502"/>
                  </a:lnTo>
                  <a:lnTo>
                    <a:pt x="123501" y="40575"/>
                  </a:lnTo>
                  <a:lnTo>
                    <a:pt x="122503" y="40648"/>
                  </a:lnTo>
                  <a:lnTo>
                    <a:pt x="121504" y="40770"/>
                  </a:lnTo>
                  <a:lnTo>
                    <a:pt x="120530" y="40916"/>
                  </a:lnTo>
                  <a:lnTo>
                    <a:pt x="119556" y="41086"/>
                  </a:lnTo>
                  <a:lnTo>
                    <a:pt x="118582" y="41257"/>
                  </a:lnTo>
                  <a:lnTo>
                    <a:pt x="117607" y="41476"/>
                  </a:lnTo>
                  <a:lnTo>
                    <a:pt x="116658" y="41695"/>
                  </a:lnTo>
                  <a:lnTo>
                    <a:pt x="115708" y="41963"/>
                  </a:lnTo>
                  <a:lnTo>
                    <a:pt x="114782" y="42231"/>
                  </a:lnTo>
                  <a:lnTo>
                    <a:pt x="113857" y="42523"/>
                  </a:lnTo>
                  <a:lnTo>
                    <a:pt x="112931" y="42840"/>
                  </a:lnTo>
                  <a:lnTo>
                    <a:pt x="112006" y="43181"/>
                  </a:lnTo>
                  <a:lnTo>
                    <a:pt x="111105" y="43522"/>
                  </a:lnTo>
                  <a:lnTo>
                    <a:pt x="110204" y="43912"/>
                  </a:lnTo>
                  <a:lnTo>
                    <a:pt x="109303" y="44301"/>
                  </a:lnTo>
                  <a:lnTo>
                    <a:pt x="108426" y="44691"/>
                  </a:lnTo>
                  <a:lnTo>
                    <a:pt x="107549" y="45129"/>
                  </a:lnTo>
                  <a:lnTo>
                    <a:pt x="106672" y="45568"/>
                  </a:lnTo>
                  <a:lnTo>
                    <a:pt x="105795" y="46030"/>
                  </a:lnTo>
                  <a:lnTo>
                    <a:pt x="104943" y="46493"/>
                  </a:lnTo>
                  <a:lnTo>
                    <a:pt x="104091" y="46980"/>
                  </a:lnTo>
                  <a:lnTo>
                    <a:pt x="103238" y="47492"/>
                  </a:lnTo>
                  <a:lnTo>
                    <a:pt x="102410" y="48003"/>
                  </a:lnTo>
                  <a:lnTo>
                    <a:pt x="101558" y="48539"/>
                  </a:lnTo>
                  <a:lnTo>
                    <a:pt x="99926" y="49659"/>
                  </a:lnTo>
                  <a:lnTo>
                    <a:pt x="98294" y="50804"/>
                  </a:lnTo>
                  <a:lnTo>
                    <a:pt x="96711" y="51997"/>
                  </a:lnTo>
                  <a:lnTo>
                    <a:pt x="95128" y="53239"/>
                  </a:lnTo>
                  <a:lnTo>
                    <a:pt x="93594" y="54530"/>
                  </a:lnTo>
                  <a:lnTo>
                    <a:pt x="92084" y="55845"/>
                  </a:lnTo>
                  <a:lnTo>
                    <a:pt x="90574" y="57185"/>
                  </a:lnTo>
                  <a:lnTo>
                    <a:pt x="89113" y="58573"/>
                  </a:lnTo>
                  <a:lnTo>
                    <a:pt x="87651" y="59961"/>
                  </a:lnTo>
                  <a:lnTo>
                    <a:pt x="86215" y="61374"/>
                  </a:lnTo>
                  <a:lnTo>
                    <a:pt x="84826" y="62810"/>
                  </a:lnTo>
                  <a:lnTo>
                    <a:pt x="83438" y="64247"/>
                  </a:lnTo>
                  <a:lnTo>
                    <a:pt x="82074" y="65709"/>
                  </a:lnTo>
                  <a:lnTo>
                    <a:pt x="80735" y="67170"/>
                  </a:lnTo>
                  <a:lnTo>
                    <a:pt x="78105" y="70068"/>
                  </a:lnTo>
                  <a:lnTo>
                    <a:pt x="75547" y="72942"/>
                  </a:lnTo>
                  <a:lnTo>
                    <a:pt x="73282" y="75475"/>
                  </a:lnTo>
                  <a:lnTo>
                    <a:pt x="70993" y="78032"/>
                  </a:lnTo>
                  <a:lnTo>
                    <a:pt x="68655" y="80589"/>
                  </a:lnTo>
                  <a:lnTo>
                    <a:pt x="67462" y="81880"/>
                  </a:lnTo>
                  <a:lnTo>
                    <a:pt x="66244" y="83146"/>
                  </a:lnTo>
                  <a:lnTo>
                    <a:pt x="65026" y="84388"/>
                  </a:lnTo>
                  <a:lnTo>
                    <a:pt x="63784" y="85630"/>
                  </a:lnTo>
                  <a:lnTo>
                    <a:pt x="62518" y="86848"/>
                  </a:lnTo>
                  <a:lnTo>
                    <a:pt x="61251" y="88066"/>
                  </a:lnTo>
                  <a:lnTo>
                    <a:pt x="59961" y="89259"/>
                  </a:lnTo>
                  <a:lnTo>
                    <a:pt x="58670" y="90404"/>
                  </a:lnTo>
                  <a:lnTo>
                    <a:pt x="57330" y="91548"/>
                  </a:lnTo>
                  <a:lnTo>
                    <a:pt x="55991" y="92669"/>
                  </a:lnTo>
                  <a:lnTo>
                    <a:pt x="54627" y="93740"/>
                  </a:lnTo>
                  <a:lnTo>
                    <a:pt x="53239" y="94788"/>
                  </a:lnTo>
                  <a:lnTo>
                    <a:pt x="51851" y="95810"/>
                  </a:lnTo>
                  <a:lnTo>
                    <a:pt x="50414" y="96785"/>
                  </a:lnTo>
                  <a:lnTo>
                    <a:pt x="48977" y="97710"/>
                  </a:lnTo>
                  <a:lnTo>
                    <a:pt x="47491" y="98611"/>
                  </a:lnTo>
                  <a:lnTo>
                    <a:pt x="46005" y="99464"/>
                  </a:lnTo>
                  <a:lnTo>
                    <a:pt x="44471" y="100267"/>
                  </a:lnTo>
                  <a:lnTo>
                    <a:pt x="42937" y="101022"/>
                  </a:lnTo>
                  <a:lnTo>
                    <a:pt x="42157" y="101388"/>
                  </a:lnTo>
                  <a:lnTo>
                    <a:pt x="41354" y="101729"/>
                  </a:lnTo>
                  <a:lnTo>
                    <a:pt x="40574" y="102045"/>
                  </a:lnTo>
                  <a:lnTo>
                    <a:pt x="39771" y="102362"/>
                  </a:lnTo>
                  <a:lnTo>
                    <a:pt x="38967" y="102678"/>
                  </a:lnTo>
                  <a:lnTo>
                    <a:pt x="38139" y="102971"/>
                  </a:lnTo>
                  <a:lnTo>
                    <a:pt x="37311" y="103238"/>
                  </a:lnTo>
                  <a:lnTo>
                    <a:pt x="36483" y="103482"/>
                  </a:lnTo>
                  <a:lnTo>
                    <a:pt x="35655" y="103726"/>
                  </a:lnTo>
                  <a:lnTo>
                    <a:pt x="34802" y="103969"/>
                  </a:lnTo>
                  <a:lnTo>
                    <a:pt x="33974" y="104164"/>
                  </a:lnTo>
                  <a:lnTo>
                    <a:pt x="33098" y="104359"/>
                  </a:lnTo>
                  <a:lnTo>
                    <a:pt x="32245" y="104554"/>
                  </a:lnTo>
                  <a:lnTo>
                    <a:pt x="31368" y="104700"/>
                  </a:lnTo>
                  <a:lnTo>
                    <a:pt x="30273" y="104870"/>
                  </a:lnTo>
                  <a:lnTo>
                    <a:pt x="29152" y="105016"/>
                  </a:lnTo>
                  <a:lnTo>
                    <a:pt x="28032" y="105114"/>
                  </a:lnTo>
                  <a:lnTo>
                    <a:pt x="26887" y="105162"/>
                  </a:lnTo>
                  <a:lnTo>
                    <a:pt x="25743" y="105187"/>
                  </a:lnTo>
                  <a:lnTo>
                    <a:pt x="24598" y="105162"/>
                  </a:lnTo>
                  <a:lnTo>
                    <a:pt x="23429" y="105114"/>
                  </a:lnTo>
                  <a:lnTo>
                    <a:pt x="22284" y="105016"/>
                  </a:lnTo>
                  <a:lnTo>
                    <a:pt x="21115" y="104895"/>
                  </a:lnTo>
                  <a:lnTo>
                    <a:pt x="19971" y="104724"/>
                  </a:lnTo>
                  <a:lnTo>
                    <a:pt x="18826" y="104505"/>
                  </a:lnTo>
                  <a:lnTo>
                    <a:pt x="17681" y="104261"/>
                  </a:lnTo>
                  <a:lnTo>
                    <a:pt x="16561" y="103969"/>
                  </a:lnTo>
                  <a:lnTo>
                    <a:pt x="15441" y="103653"/>
                  </a:lnTo>
                  <a:lnTo>
                    <a:pt x="14345" y="103263"/>
                  </a:lnTo>
                  <a:lnTo>
                    <a:pt x="13273" y="102873"/>
                  </a:lnTo>
                  <a:lnTo>
                    <a:pt x="12202" y="102410"/>
                  </a:lnTo>
                  <a:lnTo>
                    <a:pt x="11154" y="101923"/>
                  </a:lnTo>
                  <a:lnTo>
                    <a:pt x="10131" y="101412"/>
                  </a:lnTo>
                  <a:lnTo>
                    <a:pt x="9133" y="100827"/>
                  </a:lnTo>
                  <a:lnTo>
                    <a:pt x="8183" y="100219"/>
                  </a:lnTo>
                  <a:lnTo>
                    <a:pt x="7233" y="99585"/>
                  </a:lnTo>
                  <a:lnTo>
                    <a:pt x="6332" y="98879"/>
                  </a:lnTo>
                  <a:lnTo>
                    <a:pt x="5455" y="98148"/>
                  </a:lnTo>
                  <a:lnTo>
                    <a:pt x="4627" y="97393"/>
                  </a:lnTo>
                  <a:lnTo>
                    <a:pt x="3824" y="96565"/>
                  </a:lnTo>
                  <a:lnTo>
                    <a:pt x="3458" y="96151"/>
                  </a:lnTo>
                  <a:lnTo>
                    <a:pt x="3069" y="95713"/>
                  </a:lnTo>
                  <a:lnTo>
                    <a:pt x="2728" y="95275"/>
                  </a:lnTo>
                  <a:lnTo>
                    <a:pt x="2362" y="94812"/>
                  </a:lnTo>
                  <a:lnTo>
                    <a:pt x="2021" y="94349"/>
                  </a:lnTo>
                  <a:lnTo>
                    <a:pt x="1705" y="93886"/>
                  </a:lnTo>
                  <a:lnTo>
                    <a:pt x="1388" y="93399"/>
                  </a:lnTo>
                  <a:lnTo>
                    <a:pt x="1096" y="92888"/>
                  </a:lnTo>
                  <a:lnTo>
                    <a:pt x="804" y="92401"/>
                  </a:lnTo>
                  <a:lnTo>
                    <a:pt x="511" y="91889"/>
                  </a:lnTo>
                  <a:lnTo>
                    <a:pt x="268" y="91354"/>
                  </a:lnTo>
                  <a:lnTo>
                    <a:pt x="0" y="90818"/>
                  </a:lnTo>
                  <a:lnTo>
                    <a:pt x="0" y="90818"/>
                  </a:lnTo>
                  <a:lnTo>
                    <a:pt x="463" y="91816"/>
                  </a:lnTo>
                  <a:lnTo>
                    <a:pt x="950" y="92791"/>
                  </a:lnTo>
                  <a:lnTo>
                    <a:pt x="1461" y="93740"/>
                  </a:lnTo>
                  <a:lnTo>
                    <a:pt x="1997" y="94690"/>
                  </a:lnTo>
                  <a:lnTo>
                    <a:pt x="2557" y="95591"/>
                  </a:lnTo>
                  <a:lnTo>
                    <a:pt x="3142" y="96468"/>
                  </a:lnTo>
                  <a:lnTo>
                    <a:pt x="3726" y="97320"/>
                  </a:lnTo>
                  <a:lnTo>
                    <a:pt x="4359" y="98148"/>
                  </a:lnTo>
                  <a:lnTo>
                    <a:pt x="4993" y="98952"/>
                  </a:lnTo>
                  <a:lnTo>
                    <a:pt x="5650" y="99707"/>
                  </a:lnTo>
                  <a:lnTo>
                    <a:pt x="6332" y="100462"/>
                  </a:lnTo>
                  <a:lnTo>
                    <a:pt x="7038" y="101193"/>
                  </a:lnTo>
                  <a:lnTo>
                    <a:pt x="7769" y="101875"/>
                  </a:lnTo>
                  <a:lnTo>
                    <a:pt x="8500" y="102532"/>
                  </a:lnTo>
                  <a:lnTo>
                    <a:pt x="9279" y="103165"/>
                  </a:lnTo>
                  <a:lnTo>
                    <a:pt x="10058" y="103774"/>
                  </a:lnTo>
                  <a:lnTo>
                    <a:pt x="10862" y="104359"/>
                  </a:lnTo>
                  <a:lnTo>
                    <a:pt x="11690" y="104895"/>
                  </a:lnTo>
                  <a:lnTo>
                    <a:pt x="12543" y="105406"/>
                  </a:lnTo>
                  <a:lnTo>
                    <a:pt x="13419" y="105893"/>
                  </a:lnTo>
                  <a:lnTo>
                    <a:pt x="14296" y="106356"/>
                  </a:lnTo>
                  <a:lnTo>
                    <a:pt x="15222" y="106770"/>
                  </a:lnTo>
                  <a:lnTo>
                    <a:pt x="16147" y="107160"/>
                  </a:lnTo>
                  <a:lnTo>
                    <a:pt x="17097" y="107500"/>
                  </a:lnTo>
                  <a:lnTo>
                    <a:pt x="18071" y="107841"/>
                  </a:lnTo>
                  <a:lnTo>
                    <a:pt x="19045" y="108134"/>
                  </a:lnTo>
                  <a:lnTo>
                    <a:pt x="20068" y="108377"/>
                  </a:lnTo>
                  <a:lnTo>
                    <a:pt x="21091" y="108596"/>
                  </a:lnTo>
                  <a:lnTo>
                    <a:pt x="22138" y="108791"/>
                  </a:lnTo>
                  <a:lnTo>
                    <a:pt x="23210" y="108962"/>
                  </a:lnTo>
                  <a:lnTo>
                    <a:pt x="24306" y="109084"/>
                  </a:lnTo>
                  <a:lnTo>
                    <a:pt x="25402" y="109157"/>
                  </a:lnTo>
                  <a:lnTo>
                    <a:pt x="26205" y="109205"/>
                  </a:lnTo>
                  <a:lnTo>
                    <a:pt x="27009" y="109230"/>
                  </a:lnTo>
                  <a:lnTo>
                    <a:pt x="28568" y="109230"/>
                  </a:lnTo>
                  <a:lnTo>
                    <a:pt x="29347" y="109205"/>
                  </a:lnTo>
                  <a:lnTo>
                    <a:pt x="30102" y="109181"/>
                  </a:lnTo>
                  <a:lnTo>
                    <a:pt x="30881" y="109132"/>
                  </a:lnTo>
                  <a:lnTo>
                    <a:pt x="31636" y="109059"/>
                  </a:lnTo>
                  <a:lnTo>
                    <a:pt x="33122" y="108889"/>
                  </a:lnTo>
                  <a:lnTo>
                    <a:pt x="34608" y="108669"/>
                  </a:lnTo>
                  <a:lnTo>
                    <a:pt x="36069" y="108377"/>
                  </a:lnTo>
                  <a:lnTo>
                    <a:pt x="37506" y="108061"/>
                  </a:lnTo>
                  <a:lnTo>
                    <a:pt x="38918" y="107671"/>
                  </a:lnTo>
                  <a:lnTo>
                    <a:pt x="40307" y="107257"/>
                  </a:lnTo>
                  <a:lnTo>
                    <a:pt x="41670" y="106770"/>
                  </a:lnTo>
                  <a:lnTo>
                    <a:pt x="43034" y="106258"/>
                  </a:lnTo>
                  <a:lnTo>
                    <a:pt x="44374" y="105674"/>
                  </a:lnTo>
                  <a:lnTo>
                    <a:pt x="45689" y="105065"/>
                  </a:lnTo>
                  <a:lnTo>
                    <a:pt x="47004" y="104432"/>
                  </a:lnTo>
                  <a:lnTo>
                    <a:pt x="48270" y="103726"/>
                  </a:lnTo>
                  <a:lnTo>
                    <a:pt x="49561" y="102995"/>
                  </a:lnTo>
                  <a:lnTo>
                    <a:pt x="50803" y="102240"/>
                  </a:lnTo>
                  <a:lnTo>
                    <a:pt x="52045" y="101436"/>
                  </a:lnTo>
                  <a:lnTo>
                    <a:pt x="53263" y="100608"/>
                  </a:lnTo>
                  <a:lnTo>
                    <a:pt x="54481" y="99731"/>
                  </a:lnTo>
                  <a:lnTo>
                    <a:pt x="55674" y="98855"/>
                  </a:lnTo>
                  <a:lnTo>
                    <a:pt x="56868" y="97929"/>
                  </a:lnTo>
                  <a:lnTo>
                    <a:pt x="58037" y="96955"/>
                  </a:lnTo>
                  <a:lnTo>
                    <a:pt x="59206" y="95981"/>
                  </a:lnTo>
                  <a:lnTo>
                    <a:pt x="60350" y="94982"/>
                  </a:lnTo>
                  <a:lnTo>
                    <a:pt x="61495" y="93960"/>
                  </a:lnTo>
                  <a:lnTo>
                    <a:pt x="62615" y="92912"/>
                  </a:lnTo>
                  <a:lnTo>
                    <a:pt x="63735" y="91841"/>
                  </a:lnTo>
                  <a:lnTo>
                    <a:pt x="64856" y="90769"/>
                  </a:lnTo>
                  <a:lnTo>
                    <a:pt x="65952" y="89649"/>
                  </a:lnTo>
                  <a:lnTo>
                    <a:pt x="67048" y="88529"/>
                  </a:lnTo>
                  <a:lnTo>
                    <a:pt x="69215" y="86264"/>
                  </a:lnTo>
                  <a:lnTo>
                    <a:pt x="71358" y="83950"/>
                  </a:lnTo>
                  <a:lnTo>
                    <a:pt x="73477" y="81588"/>
                  </a:lnTo>
                  <a:lnTo>
                    <a:pt x="75596" y="79225"/>
                  </a:lnTo>
                  <a:lnTo>
                    <a:pt x="79785" y="74500"/>
                  </a:lnTo>
                  <a:lnTo>
                    <a:pt x="81855" y="72138"/>
                  </a:lnTo>
                  <a:lnTo>
                    <a:pt x="83950" y="69824"/>
                  </a:lnTo>
                  <a:lnTo>
                    <a:pt x="86044" y="67560"/>
                  </a:lnTo>
                  <a:lnTo>
                    <a:pt x="88139" y="65343"/>
                  </a:lnTo>
                  <a:lnTo>
                    <a:pt x="89210" y="64247"/>
                  </a:lnTo>
                  <a:lnTo>
                    <a:pt x="90257" y="63176"/>
                  </a:lnTo>
                  <a:lnTo>
                    <a:pt x="91329" y="62153"/>
                  </a:lnTo>
                  <a:lnTo>
                    <a:pt x="92401" y="61106"/>
                  </a:lnTo>
                  <a:lnTo>
                    <a:pt x="93472" y="60107"/>
                  </a:lnTo>
                  <a:lnTo>
                    <a:pt x="94568" y="59133"/>
                  </a:lnTo>
                  <a:lnTo>
                    <a:pt x="95640" y="58183"/>
                  </a:lnTo>
                  <a:lnTo>
                    <a:pt x="96736" y="57258"/>
                  </a:lnTo>
                  <a:lnTo>
                    <a:pt x="97856" y="56357"/>
                  </a:lnTo>
                  <a:lnTo>
                    <a:pt x="98976" y="55504"/>
                  </a:lnTo>
                  <a:lnTo>
                    <a:pt x="100097" y="54676"/>
                  </a:lnTo>
                  <a:lnTo>
                    <a:pt x="101217" y="53872"/>
                  </a:lnTo>
                  <a:lnTo>
                    <a:pt x="102508" y="52996"/>
                  </a:lnTo>
                  <a:lnTo>
                    <a:pt x="103823" y="52168"/>
                  </a:lnTo>
                  <a:lnTo>
                    <a:pt x="105162" y="51364"/>
                  </a:lnTo>
                  <a:lnTo>
                    <a:pt x="106526" y="50585"/>
                  </a:lnTo>
                  <a:lnTo>
                    <a:pt x="107890" y="49854"/>
                  </a:lnTo>
                  <a:lnTo>
                    <a:pt x="109278" y="49148"/>
                  </a:lnTo>
                  <a:lnTo>
                    <a:pt x="110691" y="48490"/>
                  </a:lnTo>
                  <a:lnTo>
                    <a:pt x="112128" y="47881"/>
                  </a:lnTo>
                  <a:lnTo>
                    <a:pt x="113565" y="47297"/>
                  </a:lnTo>
                  <a:lnTo>
                    <a:pt x="115050" y="46785"/>
                  </a:lnTo>
                  <a:lnTo>
                    <a:pt x="116511" y="46298"/>
                  </a:lnTo>
                  <a:lnTo>
                    <a:pt x="118021" y="45860"/>
                  </a:lnTo>
                  <a:lnTo>
                    <a:pt x="119531" y="45470"/>
                  </a:lnTo>
                  <a:lnTo>
                    <a:pt x="121041" y="45154"/>
                  </a:lnTo>
                  <a:lnTo>
                    <a:pt x="121821" y="45007"/>
                  </a:lnTo>
                  <a:lnTo>
                    <a:pt x="122576" y="44886"/>
                  </a:lnTo>
                  <a:lnTo>
                    <a:pt x="123355" y="44764"/>
                  </a:lnTo>
                  <a:lnTo>
                    <a:pt x="124134" y="44667"/>
                  </a:lnTo>
                  <a:lnTo>
                    <a:pt x="125011" y="44569"/>
                  </a:lnTo>
                  <a:lnTo>
                    <a:pt x="125912" y="44520"/>
                  </a:lnTo>
                  <a:lnTo>
                    <a:pt x="126789" y="44472"/>
                  </a:lnTo>
                  <a:lnTo>
                    <a:pt x="127690" y="44472"/>
                  </a:lnTo>
                  <a:lnTo>
                    <a:pt x="128567" y="44496"/>
                  </a:lnTo>
                  <a:lnTo>
                    <a:pt x="129419" y="44520"/>
                  </a:lnTo>
                  <a:lnTo>
                    <a:pt x="130296" y="44593"/>
                  </a:lnTo>
                  <a:lnTo>
                    <a:pt x="131148" y="44667"/>
                  </a:lnTo>
                  <a:lnTo>
                    <a:pt x="132025" y="44764"/>
                  </a:lnTo>
                  <a:lnTo>
                    <a:pt x="132878" y="44886"/>
                  </a:lnTo>
                  <a:lnTo>
                    <a:pt x="133730" y="45032"/>
                  </a:lnTo>
                  <a:lnTo>
                    <a:pt x="134582" y="45178"/>
                  </a:lnTo>
                  <a:lnTo>
                    <a:pt x="136263" y="45519"/>
                  </a:lnTo>
                  <a:lnTo>
                    <a:pt x="137968" y="45933"/>
                  </a:lnTo>
                  <a:lnTo>
                    <a:pt x="139648" y="46347"/>
                  </a:lnTo>
                  <a:lnTo>
                    <a:pt x="141329" y="46810"/>
                  </a:lnTo>
                  <a:lnTo>
                    <a:pt x="144689" y="47760"/>
                  </a:lnTo>
                  <a:lnTo>
                    <a:pt x="146370" y="48247"/>
                  </a:lnTo>
                  <a:lnTo>
                    <a:pt x="148075" y="48709"/>
                  </a:lnTo>
                  <a:lnTo>
                    <a:pt x="149780" y="49148"/>
                  </a:lnTo>
                  <a:lnTo>
                    <a:pt x="151509" y="49537"/>
                  </a:lnTo>
                  <a:lnTo>
                    <a:pt x="152873" y="49830"/>
                  </a:lnTo>
                  <a:lnTo>
                    <a:pt x="154212" y="50024"/>
                  </a:lnTo>
                  <a:lnTo>
                    <a:pt x="154894" y="50122"/>
                  </a:lnTo>
                  <a:lnTo>
                    <a:pt x="155552" y="50195"/>
                  </a:lnTo>
                  <a:lnTo>
                    <a:pt x="156233" y="50244"/>
                  </a:lnTo>
                  <a:lnTo>
                    <a:pt x="156891" y="50292"/>
                  </a:lnTo>
                  <a:lnTo>
                    <a:pt x="157549" y="50317"/>
                  </a:lnTo>
                  <a:lnTo>
                    <a:pt x="158864" y="50317"/>
                  </a:lnTo>
                  <a:lnTo>
                    <a:pt x="159497" y="50292"/>
                  </a:lnTo>
                  <a:lnTo>
                    <a:pt x="160154" y="50268"/>
                  </a:lnTo>
                  <a:lnTo>
                    <a:pt x="160788" y="50195"/>
                  </a:lnTo>
                  <a:lnTo>
                    <a:pt x="161445" y="50122"/>
                  </a:lnTo>
                  <a:lnTo>
                    <a:pt x="162078" y="50049"/>
                  </a:lnTo>
                  <a:lnTo>
                    <a:pt x="162712" y="49927"/>
                  </a:lnTo>
                  <a:lnTo>
                    <a:pt x="163345" y="49805"/>
                  </a:lnTo>
                  <a:lnTo>
                    <a:pt x="163978" y="49684"/>
                  </a:lnTo>
                  <a:lnTo>
                    <a:pt x="164587" y="49513"/>
                  </a:lnTo>
                  <a:lnTo>
                    <a:pt x="165220" y="49343"/>
                  </a:lnTo>
                  <a:lnTo>
                    <a:pt x="165829" y="49148"/>
                  </a:lnTo>
                  <a:lnTo>
                    <a:pt x="166438" y="48929"/>
                  </a:lnTo>
                  <a:lnTo>
                    <a:pt x="167047" y="48709"/>
                  </a:lnTo>
                  <a:lnTo>
                    <a:pt x="167656" y="48466"/>
                  </a:lnTo>
                  <a:lnTo>
                    <a:pt x="168264" y="48198"/>
                  </a:lnTo>
                  <a:lnTo>
                    <a:pt x="168873" y="47930"/>
                  </a:lnTo>
                  <a:lnTo>
                    <a:pt x="169482" y="47613"/>
                  </a:lnTo>
                  <a:lnTo>
                    <a:pt x="170067" y="47297"/>
                  </a:lnTo>
                  <a:lnTo>
                    <a:pt x="170651" y="46956"/>
                  </a:lnTo>
                  <a:lnTo>
                    <a:pt x="171236" y="46591"/>
                  </a:lnTo>
                  <a:lnTo>
                    <a:pt x="171820" y="46225"/>
                  </a:lnTo>
                  <a:lnTo>
                    <a:pt x="172892" y="45470"/>
                  </a:lnTo>
                  <a:lnTo>
                    <a:pt x="173939" y="44691"/>
                  </a:lnTo>
                  <a:lnTo>
                    <a:pt x="174938" y="43863"/>
                  </a:lnTo>
                  <a:lnTo>
                    <a:pt x="175887" y="43010"/>
                  </a:lnTo>
                  <a:lnTo>
                    <a:pt x="176837" y="42134"/>
                  </a:lnTo>
                  <a:lnTo>
                    <a:pt x="177738" y="41233"/>
                  </a:lnTo>
                  <a:lnTo>
                    <a:pt x="178615" y="40283"/>
                  </a:lnTo>
                  <a:lnTo>
                    <a:pt x="179443" y="39333"/>
                  </a:lnTo>
                  <a:lnTo>
                    <a:pt x="180271" y="38359"/>
                  </a:lnTo>
                  <a:lnTo>
                    <a:pt x="181075" y="37360"/>
                  </a:lnTo>
                  <a:lnTo>
                    <a:pt x="181854" y="36337"/>
                  </a:lnTo>
                  <a:lnTo>
                    <a:pt x="182634" y="35315"/>
                  </a:lnTo>
                  <a:lnTo>
                    <a:pt x="183389" y="34267"/>
                  </a:lnTo>
                  <a:lnTo>
                    <a:pt x="184144" y="33196"/>
                  </a:lnTo>
                  <a:lnTo>
                    <a:pt x="185580" y="31053"/>
                  </a:lnTo>
                  <a:lnTo>
                    <a:pt x="188454" y="26742"/>
                  </a:lnTo>
                  <a:lnTo>
                    <a:pt x="189891" y="24574"/>
                  </a:lnTo>
                  <a:lnTo>
                    <a:pt x="191377" y="22455"/>
                  </a:lnTo>
                  <a:lnTo>
                    <a:pt x="192132" y="21408"/>
                  </a:lnTo>
                  <a:lnTo>
                    <a:pt x="192887" y="20361"/>
                  </a:lnTo>
                  <a:lnTo>
                    <a:pt x="193690" y="19338"/>
                  </a:lnTo>
                  <a:lnTo>
                    <a:pt x="194494" y="18340"/>
                  </a:lnTo>
                  <a:lnTo>
                    <a:pt x="195322" y="17365"/>
                  </a:lnTo>
                  <a:lnTo>
                    <a:pt x="196150" y="16391"/>
                  </a:lnTo>
                  <a:lnTo>
                    <a:pt x="197027" y="15466"/>
                  </a:lnTo>
                  <a:lnTo>
                    <a:pt x="197928" y="14540"/>
                  </a:lnTo>
                  <a:lnTo>
                    <a:pt x="198561" y="13956"/>
                  </a:lnTo>
                  <a:lnTo>
                    <a:pt x="199195" y="13371"/>
                  </a:lnTo>
                  <a:lnTo>
                    <a:pt x="199852" y="12811"/>
                  </a:lnTo>
                  <a:lnTo>
                    <a:pt x="200510" y="12275"/>
                  </a:lnTo>
                  <a:lnTo>
                    <a:pt x="201167" y="11740"/>
                  </a:lnTo>
                  <a:lnTo>
                    <a:pt x="201849" y="11228"/>
                  </a:lnTo>
                  <a:lnTo>
                    <a:pt x="202531" y="10741"/>
                  </a:lnTo>
                  <a:lnTo>
                    <a:pt x="203237" y="10278"/>
                  </a:lnTo>
                  <a:lnTo>
                    <a:pt x="203944" y="9816"/>
                  </a:lnTo>
                  <a:lnTo>
                    <a:pt x="204674" y="9377"/>
                  </a:lnTo>
                  <a:lnTo>
                    <a:pt x="205405" y="8963"/>
                  </a:lnTo>
                  <a:lnTo>
                    <a:pt x="206136" y="8549"/>
                  </a:lnTo>
                  <a:lnTo>
                    <a:pt x="206891" y="8160"/>
                  </a:lnTo>
                  <a:lnTo>
                    <a:pt x="207646" y="7794"/>
                  </a:lnTo>
                  <a:lnTo>
                    <a:pt x="208401" y="7453"/>
                  </a:lnTo>
                  <a:lnTo>
                    <a:pt x="209180" y="7112"/>
                  </a:lnTo>
                  <a:lnTo>
                    <a:pt x="209959" y="6796"/>
                  </a:lnTo>
                  <a:lnTo>
                    <a:pt x="210739" y="6503"/>
                  </a:lnTo>
                  <a:lnTo>
                    <a:pt x="211518" y="6211"/>
                  </a:lnTo>
                  <a:lnTo>
                    <a:pt x="212322" y="5968"/>
                  </a:lnTo>
                  <a:lnTo>
                    <a:pt x="213125" y="5700"/>
                  </a:lnTo>
                  <a:lnTo>
                    <a:pt x="213953" y="5481"/>
                  </a:lnTo>
                  <a:lnTo>
                    <a:pt x="214757" y="5261"/>
                  </a:lnTo>
                  <a:lnTo>
                    <a:pt x="215585" y="5067"/>
                  </a:lnTo>
                  <a:lnTo>
                    <a:pt x="216413" y="4872"/>
                  </a:lnTo>
                  <a:lnTo>
                    <a:pt x="217241" y="4701"/>
                  </a:lnTo>
                  <a:lnTo>
                    <a:pt x="218069" y="4555"/>
                  </a:lnTo>
                  <a:lnTo>
                    <a:pt x="218922" y="4433"/>
                  </a:lnTo>
                  <a:lnTo>
                    <a:pt x="219774" y="4312"/>
                  </a:lnTo>
                  <a:lnTo>
                    <a:pt x="220626" y="4214"/>
                  </a:lnTo>
                  <a:lnTo>
                    <a:pt x="221479" y="4117"/>
                  </a:lnTo>
                  <a:lnTo>
                    <a:pt x="222331" y="4068"/>
                  </a:lnTo>
                  <a:lnTo>
                    <a:pt x="223403" y="3995"/>
                  </a:lnTo>
                  <a:lnTo>
                    <a:pt x="224450" y="3946"/>
                  </a:lnTo>
                  <a:lnTo>
                    <a:pt x="226545" y="3946"/>
                  </a:lnTo>
                  <a:lnTo>
                    <a:pt x="227592" y="3971"/>
                  </a:lnTo>
                  <a:lnTo>
                    <a:pt x="228615" y="4019"/>
                  </a:lnTo>
                  <a:lnTo>
                    <a:pt x="229638" y="4092"/>
                  </a:lnTo>
                  <a:lnTo>
                    <a:pt x="230660" y="4190"/>
                  </a:lnTo>
                  <a:lnTo>
                    <a:pt x="231683" y="4312"/>
                  </a:lnTo>
                  <a:lnTo>
                    <a:pt x="232682" y="4458"/>
                  </a:lnTo>
                  <a:lnTo>
                    <a:pt x="233705" y="4604"/>
                  </a:lnTo>
                  <a:lnTo>
                    <a:pt x="234703" y="4799"/>
                  </a:lnTo>
                  <a:lnTo>
                    <a:pt x="235677" y="4993"/>
                  </a:lnTo>
                  <a:lnTo>
                    <a:pt x="236676" y="5213"/>
                  </a:lnTo>
                  <a:lnTo>
                    <a:pt x="237650" y="5432"/>
                  </a:lnTo>
                  <a:lnTo>
                    <a:pt x="238624" y="5700"/>
                  </a:lnTo>
                  <a:lnTo>
                    <a:pt x="239598" y="5968"/>
                  </a:lnTo>
                  <a:lnTo>
                    <a:pt x="240573" y="6260"/>
                  </a:lnTo>
                  <a:lnTo>
                    <a:pt x="241522" y="6577"/>
                  </a:lnTo>
                  <a:lnTo>
                    <a:pt x="242472" y="6893"/>
                  </a:lnTo>
                  <a:lnTo>
                    <a:pt x="243422" y="7234"/>
                  </a:lnTo>
                  <a:lnTo>
                    <a:pt x="244372" y="7599"/>
                  </a:lnTo>
                  <a:lnTo>
                    <a:pt x="245297" y="7965"/>
                  </a:lnTo>
                  <a:lnTo>
                    <a:pt x="246223" y="8354"/>
                  </a:lnTo>
                  <a:lnTo>
                    <a:pt x="247148" y="8768"/>
                  </a:lnTo>
                  <a:lnTo>
                    <a:pt x="248074" y="9182"/>
                  </a:lnTo>
                  <a:lnTo>
                    <a:pt x="248999" y="9621"/>
                  </a:lnTo>
                  <a:lnTo>
                    <a:pt x="249900" y="10059"/>
                  </a:lnTo>
                  <a:lnTo>
                    <a:pt x="251703" y="10985"/>
                  </a:lnTo>
                  <a:lnTo>
                    <a:pt x="253480" y="11983"/>
                  </a:lnTo>
                  <a:lnTo>
                    <a:pt x="255234" y="13006"/>
                  </a:lnTo>
                  <a:lnTo>
                    <a:pt x="256963" y="14102"/>
                  </a:lnTo>
                  <a:lnTo>
                    <a:pt x="258692" y="15222"/>
                  </a:lnTo>
                  <a:lnTo>
                    <a:pt x="260373" y="16391"/>
                  </a:lnTo>
                  <a:lnTo>
                    <a:pt x="262053" y="17585"/>
                  </a:lnTo>
                  <a:lnTo>
                    <a:pt x="263709" y="18827"/>
                  </a:lnTo>
                  <a:lnTo>
                    <a:pt x="265341" y="20069"/>
                  </a:lnTo>
                  <a:lnTo>
                    <a:pt x="266948" y="21360"/>
                  </a:lnTo>
                  <a:lnTo>
                    <a:pt x="268532" y="22675"/>
                  </a:lnTo>
                  <a:lnTo>
                    <a:pt x="270115" y="24014"/>
                  </a:lnTo>
                  <a:lnTo>
                    <a:pt x="271673" y="25378"/>
                  </a:lnTo>
                  <a:lnTo>
                    <a:pt x="273208" y="26742"/>
                  </a:lnTo>
                  <a:lnTo>
                    <a:pt x="274718" y="28106"/>
                  </a:lnTo>
                  <a:lnTo>
                    <a:pt x="276203" y="29518"/>
                  </a:lnTo>
                  <a:lnTo>
                    <a:pt x="277689" y="30906"/>
                  </a:lnTo>
                  <a:lnTo>
                    <a:pt x="279150" y="32295"/>
                  </a:lnTo>
                  <a:lnTo>
                    <a:pt x="278906" y="31759"/>
                  </a:lnTo>
                  <a:lnTo>
                    <a:pt x="278639" y="31223"/>
                  </a:lnTo>
                  <a:lnTo>
                    <a:pt x="278054" y="30127"/>
                  </a:lnTo>
                  <a:lnTo>
                    <a:pt x="277396" y="29080"/>
                  </a:lnTo>
                  <a:lnTo>
                    <a:pt x="276715" y="28008"/>
                  </a:lnTo>
                  <a:lnTo>
                    <a:pt x="275960" y="26961"/>
                  </a:lnTo>
                  <a:lnTo>
                    <a:pt x="275180" y="25938"/>
                  </a:lnTo>
                  <a:lnTo>
                    <a:pt x="274328" y="24915"/>
                  </a:lnTo>
                  <a:lnTo>
                    <a:pt x="273451" y="23917"/>
                  </a:lnTo>
                  <a:lnTo>
                    <a:pt x="272526" y="22918"/>
                  </a:lnTo>
                  <a:lnTo>
                    <a:pt x="271576" y="21944"/>
                  </a:lnTo>
                  <a:lnTo>
                    <a:pt x="270577" y="20970"/>
                  </a:lnTo>
                  <a:lnTo>
                    <a:pt x="269530" y="20020"/>
                  </a:lnTo>
                  <a:lnTo>
                    <a:pt x="268483" y="19095"/>
                  </a:lnTo>
                  <a:lnTo>
                    <a:pt x="267387" y="18169"/>
                  </a:lnTo>
                  <a:lnTo>
                    <a:pt x="266291" y="17268"/>
                  </a:lnTo>
                  <a:lnTo>
                    <a:pt x="265171" y="16391"/>
                  </a:lnTo>
                  <a:lnTo>
                    <a:pt x="264026" y="15539"/>
                  </a:lnTo>
                  <a:lnTo>
                    <a:pt x="262857" y="14686"/>
                  </a:lnTo>
                  <a:lnTo>
                    <a:pt x="261688" y="13883"/>
                  </a:lnTo>
                  <a:lnTo>
                    <a:pt x="260495" y="13079"/>
                  </a:lnTo>
                  <a:lnTo>
                    <a:pt x="259326" y="12275"/>
                  </a:lnTo>
                  <a:lnTo>
                    <a:pt x="258132" y="11520"/>
                  </a:lnTo>
                  <a:lnTo>
                    <a:pt x="256939" y="10790"/>
                  </a:lnTo>
                  <a:lnTo>
                    <a:pt x="255745" y="10084"/>
                  </a:lnTo>
                  <a:lnTo>
                    <a:pt x="254552" y="9377"/>
                  </a:lnTo>
                  <a:lnTo>
                    <a:pt x="253383" y="8720"/>
                  </a:lnTo>
                  <a:lnTo>
                    <a:pt x="252214" y="8086"/>
                  </a:lnTo>
                  <a:lnTo>
                    <a:pt x="251069" y="7453"/>
                  </a:lnTo>
                  <a:lnTo>
                    <a:pt x="249949" y="6869"/>
                  </a:lnTo>
                  <a:lnTo>
                    <a:pt x="248829" y="6309"/>
                  </a:lnTo>
                  <a:lnTo>
                    <a:pt x="246661" y="5261"/>
                  </a:lnTo>
                  <a:lnTo>
                    <a:pt x="245030" y="4531"/>
                  </a:lnTo>
                  <a:lnTo>
                    <a:pt x="243349" y="3849"/>
                  </a:lnTo>
                  <a:lnTo>
                    <a:pt x="241669" y="3191"/>
                  </a:lnTo>
                  <a:lnTo>
                    <a:pt x="239964" y="2607"/>
                  </a:lnTo>
                  <a:lnTo>
                    <a:pt x="238235" y="2095"/>
                  </a:lnTo>
                  <a:lnTo>
                    <a:pt x="237382" y="1852"/>
                  </a:lnTo>
                  <a:lnTo>
                    <a:pt x="236505" y="1608"/>
                  </a:lnTo>
                  <a:lnTo>
                    <a:pt x="235629" y="1389"/>
                  </a:lnTo>
                  <a:lnTo>
                    <a:pt x="234752" y="1194"/>
                  </a:lnTo>
                  <a:lnTo>
                    <a:pt x="233875" y="1024"/>
                  </a:lnTo>
                  <a:lnTo>
                    <a:pt x="232998" y="853"/>
                  </a:lnTo>
                  <a:lnTo>
                    <a:pt x="232122" y="683"/>
                  </a:lnTo>
                  <a:lnTo>
                    <a:pt x="231245" y="537"/>
                  </a:lnTo>
                  <a:lnTo>
                    <a:pt x="230344" y="415"/>
                  </a:lnTo>
                  <a:lnTo>
                    <a:pt x="229467" y="317"/>
                  </a:lnTo>
                  <a:lnTo>
                    <a:pt x="228566" y="220"/>
                  </a:lnTo>
                  <a:lnTo>
                    <a:pt x="227665" y="147"/>
                  </a:lnTo>
                  <a:lnTo>
                    <a:pt x="226764" y="74"/>
                  </a:lnTo>
                  <a:lnTo>
                    <a:pt x="225887" y="25"/>
                  </a:lnTo>
                  <a:lnTo>
                    <a:pt x="224986" y="1"/>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 name="Google Shape;40;p4"/>
            <p:cNvSpPr/>
            <p:nvPr/>
          </p:nvSpPr>
          <p:spPr>
            <a:xfrm>
              <a:off x="313600" y="1489400"/>
              <a:ext cx="6978775" cy="2730725"/>
            </a:xfrm>
            <a:custGeom>
              <a:rect b="b" l="l" r="r" t="t"/>
              <a:pathLst>
                <a:path extrusionOk="0" h="109229" w="279151">
                  <a:moveTo>
                    <a:pt x="223185" y="0"/>
                  </a:moveTo>
                  <a:lnTo>
                    <a:pt x="222283" y="24"/>
                  </a:lnTo>
                  <a:lnTo>
                    <a:pt x="221382" y="49"/>
                  </a:lnTo>
                  <a:lnTo>
                    <a:pt x="220481" y="122"/>
                  </a:lnTo>
                  <a:lnTo>
                    <a:pt x="219580" y="195"/>
                  </a:lnTo>
                  <a:lnTo>
                    <a:pt x="218679" y="268"/>
                  </a:lnTo>
                  <a:lnTo>
                    <a:pt x="217875" y="365"/>
                  </a:lnTo>
                  <a:lnTo>
                    <a:pt x="217072" y="487"/>
                  </a:lnTo>
                  <a:lnTo>
                    <a:pt x="216268" y="609"/>
                  </a:lnTo>
                  <a:lnTo>
                    <a:pt x="215464" y="755"/>
                  </a:lnTo>
                  <a:lnTo>
                    <a:pt x="214685" y="925"/>
                  </a:lnTo>
                  <a:lnTo>
                    <a:pt x="213881" y="1096"/>
                  </a:lnTo>
                  <a:lnTo>
                    <a:pt x="213102" y="1266"/>
                  </a:lnTo>
                  <a:lnTo>
                    <a:pt x="212322" y="1486"/>
                  </a:lnTo>
                  <a:lnTo>
                    <a:pt x="211567" y="1680"/>
                  </a:lnTo>
                  <a:lnTo>
                    <a:pt x="210788" y="1924"/>
                  </a:lnTo>
                  <a:lnTo>
                    <a:pt x="210033" y="2168"/>
                  </a:lnTo>
                  <a:lnTo>
                    <a:pt x="209278" y="2435"/>
                  </a:lnTo>
                  <a:lnTo>
                    <a:pt x="208523" y="2703"/>
                  </a:lnTo>
                  <a:lnTo>
                    <a:pt x="207793" y="2996"/>
                  </a:lnTo>
                  <a:lnTo>
                    <a:pt x="207062" y="3312"/>
                  </a:lnTo>
                  <a:lnTo>
                    <a:pt x="206331" y="3629"/>
                  </a:lnTo>
                  <a:lnTo>
                    <a:pt x="205601" y="3970"/>
                  </a:lnTo>
                  <a:lnTo>
                    <a:pt x="204894" y="4311"/>
                  </a:lnTo>
                  <a:lnTo>
                    <a:pt x="204188" y="4700"/>
                  </a:lnTo>
                  <a:lnTo>
                    <a:pt x="203506" y="5066"/>
                  </a:lnTo>
                  <a:lnTo>
                    <a:pt x="202800" y="5480"/>
                  </a:lnTo>
                  <a:lnTo>
                    <a:pt x="202142" y="5894"/>
                  </a:lnTo>
                  <a:lnTo>
                    <a:pt x="201460" y="6332"/>
                  </a:lnTo>
                  <a:lnTo>
                    <a:pt x="200803" y="6771"/>
                  </a:lnTo>
                  <a:lnTo>
                    <a:pt x="200145" y="7233"/>
                  </a:lnTo>
                  <a:lnTo>
                    <a:pt x="199512" y="7696"/>
                  </a:lnTo>
                  <a:lnTo>
                    <a:pt x="198879" y="8207"/>
                  </a:lnTo>
                  <a:lnTo>
                    <a:pt x="198246" y="8719"/>
                  </a:lnTo>
                  <a:lnTo>
                    <a:pt x="197637" y="9230"/>
                  </a:lnTo>
                  <a:lnTo>
                    <a:pt x="197028" y="9766"/>
                  </a:lnTo>
                  <a:lnTo>
                    <a:pt x="196443" y="10326"/>
                  </a:lnTo>
                  <a:lnTo>
                    <a:pt x="195859" y="10911"/>
                  </a:lnTo>
                  <a:lnTo>
                    <a:pt x="194909" y="11909"/>
                  </a:lnTo>
                  <a:lnTo>
                    <a:pt x="193984" y="12932"/>
                  </a:lnTo>
                  <a:lnTo>
                    <a:pt x="193083" y="13979"/>
                  </a:lnTo>
                  <a:lnTo>
                    <a:pt x="192206" y="15051"/>
                  </a:lnTo>
                  <a:lnTo>
                    <a:pt x="191353" y="16147"/>
                  </a:lnTo>
                  <a:lnTo>
                    <a:pt x="190525" y="17267"/>
                  </a:lnTo>
                  <a:lnTo>
                    <a:pt x="189697" y="18412"/>
                  </a:lnTo>
                  <a:lnTo>
                    <a:pt x="188894" y="19581"/>
                  </a:lnTo>
                  <a:lnTo>
                    <a:pt x="187311" y="21919"/>
                  </a:lnTo>
                  <a:lnTo>
                    <a:pt x="185727" y="24281"/>
                  </a:lnTo>
                  <a:lnTo>
                    <a:pt x="184169" y="26668"/>
                  </a:lnTo>
                  <a:lnTo>
                    <a:pt x="182586" y="29006"/>
                  </a:lnTo>
                  <a:lnTo>
                    <a:pt x="181782" y="30175"/>
                  </a:lnTo>
                  <a:lnTo>
                    <a:pt x="180954" y="31320"/>
                  </a:lnTo>
                  <a:lnTo>
                    <a:pt x="180102" y="32440"/>
                  </a:lnTo>
                  <a:lnTo>
                    <a:pt x="179249" y="33560"/>
                  </a:lnTo>
                  <a:lnTo>
                    <a:pt x="178372" y="34632"/>
                  </a:lnTo>
                  <a:lnTo>
                    <a:pt x="177471" y="35703"/>
                  </a:lnTo>
                  <a:lnTo>
                    <a:pt x="176546" y="36726"/>
                  </a:lnTo>
                  <a:lnTo>
                    <a:pt x="175596" y="37725"/>
                  </a:lnTo>
                  <a:lnTo>
                    <a:pt x="174598" y="38699"/>
                  </a:lnTo>
                  <a:lnTo>
                    <a:pt x="173575" y="39624"/>
                  </a:lnTo>
                  <a:lnTo>
                    <a:pt x="172527" y="40525"/>
                  </a:lnTo>
                  <a:lnTo>
                    <a:pt x="171992" y="40940"/>
                  </a:lnTo>
                  <a:lnTo>
                    <a:pt x="171431" y="41354"/>
                  </a:lnTo>
                  <a:lnTo>
                    <a:pt x="170871" y="41768"/>
                  </a:lnTo>
                  <a:lnTo>
                    <a:pt x="170287" y="42157"/>
                  </a:lnTo>
                  <a:lnTo>
                    <a:pt x="169702" y="42547"/>
                  </a:lnTo>
                  <a:lnTo>
                    <a:pt x="169093" y="42912"/>
                  </a:lnTo>
                  <a:lnTo>
                    <a:pt x="168485" y="43278"/>
                  </a:lnTo>
                  <a:lnTo>
                    <a:pt x="167876" y="43618"/>
                  </a:lnTo>
                  <a:lnTo>
                    <a:pt x="167243" y="43935"/>
                  </a:lnTo>
                  <a:lnTo>
                    <a:pt x="166585" y="44252"/>
                  </a:lnTo>
                  <a:lnTo>
                    <a:pt x="165976" y="44544"/>
                  </a:lnTo>
                  <a:lnTo>
                    <a:pt x="165367" y="44787"/>
                  </a:lnTo>
                  <a:lnTo>
                    <a:pt x="164734" y="45031"/>
                  </a:lnTo>
                  <a:lnTo>
                    <a:pt x="164125" y="45250"/>
                  </a:lnTo>
                  <a:lnTo>
                    <a:pt x="163516" y="45445"/>
                  </a:lnTo>
                  <a:lnTo>
                    <a:pt x="162907" y="45616"/>
                  </a:lnTo>
                  <a:lnTo>
                    <a:pt x="162274" y="45762"/>
                  </a:lnTo>
                  <a:lnTo>
                    <a:pt x="161665" y="45883"/>
                  </a:lnTo>
                  <a:lnTo>
                    <a:pt x="161057" y="46005"/>
                  </a:lnTo>
                  <a:lnTo>
                    <a:pt x="160448" y="46103"/>
                  </a:lnTo>
                  <a:lnTo>
                    <a:pt x="159839" y="46176"/>
                  </a:lnTo>
                  <a:lnTo>
                    <a:pt x="159206" y="46224"/>
                  </a:lnTo>
                  <a:lnTo>
                    <a:pt x="158597" y="46273"/>
                  </a:lnTo>
                  <a:lnTo>
                    <a:pt x="157988" y="46297"/>
                  </a:lnTo>
                  <a:lnTo>
                    <a:pt x="157379" y="46322"/>
                  </a:lnTo>
                  <a:lnTo>
                    <a:pt x="156770" y="46322"/>
                  </a:lnTo>
                  <a:lnTo>
                    <a:pt x="155552" y="46273"/>
                  </a:lnTo>
                  <a:lnTo>
                    <a:pt x="154310" y="46176"/>
                  </a:lnTo>
                  <a:lnTo>
                    <a:pt x="153093" y="46030"/>
                  </a:lnTo>
                  <a:lnTo>
                    <a:pt x="151875" y="45835"/>
                  </a:lnTo>
                  <a:lnTo>
                    <a:pt x="150657" y="45616"/>
                  </a:lnTo>
                  <a:lnTo>
                    <a:pt x="149439" y="45372"/>
                  </a:lnTo>
                  <a:lnTo>
                    <a:pt x="148222" y="45080"/>
                  </a:lnTo>
                  <a:lnTo>
                    <a:pt x="147004" y="44763"/>
                  </a:lnTo>
                  <a:lnTo>
                    <a:pt x="145786" y="44447"/>
                  </a:lnTo>
                  <a:lnTo>
                    <a:pt x="144569" y="44106"/>
                  </a:lnTo>
                  <a:lnTo>
                    <a:pt x="142109" y="43399"/>
                  </a:lnTo>
                  <a:lnTo>
                    <a:pt x="139673" y="42693"/>
                  </a:lnTo>
                  <a:lnTo>
                    <a:pt x="138431" y="42352"/>
                  </a:lnTo>
                  <a:lnTo>
                    <a:pt x="137214" y="42011"/>
                  </a:lnTo>
                  <a:lnTo>
                    <a:pt x="135996" y="41694"/>
                  </a:lnTo>
                  <a:lnTo>
                    <a:pt x="134754" y="41427"/>
                  </a:lnTo>
                  <a:lnTo>
                    <a:pt x="133536" y="41159"/>
                  </a:lnTo>
                  <a:lnTo>
                    <a:pt x="132294" y="40940"/>
                  </a:lnTo>
                  <a:lnTo>
                    <a:pt x="131052" y="40745"/>
                  </a:lnTo>
                  <a:lnTo>
                    <a:pt x="129834" y="40599"/>
                  </a:lnTo>
                  <a:lnTo>
                    <a:pt x="128592" y="40501"/>
                  </a:lnTo>
                  <a:lnTo>
                    <a:pt x="127350" y="40452"/>
                  </a:lnTo>
                  <a:lnTo>
                    <a:pt x="126303" y="40452"/>
                  </a:lnTo>
                  <a:lnTo>
                    <a:pt x="125256" y="40477"/>
                  </a:lnTo>
                  <a:lnTo>
                    <a:pt x="124233" y="40525"/>
                  </a:lnTo>
                  <a:lnTo>
                    <a:pt x="123210" y="40599"/>
                  </a:lnTo>
                  <a:lnTo>
                    <a:pt x="122187" y="40696"/>
                  </a:lnTo>
                  <a:lnTo>
                    <a:pt x="121188" y="40818"/>
                  </a:lnTo>
                  <a:lnTo>
                    <a:pt x="120190" y="40988"/>
                  </a:lnTo>
                  <a:lnTo>
                    <a:pt x="119191" y="41159"/>
                  </a:lnTo>
                  <a:lnTo>
                    <a:pt x="118217" y="41354"/>
                  </a:lnTo>
                  <a:lnTo>
                    <a:pt x="117243" y="41573"/>
                  </a:lnTo>
                  <a:lnTo>
                    <a:pt x="116269" y="41816"/>
                  </a:lnTo>
                  <a:lnTo>
                    <a:pt x="115319" y="42084"/>
                  </a:lnTo>
                  <a:lnTo>
                    <a:pt x="114369" y="42352"/>
                  </a:lnTo>
                  <a:lnTo>
                    <a:pt x="113444" y="42669"/>
                  </a:lnTo>
                  <a:lnTo>
                    <a:pt x="112494" y="43010"/>
                  </a:lnTo>
                  <a:lnTo>
                    <a:pt x="111568" y="43351"/>
                  </a:lnTo>
                  <a:lnTo>
                    <a:pt x="110643" y="43716"/>
                  </a:lnTo>
                  <a:lnTo>
                    <a:pt x="109742" y="44106"/>
                  </a:lnTo>
                  <a:lnTo>
                    <a:pt x="108841" y="44495"/>
                  </a:lnTo>
                  <a:lnTo>
                    <a:pt x="107940" y="44934"/>
                  </a:lnTo>
                  <a:lnTo>
                    <a:pt x="107063" y="45372"/>
                  </a:lnTo>
                  <a:lnTo>
                    <a:pt x="106162" y="45835"/>
                  </a:lnTo>
                  <a:lnTo>
                    <a:pt x="105309" y="46297"/>
                  </a:lnTo>
                  <a:lnTo>
                    <a:pt x="104433" y="46785"/>
                  </a:lnTo>
                  <a:lnTo>
                    <a:pt x="103580" y="47296"/>
                  </a:lnTo>
                  <a:lnTo>
                    <a:pt x="102728" y="47807"/>
                  </a:lnTo>
                  <a:lnTo>
                    <a:pt x="101875" y="48343"/>
                  </a:lnTo>
                  <a:lnTo>
                    <a:pt x="101023" y="48903"/>
                  </a:lnTo>
                  <a:lnTo>
                    <a:pt x="100195" y="49463"/>
                  </a:lnTo>
                  <a:lnTo>
                    <a:pt x="99367" y="50048"/>
                  </a:lnTo>
                  <a:lnTo>
                    <a:pt x="97735" y="51217"/>
                  </a:lnTo>
                  <a:lnTo>
                    <a:pt x="96128" y="52459"/>
                  </a:lnTo>
                  <a:lnTo>
                    <a:pt x="94545" y="53725"/>
                  </a:lnTo>
                  <a:lnTo>
                    <a:pt x="92986" y="55041"/>
                  </a:lnTo>
                  <a:lnTo>
                    <a:pt x="91452" y="56404"/>
                  </a:lnTo>
                  <a:lnTo>
                    <a:pt x="89942" y="57768"/>
                  </a:lnTo>
                  <a:lnTo>
                    <a:pt x="88456" y="59181"/>
                  </a:lnTo>
                  <a:lnTo>
                    <a:pt x="86995" y="60618"/>
                  </a:lnTo>
                  <a:lnTo>
                    <a:pt x="85558" y="62055"/>
                  </a:lnTo>
                  <a:lnTo>
                    <a:pt x="84145" y="63516"/>
                  </a:lnTo>
                  <a:lnTo>
                    <a:pt x="82757" y="65001"/>
                  </a:lnTo>
                  <a:lnTo>
                    <a:pt x="81369" y="66463"/>
                  </a:lnTo>
                  <a:lnTo>
                    <a:pt x="80005" y="67948"/>
                  </a:lnTo>
                  <a:lnTo>
                    <a:pt x="77350" y="70895"/>
                  </a:lnTo>
                  <a:lnTo>
                    <a:pt x="74769" y="73818"/>
                  </a:lnTo>
                  <a:lnTo>
                    <a:pt x="72553" y="76302"/>
                  </a:lnTo>
                  <a:lnTo>
                    <a:pt x="70312" y="78810"/>
                  </a:lnTo>
                  <a:lnTo>
                    <a:pt x="67998" y="81319"/>
                  </a:lnTo>
                  <a:lnTo>
                    <a:pt x="66829" y="82561"/>
                  </a:lnTo>
                  <a:lnTo>
                    <a:pt x="65636" y="83779"/>
                  </a:lnTo>
                  <a:lnTo>
                    <a:pt x="64443" y="84996"/>
                  </a:lnTo>
                  <a:lnTo>
                    <a:pt x="63225" y="86214"/>
                  </a:lnTo>
                  <a:lnTo>
                    <a:pt x="61983" y="87407"/>
                  </a:lnTo>
                  <a:lnTo>
                    <a:pt x="60741" y="88576"/>
                  </a:lnTo>
                  <a:lnTo>
                    <a:pt x="59450" y="89721"/>
                  </a:lnTo>
                  <a:lnTo>
                    <a:pt x="58184" y="90841"/>
                  </a:lnTo>
                  <a:lnTo>
                    <a:pt x="56868" y="91962"/>
                  </a:lnTo>
                  <a:lnTo>
                    <a:pt x="55553" y="93033"/>
                  </a:lnTo>
                  <a:lnTo>
                    <a:pt x="54214" y="94080"/>
                  </a:lnTo>
                  <a:lnTo>
                    <a:pt x="52850" y="95103"/>
                  </a:lnTo>
                  <a:lnTo>
                    <a:pt x="51462" y="96078"/>
                  </a:lnTo>
                  <a:lnTo>
                    <a:pt x="50049" y="97027"/>
                  </a:lnTo>
                  <a:lnTo>
                    <a:pt x="48637" y="97928"/>
                  </a:lnTo>
                  <a:lnTo>
                    <a:pt x="47175" y="98805"/>
                  </a:lnTo>
                  <a:lnTo>
                    <a:pt x="45714" y="99633"/>
                  </a:lnTo>
                  <a:lnTo>
                    <a:pt x="44229" y="100413"/>
                  </a:lnTo>
                  <a:lnTo>
                    <a:pt x="42694" y="101143"/>
                  </a:lnTo>
                  <a:lnTo>
                    <a:pt x="41160" y="101825"/>
                  </a:lnTo>
                  <a:lnTo>
                    <a:pt x="40381" y="102142"/>
                  </a:lnTo>
                  <a:lnTo>
                    <a:pt x="39601" y="102434"/>
                  </a:lnTo>
                  <a:lnTo>
                    <a:pt x="38797" y="102726"/>
                  </a:lnTo>
                  <a:lnTo>
                    <a:pt x="37994" y="103018"/>
                  </a:lnTo>
                  <a:lnTo>
                    <a:pt x="37190" y="103286"/>
                  </a:lnTo>
                  <a:lnTo>
                    <a:pt x="36386" y="103530"/>
                  </a:lnTo>
                  <a:lnTo>
                    <a:pt x="35558" y="103773"/>
                  </a:lnTo>
                  <a:lnTo>
                    <a:pt x="34730" y="103993"/>
                  </a:lnTo>
                  <a:lnTo>
                    <a:pt x="33902" y="104187"/>
                  </a:lnTo>
                  <a:lnTo>
                    <a:pt x="33074" y="104382"/>
                  </a:lnTo>
                  <a:lnTo>
                    <a:pt x="32222" y="104553"/>
                  </a:lnTo>
                  <a:lnTo>
                    <a:pt x="31369" y="104723"/>
                  </a:lnTo>
                  <a:lnTo>
                    <a:pt x="30273" y="104894"/>
                  </a:lnTo>
                  <a:lnTo>
                    <a:pt x="29153" y="105016"/>
                  </a:lnTo>
                  <a:lnTo>
                    <a:pt x="28033" y="105113"/>
                  </a:lnTo>
                  <a:lnTo>
                    <a:pt x="26888" y="105186"/>
                  </a:lnTo>
                  <a:lnTo>
                    <a:pt x="24599" y="105186"/>
                  </a:lnTo>
                  <a:lnTo>
                    <a:pt x="23430" y="105113"/>
                  </a:lnTo>
                  <a:lnTo>
                    <a:pt x="22285" y="105040"/>
                  </a:lnTo>
                  <a:lnTo>
                    <a:pt x="21116" y="104894"/>
                  </a:lnTo>
                  <a:lnTo>
                    <a:pt x="19972" y="104723"/>
                  </a:lnTo>
                  <a:lnTo>
                    <a:pt x="18827" y="104504"/>
                  </a:lnTo>
                  <a:lnTo>
                    <a:pt x="17682" y="104261"/>
                  </a:lnTo>
                  <a:lnTo>
                    <a:pt x="16562" y="103968"/>
                  </a:lnTo>
                  <a:lnTo>
                    <a:pt x="15442" y="103652"/>
                  </a:lnTo>
                  <a:lnTo>
                    <a:pt x="14346" y="103286"/>
                  </a:lnTo>
                  <a:lnTo>
                    <a:pt x="13274" y="102872"/>
                  </a:lnTo>
                  <a:lnTo>
                    <a:pt x="12202" y="102434"/>
                  </a:lnTo>
                  <a:lnTo>
                    <a:pt x="11155" y="101947"/>
                  </a:lnTo>
                  <a:lnTo>
                    <a:pt x="10132" y="101411"/>
                  </a:lnTo>
                  <a:lnTo>
                    <a:pt x="9134" y="100851"/>
                  </a:lnTo>
                  <a:lnTo>
                    <a:pt x="8184" y="100242"/>
                  </a:lnTo>
                  <a:lnTo>
                    <a:pt x="7234" y="99585"/>
                  </a:lnTo>
                  <a:lnTo>
                    <a:pt x="6333" y="98903"/>
                  </a:lnTo>
                  <a:lnTo>
                    <a:pt x="5456" y="98172"/>
                  </a:lnTo>
                  <a:lnTo>
                    <a:pt x="4628" y="97393"/>
                  </a:lnTo>
                  <a:lnTo>
                    <a:pt x="3825" y="96589"/>
                  </a:lnTo>
                  <a:lnTo>
                    <a:pt x="3459" y="96151"/>
                  </a:lnTo>
                  <a:lnTo>
                    <a:pt x="3070" y="95712"/>
                  </a:lnTo>
                  <a:lnTo>
                    <a:pt x="2729" y="95274"/>
                  </a:lnTo>
                  <a:lnTo>
                    <a:pt x="2363" y="94835"/>
                  </a:lnTo>
                  <a:lnTo>
                    <a:pt x="2022" y="94373"/>
                  </a:lnTo>
                  <a:lnTo>
                    <a:pt x="1706" y="93886"/>
                  </a:lnTo>
                  <a:lnTo>
                    <a:pt x="1389" y="93399"/>
                  </a:lnTo>
                  <a:lnTo>
                    <a:pt x="1097" y="92911"/>
                  </a:lnTo>
                  <a:lnTo>
                    <a:pt x="805" y="92400"/>
                  </a:lnTo>
                  <a:lnTo>
                    <a:pt x="512" y="91889"/>
                  </a:lnTo>
                  <a:lnTo>
                    <a:pt x="269" y="91353"/>
                  </a:lnTo>
                  <a:lnTo>
                    <a:pt x="1" y="90817"/>
                  </a:lnTo>
                  <a:lnTo>
                    <a:pt x="1" y="90817"/>
                  </a:lnTo>
                  <a:lnTo>
                    <a:pt x="464" y="91816"/>
                  </a:lnTo>
                  <a:lnTo>
                    <a:pt x="975" y="92790"/>
                  </a:lnTo>
                  <a:lnTo>
                    <a:pt x="1462" y="93764"/>
                  </a:lnTo>
                  <a:lnTo>
                    <a:pt x="1998" y="94689"/>
                  </a:lnTo>
                  <a:lnTo>
                    <a:pt x="2558" y="95590"/>
                  </a:lnTo>
                  <a:lnTo>
                    <a:pt x="3143" y="96467"/>
                  </a:lnTo>
                  <a:lnTo>
                    <a:pt x="3727" y="97320"/>
                  </a:lnTo>
                  <a:lnTo>
                    <a:pt x="4360" y="98148"/>
                  </a:lnTo>
                  <a:lnTo>
                    <a:pt x="4994" y="98951"/>
                  </a:lnTo>
                  <a:lnTo>
                    <a:pt x="5651" y="99731"/>
                  </a:lnTo>
                  <a:lnTo>
                    <a:pt x="6333" y="100461"/>
                  </a:lnTo>
                  <a:lnTo>
                    <a:pt x="7039" y="101192"/>
                  </a:lnTo>
                  <a:lnTo>
                    <a:pt x="7770" y="101874"/>
                  </a:lnTo>
                  <a:lnTo>
                    <a:pt x="8501" y="102531"/>
                  </a:lnTo>
                  <a:lnTo>
                    <a:pt x="9280" y="103165"/>
                  </a:lnTo>
                  <a:lnTo>
                    <a:pt x="10059" y="103773"/>
                  </a:lnTo>
                  <a:lnTo>
                    <a:pt x="10863" y="104358"/>
                  </a:lnTo>
                  <a:lnTo>
                    <a:pt x="11691" y="104894"/>
                  </a:lnTo>
                  <a:lnTo>
                    <a:pt x="12543" y="105405"/>
                  </a:lnTo>
                  <a:lnTo>
                    <a:pt x="13420" y="105892"/>
                  </a:lnTo>
                  <a:lnTo>
                    <a:pt x="14297" y="106355"/>
                  </a:lnTo>
                  <a:lnTo>
                    <a:pt x="15222" y="106769"/>
                  </a:lnTo>
                  <a:lnTo>
                    <a:pt x="16148" y="107159"/>
                  </a:lnTo>
                  <a:lnTo>
                    <a:pt x="17098" y="107524"/>
                  </a:lnTo>
                  <a:lnTo>
                    <a:pt x="18072" y="107841"/>
                  </a:lnTo>
                  <a:lnTo>
                    <a:pt x="19046" y="108133"/>
                  </a:lnTo>
                  <a:lnTo>
                    <a:pt x="20069" y="108401"/>
                  </a:lnTo>
                  <a:lnTo>
                    <a:pt x="21092" y="108620"/>
                  </a:lnTo>
                  <a:lnTo>
                    <a:pt x="22139" y="108815"/>
                  </a:lnTo>
                  <a:lnTo>
                    <a:pt x="23211" y="108961"/>
                  </a:lnTo>
                  <a:lnTo>
                    <a:pt x="24307" y="109083"/>
                  </a:lnTo>
                  <a:lnTo>
                    <a:pt x="25403" y="109156"/>
                  </a:lnTo>
                  <a:lnTo>
                    <a:pt x="26206" y="109204"/>
                  </a:lnTo>
                  <a:lnTo>
                    <a:pt x="27010" y="109229"/>
                  </a:lnTo>
                  <a:lnTo>
                    <a:pt x="28569" y="109229"/>
                  </a:lnTo>
                  <a:lnTo>
                    <a:pt x="29348" y="109204"/>
                  </a:lnTo>
                  <a:lnTo>
                    <a:pt x="30103" y="109180"/>
                  </a:lnTo>
                  <a:lnTo>
                    <a:pt x="30882" y="109131"/>
                  </a:lnTo>
                  <a:lnTo>
                    <a:pt x="31637" y="109058"/>
                  </a:lnTo>
                  <a:lnTo>
                    <a:pt x="33123" y="108888"/>
                  </a:lnTo>
                  <a:lnTo>
                    <a:pt x="34609" y="108669"/>
                  </a:lnTo>
                  <a:lnTo>
                    <a:pt x="36070" y="108401"/>
                  </a:lnTo>
                  <a:lnTo>
                    <a:pt x="37507" y="108060"/>
                  </a:lnTo>
                  <a:lnTo>
                    <a:pt x="38919" y="107694"/>
                  </a:lnTo>
                  <a:lnTo>
                    <a:pt x="40307" y="107256"/>
                  </a:lnTo>
                  <a:lnTo>
                    <a:pt x="41696" y="106769"/>
                  </a:lnTo>
                  <a:lnTo>
                    <a:pt x="43035" y="106258"/>
                  </a:lnTo>
                  <a:lnTo>
                    <a:pt x="44375" y="105697"/>
                  </a:lnTo>
                  <a:lnTo>
                    <a:pt x="45690" y="105089"/>
                  </a:lnTo>
                  <a:lnTo>
                    <a:pt x="47005" y="104431"/>
                  </a:lnTo>
                  <a:lnTo>
                    <a:pt x="48296" y="103749"/>
                  </a:lnTo>
                  <a:lnTo>
                    <a:pt x="49562" y="103018"/>
                  </a:lnTo>
                  <a:lnTo>
                    <a:pt x="50804" y="102239"/>
                  </a:lnTo>
                  <a:lnTo>
                    <a:pt x="52046" y="101435"/>
                  </a:lnTo>
                  <a:lnTo>
                    <a:pt x="53264" y="100607"/>
                  </a:lnTo>
                  <a:lnTo>
                    <a:pt x="54482" y="99755"/>
                  </a:lnTo>
                  <a:lnTo>
                    <a:pt x="55675" y="98854"/>
                  </a:lnTo>
                  <a:lnTo>
                    <a:pt x="56868" y="97928"/>
                  </a:lnTo>
                  <a:lnTo>
                    <a:pt x="58037" y="96979"/>
                  </a:lnTo>
                  <a:lnTo>
                    <a:pt x="59206" y="95980"/>
                  </a:lnTo>
                  <a:lnTo>
                    <a:pt x="60351" y="94982"/>
                  </a:lnTo>
                  <a:lnTo>
                    <a:pt x="61496" y="93959"/>
                  </a:lnTo>
                  <a:lnTo>
                    <a:pt x="62616" y="92911"/>
                  </a:lnTo>
                  <a:lnTo>
                    <a:pt x="63736" y="91840"/>
                  </a:lnTo>
                  <a:lnTo>
                    <a:pt x="64857" y="90768"/>
                  </a:lnTo>
                  <a:lnTo>
                    <a:pt x="65953" y="89672"/>
                  </a:lnTo>
                  <a:lnTo>
                    <a:pt x="67049" y="88552"/>
                  </a:lnTo>
                  <a:lnTo>
                    <a:pt x="69216" y="86263"/>
                  </a:lnTo>
                  <a:lnTo>
                    <a:pt x="71359" y="83949"/>
                  </a:lnTo>
                  <a:lnTo>
                    <a:pt x="73478" y="81611"/>
                  </a:lnTo>
                  <a:lnTo>
                    <a:pt x="75597" y="79249"/>
                  </a:lnTo>
                  <a:lnTo>
                    <a:pt x="79786" y="74500"/>
                  </a:lnTo>
                  <a:lnTo>
                    <a:pt x="81856" y="72162"/>
                  </a:lnTo>
                  <a:lnTo>
                    <a:pt x="83951" y="69848"/>
                  </a:lnTo>
                  <a:lnTo>
                    <a:pt x="86045" y="67559"/>
                  </a:lnTo>
                  <a:lnTo>
                    <a:pt x="88139" y="65342"/>
                  </a:lnTo>
                  <a:lnTo>
                    <a:pt x="89211" y="64271"/>
                  </a:lnTo>
                  <a:lnTo>
                    <a:pt x="90258" y="63199"/>
                  </a:lnTo>
                  <a:lnTo>
                    <a:pt x="91330" y="62152"/>
                  </a:lnTo>
                  <a:lnTo>
                    <a:pt x="92401" y="61129"/>
                  </a:lnTo>
                  <a:lnTo>
                    <a:pt x="93473" y="60131"/>
                  </a:lnTo>
                  <a:lnTo>
                    <a:pt x="94569" y="59132"/>
                  </a:lnTo>
                  <a:lnTo>
                    <a:pt x="95641" y="58182"/>
                  </a:lnTo>
                  <a:lnTo>
                    <a:pt x="96761" y="57257"/>
                  </a:lnTo>
                  <a:lnTo>
                    <a:pt x="97857" y="56380"/>
                  </a:lnTo>
                  <a:lnTo>
                    <a:pt x="98977" y="55503"/>
                  </a:lnTo>
                  <a:lnTo>
                    <a:pt x="100097" y="54675"/>
                  </a:lnTo>
                  <a:lnTo>
                    <a:pt x="101218" y="53872"/>
                  </a:lnTo>
                  <a:lnTo>
                    <a:pt x="102509" y="53019"/>
                  </a:lnTo>
                  <a:lnTo>
                    <a:pt x="103824" y="52167"/>
                  </a:lnTo>
                  <a:lnTo>
                    <a:pt x="105163" y="51363"/>
                  </a:lnTo>
                  <a:lnTo>
                    <a:pt x="106527" y="50608"/>
                  </a:lnTo>
                  <a:lnTo>
                    <a:pt x="107891" y="49853"/>
                  </a:lnTo>
                  <a:lnTo>
                    <a:pt x="109279" y="49171"/>
                  </a:lnTo>
                  <a:lnTo>
                    <a:pt x="110692" y="48514"/>
                  </a:lnTo>
                  <a:lnTo>
                    <a:pt x="112129" y="47880"/>
                  </a:lnTo>
                  <a:lnTo>
                    <a:pt x="113590" y="47320"/>
                  </a:lnTo>
                  <a:lnTo>
                    <a:pt x="115051" y="46785"/>
                  </a:lnTo>
                  <a:lnTo>
                    <a:pt x="116512" y="46297"/>
                  </a:lnTo>
                  <a:lnTo>
                    <a:pt x="118022" y="45859"/>
                  </a:lnTo>
                  <a:lnTo>
                    <a:pt x="119532" y="45494"/>
                  </a:lnTo>
                  <a:lnTo>
                    <a:pt x="121042" y="45153"/>
                  </a:lnTo>
                  <a:lnTo>
                    <a:pt x="121822" y="45007"/>
                  </a:lnTo>
                  <a:lnTo>
                    <a:pt x="122577" y="44885"/>
                  </a:lnTo>
                  <a:lnTo>
                    <a:pt x="123356" y="44763"/>
                  </a:lnTo>
                  <a:lnTo>
                    <a:pt x="124135" y="44666"/>
                  </a:lnTo>
                  <a:lnTo>
                    <a:pt x="125036" y="44593"/>
                  </a:lnTo>
                  <a:lnTo>
                    <a:pt x="125913" y="44520"/>
                  </a:lnTo>
                  <a:lnTo>
                    <a:pt x="126814" y="44495"/>
                  </a:lnTo>
                  <a:lnTo>
                    <a:pt x="127691" y="44471"/>
                  </a:lnTo>
                  <a:lnTo>
                    <a:pt x="128568" y="44495"/>
                  </a:lnTo>
                  <a:lnTo>
                    <a:pt x="129420" y="44544"/>
                  </a:lnTo>
                  <a:lnTo>
                    <a:pt x="130297" y="44593"/>
                  </a:lnTo>
                  <a:lnTo>
                    <a:pt x="131174" y="44666"/>
                  </a:lnTo>
                  <a:lnTo>
                    <a:pt x="132026" y="44787"/>
                  </a:lnTo>
                  <a:lnTo>
                    <a:pt x="132878" y="44885"/>
                  </a:lnTo>
                  <a:lnTo>
                    <a:pt x="133731" y="45031"/>
                  </a:lnTo>
                  <a:lnTo>
                    <a:pt x="134583" y="45177"/>
                  </a:lnTo>
                  <a:lnTo>
                    <a:pt x="136288" y="45542"/>
                  </a:lnTo>
                  <a:lnTo>
                    <a:pt x="137969" y="45932"/>
                  </a:lnTo>
                  <a:lnTo>
                    <a:pt x="139649" y="46370"/>
                  </a:lnTo>
                  <a:lnTo>
                    <a:pt x="141329" y="46809"/>
                  </a:lnTo>
                  <a:lnTo>
                    <a:pt x="144690" y="47783"/>
                  </a:lnTo>
                  <a:lnTo>
                    <a:pt x="146371" y="48246"/>
                  </a:lnTo>
                  <a:lnTo>
                    <a:pt x="148076" y="48709"/>
                  </a:lnTo>
                  <a:lnTo>
                    <a:pt x="149780" y="49147"/>
                  </a:lnTo>
                  <a:lnTo>
                    <a:pt x="151510" y="49561"/>
                  </a:lnTo>
                  <a:lnTo>
                    <a:pt x="152873" y="49829"/>
                  </a:lnTo>
                  <a:lnTo>
                    <a:pt x="154213" y="50048"/>
                  </a:lnTo>
                  <a:lnTo>
                    <a:pt x="155552" y="50194"/>
                  </a:lnTo>
                  <a:lnTo>
                    <a:pt x="156234" y="50267"/>
                  </a:lnTo>
                  <a:lnTo>
                    <a:pt x="156892" y="50292"/>
                  </a:lnTo>
                  <a:lnTo>
                    <a:pt x="157549" y="50316"/>
                  </a:lnTo>
                  <a:lnTo>
                    <a:pt x="158207" y="50340"/>
                  </a:lnTo>
                  <a:lnTo>
                    <a:pt x="158865" y="50316"/>
                  </a:lnTo>
                  <a:lnTo>
                    <a:pt x="159498" y="50292"/>
                  </a:lnTo>
                  <a:lnTo>
                    <a:pt x="160155" y="50267"/>
                  </a:lnTo>
                  <a:lnTo>
                    <a:pt x="160789" y="50218"/>
                  </a:lnTo>
                  <a:lnTo>
                    <a:pt x="161446" y="50145"/>
                  </a:lnTo>
                  <a:lnTo>
                    <a:pt x="162079" y="50048"/>
                  </a:lnTo>
                  <a:lnTo>
                    <a:pt x="162713" y="49951"/>
                  </a:lnTo>
                  <a:lnTo>
                    <a:pt x="163346" y="49829"/>
                  </a:lnTo>
                  <a:lnTo>
                    <a:pt x="163979" y="49683"/>
                  </a:lnTo>
                  <a:lnTo>
                    <a:pt x="164588" y="49512"/>
                  </a:lnTo>
                  <a:lnTo>
                    <a:pt x="165221" y="49342"/>
                  </a:lnTo>
                  <a:lnTo>
                    <a:pt x="165830" y="49147"/>
                  </a:lnTo>
                  <a:lnTo>
                    <a:pt x="166439" y="48952"/>
                  </a:lnTo>
                  <a:lnTo>
                    <a:pt x="167072" y="48709"/>
                  </a:lnTo>
                  <a:lnTo>
                    <a:pt x="167681" y="48465"/>
                  </a:lnTo>
                  <a:lnTo>
                    <a:pt x="168265" y="48197"/>
                  </a:lnTo>
                  <a:lnTo>
                    <a:pt x="168874" y="47929"/>
                  </a:lnTo>
                  <a:lnTo>
                    <a:pt x="169483" y="47613"/>
                  </a:lnTo>
                  <a:lnTo>
                    <a:pt x="170068" y="47296"/>
                  </a:lnTo>
                  <a:lnTo>
                    <a:pt x="170652" y="46955"/>
                  </a:lnTo>
                  <a:lnTo>
                    <a:pt x="171237" y="46614"/>
                  </a:lnTo>
                  <a:lnTo>
                    <a:pt x="171821" y="46224"/>
                  </a:lnTo>
                  <a:lnTo>
                    <a:pt x="172893" y="45469"/>
                  </a:lnTo>
                  <a:lnTo>
                    <a:pt x="173940" y="44690"/>
                  </a:lnTo>
                  <a:lnTo>
                    <a:pt x="174938" y="43862"/>
                  </a:lnTo>
                  <a:lnTo>
                    <a:pt x="175888" y="43010"/>
                  </a:lnTo>
                  <a:lnTo>
                    <a:pt x="176838" y="42133"/>
                  </a:lnTo>
                  <a:lnTo>
                    <a:pt x="177739" y="41232"/>
                  </a:lnTo>
                  <a:lnTo>
                    <a:pt x="178616" y="40306"/>
                  </a:lnTo>
                  <a:lnTo>
                    <a:pt x="179444" y="39332"/>
                  </a:lnTo>
                  <a:lnTo>
                    <a:pt x="180272" y="38358"/>
                  </a:lnTo>
                  <a:lnTo>
                    <a:pt x="181076" y="37359"/>
                  </a:lnTo>
                  <a:lnTo>
                    <a:pt x="181879" y="36337"/>
                  </a:lnTo>
                  <a:lnTo>
                    <a:pt x="182634" y="35314"/>
                  </a:lnTo>
                  <a:lnTo>
                    <a:pt x="183389" y="34266"/>
                  </a:lnTo>
                  <a:lnTo>
                    <a:pt x="184144" y="33219"/>
                  </a:lnTo>
                  <a:lnTo>
                    <a:pt x="185581" y="31076"/>
                  </a:lnTo>
                  <a:lnTo>
                    <a:pt x="188455" y="26741"/>
                  </a:lnTo>
                  <a:lnTo>
                    <a:pt x="189892" y="24573"/>
                  </a:lnTo>
                  <a:lnTo>
                    <a:pt x="191378" y="22455"/>
                  </a:lnTo>
                  <a:lnTo>
                    <a:pt x="192133" y="21407"/>
                  </a:lnTo>
                  <a:lnTo>
                    <a:pt x="192888" y="20360"/>
                  </a:lnTo>
                  <a:lnTo>
                    <a:pt x="193691" y="19362"/>
                  </a:lnTo>
                  <a:lnTo>
                    <a:pt x="194495" y="18339"/>
                  </a:lnTo>
                  <a:lnTo>
                    <a:pt x="195323" y="17365"/>
                  </a:lnTo>
                  <a:lnTo>
                    <a:pt x="196151" y="16415"/>
                  </a:lnTo>
                  <a:lnTo>
                    <a:pt x="197028" y="15465"/>
                  </a:lnTo>
                  <a:lnTo>
                    <a:pt x="197929" y="14540"/>
                  </a:lnTo>
                  <a:lnTo>
                    <a:pt x="198562" y="13955"/>
                  </a:lnTo>
                  <a:lnTo>
                    <a:pt x="199195" y="13371"/>
                  </a:lnTo>
                  <a:lnTo>
                    <a:pt x="199853" y="12810"/>
                  </a:lnTo>
                  <a:lnTo>
                    <a:pt x="200511" y="12275"/>
                  </a:lnTo>
                  <a:lnTo>
                    <a:pt x="201168" y="11739"/>
                  </a:lnTo>
                  <a:lnTo>
                    <a:pt x="201850" y="11227"/>
                  </a:lnTo>
                  <a:lnTo>
                    <a:pt x="202532" y="10740"/>
                  </a:lnTo>
                  <a:lnTo>
                    <a:pt x="203238" y="10278"/>
                  </a:lnTo>
                  <a:lnTo>
                    <a:pt x="203945" y="9815"/>
                  </a:lnTo>
                  <a:lnTo>
                    <a:pt x="204675" y="9376"/>
                  </a:lnTo>
                  <a:lnTo>
                    <a:pt x="205406" y="8962"/>
                  </a:lnTo>
                  <a:lnTo>
                    <a:pt x="206136" y="8573"/>
                  </a:lnTo>
                  <a:lnTo>
                    <a:pt x="206891" y="8183"/>
                  </a:lnTo>
                  <a:lnTo>
                    <a:pt x="207646" y="7818"/>
                  </a:lnTo>
                  <a:lnTo>
                    <a:pt x="208401" y="7452"/>
                  </a:lnTo>
                  <a:lnTo>
                    <a:pt x="209181" y="7136"/>
                  </a:lnTo>
                  <a:lnTo>
                    <a:pt x="209960" y="6819"/>
                  </a:lnTo>
                  <a:lnTo>
                    <a:pt x="210739" y="6503"/>
                  </a:lnTo>
                  <a:lnTo>
                    <a:pt x="211519" y="6235"/>
                  </a:lnTo>
                  <a:lnTo>
                    <a:pt x="212322" y="5967"/>
                  </a:lnTo>
                  <a:lnTo>
                    <a:pt x="213126" y="5723"/>
                  </a:lnTo>
                  <a:lnTo>
                    <a:pt x="213954" y="5480"/>
                  </a:lnTo>
                  <a:lnTo>
                    <a:pt x="214758" y="5261"/>
                  </a:lnTo>
                  <a:lnTo>
                    <a:pt x="215586" y="5066"/>
                  </a:lnTo>
                  <a:lnTo>
                    <a:pt x="216414" y="4895"/>
                  </a:lnTo>
                  <a:lnTo>
                    <a:pt x="217242" y="4725"/>
                  </a:lnTo>
                  <a:lnTo>
                    <a:pt x="218094" y="4579"/>
                  </a:lnTo>
                  <a:lnTo>
                    <a:pt x="218923" y="4432"/>
                  </a:lnTo>
                  <a:lnTo>
                    <a:pt x="219775" y="4311"/>
                  </a:lnTo>
                  <a:lnTo>
                    <a:pt x="220627" y="4213"/>
                  </a:lnTo>
                  <a:lnTo>
                    <a:pt x="221480" y="4140"/>
                  </a:lnTo>
                  <a:lnTo>
                    <a:pt x="222332" y="4067"/>
                  </a:lnTo>
                  <a:lnTo>
                    <a:pt x="223404" y="3994"/>
                  </a:lnTo>
                  <a:lnTo>
                    <a:pt x="224451" y="3970"/>
                  </a:lnTo>
                  <a:lnTo>
                    <a:pt x="225498" y="3945"/>
                  </a:lnTo>
                  <a:lnTo>
                    <a:pt x="226545" y="3945"/>
                  </a:lnTo>
                  <a:lnTo>
                    <a:pt x="227593" y="3994"/>
                  </a:lnTo>
                  <a:lnTo>
                    <a:pt x="228616" y="4043"/>
                  </a:lnTo>
                  <a:lnTo>
                    <a:pt x="229638" y="4116"/>
                  </a:lnTo>
                  <a:lnTo>
                    <a:pt x="230661" y="4213"/>
                  </a:lnTo>
                  <a:lnTo>
                    <a:pt x="231684" y="4311"/>
                  </a:lnTo>
                  <a:lnTo>
                    <a:pt x="232707" y="4457"/>
                  </a:lnTo>
                  <a:lnTo>
                    <a:pt x="233706" y="4627"/>
                  </a:lnTo>
                  <a:lnTo>
                    <a:pt x="234704" y="4798"/>
                  </a:lnTo>
                  <a:lnTo>
                    <a:pt x="235703" y="4993"/>
                  </a:lnTo>
                  <a:lnTo>
                    <a:pt x="236677" y="5212"/>
                  </a:lnTo>
                  <a:lnTo>
                    <a:pt x="237651" y="5455"/>
                  </a:lnTo>
                  <a:lnTo>
                    <a:pt x="238625" y="5699"/>
                  </a:lnTo>
                  <a:lnTo>
                    <a:pt x="239599" y="5967"/>
                  </a:lnTo>
                  <a:lnTo>
                    <a:pt x="240574" y="6259"/>
                  </a:lnTo>
                  <a:lnTo>
                    <a:pt x="241523" y="6576"/>
                  </a:lnTo>
                  <a:lnTo>
                    <a:pt x="242473" y="6892"/>
                  </a:lnTo>
                  <a:lnTo>
                    <a:pt x="243423" y="7233"/>
                  </a:lnTo>
                  <a:lnTo>
                    <a:pt x="244373" y="7599"/>
                  </a:lnTo>
                  <a:lnTo>
                    <a:pt x="245298" y="7964"/>
                  </a:lnTo>
                  <a:lnTo>
                    <a:pt x="246224" y="8354"/>
                  </a:lnTo>
                  <a:lnTo>
                    <a:pt x="247149" y="8768"/>
                  </a:lnTo>
                  <a:lnTo>
                    <a:pt x="248075" y="9182"/>
                  </a:lnTo>
                  <a:lnTo>
                    <a:pt x="249000" y="9620"/>
                  </a:lnTo>
                  <a:lnTo>
                    <a:pt x="249901" y="10058"/>
                  </a:lnTo>
                  <a:lnTo>
                    <a:pt x="251704" y="11008"/>
                  </a:lnTo>
                  <a:lnTo>
                    <a:pt x="253481" y="11982"/>
                  </a:lnTo>
                  <a:lnTo>
                    <a:pt x="255235" y="13030"/>
                  </a:lnTo>
                  <a:lnTo>
                    <a:pt x="256964" y="14101"/>
                  </a:lnTo>
                  <a:lnTo>
                    <a:pt x="258693" y="15221"/>
                  </a:lnTo>
                  <a:lnTo>
                    <a:pt x="260374" y="16390"/>
                  </a:lnTo>
                  <a:lnTo>
                    <a:pt x="262054" y="17584"/>
                  </a:lnTo>
                  <a:lnTo>
                    <a:pt x="263710" y="18826"/>
                  </a:lnTo>
                  <a:lnTo>
                    <a:pt x="265342" y="20092"/>
                  </a:lnTo>
                  <a:lnTo>
                    <a:pt x="266949" y="21383"/>
                  </a:lnTo>
                  <a:lnTo>
                    <a:pt x="268557" y="22698"/>
                  </a:lnTo>
                  <a:lnTo>
                    <a:pt x="270115" y="24013"/>
                  </a:lnTo>
                  <a:lnTo>
                    <a:pt x="271674" y="25377"/>
                  </a:lnTo>
                  <a:lnTo>
                    <a:pt x="273208" y="26741"/>
                  </a:lnTo>
                  <a:lnTo>
                    <a:pt x="274718" y="28129"/>
                  </a:lnTo>
                  <a:lnTo>
                    <a:pt x="276204" y="29517"/>
                  </a:lnTo>
                  <a:lnTo>
                    <a:pt x="277690" y="30906"/>
                  </a:lnTo>
                  <a:lnTo>
                    <a:pt x="279151" y="32294"/>
                  </a:lnTo>
                  <a:lnTo>
                    <a:pt x="278907" y="31782"/>
                  </a:lnTo>
                  <a:lnTo>
                    <a:pt x="278664" y="31295"/>
                  </a:lnTo>
                  <a:lnTo>
                    <a:pt x="278128" y="30321"/>
                  </a:lnTo>
                  <a:lnTo>
                    <a:pt x="277568" y="29396"/>
                  </a:lnTo>
                  <a:lnTo>
                    <a:pt x="276959" y="28519"/>
                  </a:lnTo>
                  <a:lnTo>
                    <a:pt x="276301" y="27666"/>
                  </a:lnTo>
                  <a:lnTo>
                    <a:pt x="275620" y="26838"/>
                  </a:lnTo>
                  <a:lnTo>
                    <a:pt x="274913" y="26035"/>
                  </a:lnTo>
                  <a:lnTo>
                    <a:pt x="274183" y="25255"/>
                  </a:lnTo>
                  <a:lnTo>
                    <a:pt x="273428" y="24500"/>
                  </a:lnTo>
                  <a:lnTo>
                    <a:pt x="272624" y="23745"/>
                  </a:lnTo>
                  <a:lnTo>
                    <a:pt x="271820" y="23015"/>
                  </a:lnTo>
                  <a:lnTo>
                    <a:pt x="271017" y="22284"/>
                  </a:lnTo>
                  <a:lnTo>
                    <a:pt x="269336" y="20847"/>
                  </a:lnTo>
                  <a:lnTo>
                    <a:pt x="267631" y="19386"/>
                  </a:lnTo>
                  <a:lnTo>
                    <a:pt x="266414" y="18363"/>
                  </a:lnTo>
                  <a:lnTo>
                    <a:pt x="265196" y="17365"/>
                  </a:lnTo>
                  <a:lnTo>
                    <a:pt x="263978" y="16366"/>
                  </a:lnTo>
                  <a:lnTo>
                    <a:pt x="262736" y="15368"/>
                  </a:lnTo>
                  <a:lnTo>
                    <a:pt x="261470" y="14418"/>
                  </a:lnTo>
                  <a:lnTo>
                    <a:pt x="260203" y="13468"/>
                  </a:lnTo>
                  <a:lnTo>
                    <a:pt x="258912" y="12542"/>
                  </a:lnTo>
                  <a:lnTo>
                    <a:pt x="257622" y="11617"/>
                  </a:lnTo>
                  <a:lnTo>
                    <a:pt x="256307" y="10740"/>
                  </a:lnTo>
                  <a:lnTo>
                    <a:pt x="254967" y="9888"/>
                  </a:lnTo>
                  <a:lnTo>
                    <a:pt x="253628" y="9035"/>
                  </a:lnTo>
                  <a:lnTo>
                    <a:pt x="252264" y="8232"/>
                  </a:lnTo>
                  <a:lnTo>
                    <a:pt x="250900" y="7452"/>
                  </a:lnTo>
                  <a:lnTo>
                    <a:pt x="249512" y="6697"/>
                  </a:lnTo>
                  <a:lnTo>
                    <a:pt x="248099" y="5967"/>
                  </a:lnTo>
                  <a:lnTo>
                    <a:pt x="246662" y="5285"/>
                  </a:lnTo>
                  <a:lnTo>
                    <a:pt x="245030" y="4530"/>
                  </a:lnTo>
                  <a:lnTo>
                    <a:pt x="243374" y="3848"/>
                  </a:lnTo>
                  <a:lnTo>
                    <a:pt x="241670" y="3190"/>
                  </a:lnTo>
                  <a:lnTo>
                    <a:pt x="239965" y="2606"/>
                  </a:lnTo>
                  <a:lnTo>
                    <a:pt x="238260" y="2094"/>
                  </a:lnTo>
                  <a:lnTo>
                    <a:pt x="237383" y="1851"/>
                  </a:lnTo>
                  <a:lnTo>
                    <a:pt x="236531" y="1607"/>
                  </a:lnTo>
                  <a:lnTo>
                    <a:pt x="235654" y="1388"/>
                  </a:lnTo>
                  <a:lnTo>
                    <a:pt x="234777" y="1193"/>
                  </a:lnTo>
                  <a:lnTo>
                    <a:pt x="233900" y="1023"/>
                  </a:lnTo>
                  <a:lnTo>
                    <a:pt x="232999" y="852"/>
                  </a:lnTo>
                  <a:lnTo>
                    <a:pt x="232123" y="682"/>
                  </a:lnTo>
                  <a:lnTo>
                    <a:pt x="231246" y="536"/>
                  </a:lnTo>
                  <a:lnTo>
                    <a:pt x="230345" y="414"/>
                  </a:lnTo>
                  <a:lnTo>
                    <a:pt x="229468" y="317"/>
                  </a:lnTo>
                  <a:lnTo>
                    <a:pt x="228567" y="219"/>
                  </a:lnTo>
                  <a:lnTo>
                    <a:pt x="227666" y="146"/>
                  </a:lnTo>
                  <a:lnTo>
                    <a:pt x="226765" y="73"/>
                  </a:lnTo>
                  <a:lnTo>
                    <a:pt x="225864" y="24"/>
                  </a:lnTo>
                  <a:lnTo>
                    <a:pt x="224987" y="0"/>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 name="Google Shape;41;p4"/>
            <p:cNvSpPr/>
            <p:nvPr/>
          </p:nvSpPr>
          <p:spPr>
            <a:xfrm>
              <a:off x="238125" y="1284825"/>
              <a:ext cx="6978150" cy="2731350"/>
            </a:xfrm>
            <a:custGeom>
              <a:rect b="b" l="l" r="r" t="t"/>
              <a:pathLst>
                <a:path extrusionOk="0" h="109254" w="279126">
                  <a:moveTo>
                    <a:pt x="0" y="90841"/>
                  </a:moveTo>
                  <a:lnTo>
                    <a:pt x="244" y="91377"/>
                  </a:lnTo>
                  <a:lnTo>
                    <a:pt x="308" y="91507"/>
                  </a:lnTo>
                  <a:lnTo>
                    <a:pt x="308" y="91507"/>
                  </a:lnTo>
                  <a:lnTo>
                    <a:pt x="0" y="90841"/>
                  </a:lnTo>
                  <a:close/>
                  <a:moveTo>
                    <a:pt x="224060" y="0"/>
                  </a:moveTo>
                  <a:lnTo>
                    <a:pt x="223159" y="24"/>
                  </a:lnTo>
                  <a:lnTo>
                    <a:pt x="222258" y="24"/>
                  </a:lnTo>
                  <a:lnTo>
                    <a:pt x="221357" y="73"/>
                  </a:lnTo>
                  <a:lnTo>
                    <a:pt x="220456" y="122"/>
                  </a:lnTo>
                  <a:lnTo>
                    <a:pt x="219555" y="195"/>
                  </a:lnTo>
                  <a:lnTo>
                    <a:pt x="218654" y="292"/>
                  </a:lnTo>
                  <a:lnTo>
                    <a:pt x="217850" y="390"/>
                  </a:lnTo>
                  <a:lnTo>
                    <a:pt x="217046" y="511"/>
                  </a:lnTo>
                  <a:lnTo>
                    <a:pt x="216243" y="633"/>
                  </a:lnTo>
                  <a:lnTo>
                    <a:pt x="215439" y="779"/>
                  </a:lnTo>
                  <a:lnTo>
                    <a:pt x="214635" y="925"/>
                  </a:lnTo>
                  <a:lnTo>
                    <a:pt x="213856" y="1120"/>
                  </a:lnTo>
                  <a:lnTo>
                    <a:pt x="213077" y="1291"/>
                  </a:lnTo>
                  <a:lnTo>
                    <a:pt x="212297" y="1510"/>
                  </a:lnTo>
                  <a:lnTo>
                    <a:pt x="211518" y="1729"/>
                  </a:lnTo>
                  <a:lnTo>
                    <a:pt x="210739" y="1948"/>
                  </a:lnTo>
                  <a:lnTo>
                    <a:pt x="209984" y="2192"/>
                  </a:lnTo>
                  <a:lnTo>
                    <a:pt x="209229" y="2460"/>
                  </a:lnTo>
                  <a:lnTo>
                    <a:pt x="208474" y="2752"/>
                  </a:lnTo>
                  <a:lnTo>
                    <a:pt x="207743" y="3044"/>
                  </a:lnTo>
                  <a:lnTo>
                    <a:pt x="206988" y="3337"/>
                  </a:lnTo>
                  <a:lnTo>
                    <a:pt x="206257" y="3677"/>
                  </a:lnTo>
                  <a:lnTo>
                    <a:pt x="205551" y="4018"/>
                  </a:lnTo>
                  <a:lnTo>
                    <a:pt x="204845" y="4359"/>
                  </a:lnTo>
                  <a:lnTo>
                    <a:pt x="204138" y="4749"/>
                  </a:lnTo>
                  <a:lnTo>
                    <a:pt x="203432" y="5114"/>
                  </a:lnTo>
                  <a:lnTo>
                    <a:pt x="202750" y="5528"/>
                  </a:lnTo>
                  <a:lnTo>
                    <a:pt x="202068" y="5942"/>
                  </a:lnTo>
                  <a:lnTo>
                    <a:pt x="201386" y="6381"/>
                  </a:lnTo>
                  <a:lnTo>
                    <a:pt x="200729" y="6819"/>
                  </a:lnTo>
                  <a:lnTo>
                    <a:pt x="200071" y="7306"/>
                  </a:lnTo>
                  <a:lnTo>
                    <a:pt x="199414" y="7769"/>
                  </a:lnTo>
                  <a:lnTo>
                    <a:pt x="198780" y="8280"/>
                  </a:lnTo>
                  <a:lnTo>
                    <a:pt x="198172" y="8792"/>
                  </a:lnTo>
                  <a:lnTo>
                    <a:pt x="197538" y="9303"/>
                  </a:lnTo>
                  <a:lnTo>
                    <a:pt x="196954" y="9863"/>
                  </a:lnTo>
                  <a:lnTo>
                    <a:pt x="196345" y="10424"/>
                  </a:lnTo>
                  <a:lnTo>
                    <a:pt x="195761" y="11008"/>
                  </a:lnTo>
                  <a:lnTo>
                    <a:pt x="194811" y="11982"/>
                  </a:lnTo>
                  <a:lnTo>
                    <a:pt x="193885" y="13005"/>
                  </a:lnTo>
                  <a:lnTo>
                    <a:pt x="193009" y="14052"/>
                  </a:lnTo>
                  <a:lnTo>
                    <a:pt x="192132" y="15124"/>
                  </a:lnTo>
                  <a:lnTo>
                    <a:pt x="191279" y="16244"/>
                  </a:lnTo>
                  <a:lnTo>
                    <a:pt x="190451" y="17365"/>
                  </a:lnTo>
                  <a:lnTo>
                    <a:pt x="189623" y="18485"/>
                  </a:lnTo>
                  <a:lnTo>
                    <a:pt x="188820" y="19654"/>
                  </a:lnTo>
                  <a:lnTo>
                    <a:pt x="187237" y="21992"/>
                  </a:lnTo>
                  <a:lnTo>
                    <a:pt x="185678" y="24354"/>
                  </a:lnTo>
                  <a:lnTo>
                    <a:pt x="184119" y="26717"/>
                  </a:lnTo>
                  <a:lnTo>
                    <a:pt x="182536" y="29055"/>
                  </a:lnTo>
                  <a:lnTo>
                    <a:pt x="181732" y="30224"/>
                  </a:lnTo>
                  <a:lnTo>
                    <a:pt x="180904" y="31368"/>
                  </a:lnTo>
                  <a:lnTo>
                    <a:pt x="180076" y="32489"/>
                  </a:lnTo>
                  <a:lnTo>
                    <a:pt x="179224" y="33609"/>
                  </a:lnTo>
                  <a:lnTo>
                    <a:pt x="178347" y="34680"/>
                  </a:lnTo>
                  <a:lnTo>
                    <a:pt x="177446" y="35752"/>
                  </a:lnTo>
                  <a:lnTo>
                    <a:pt x="176521" y="36775"/>
                  </a:lnTo>
                  <a:lnTo>
                    <a:pt x="175546" y="37773"/>
                  </a:lnTo>
                  <a:lnTo>
                    <a:pt x="174572" y="38723"/>
                  </a:lnTo>
                  <a:lnTo>
                    <a:pt x="173549" y="39649"/>
                  </a:lnTo>
                  <a:lnTo>
                    <a:pt x="172502" y="40550"/>
                  </a:lnTo>
                  <a:lnTo>
                    <a:pt x="171942" y="40964"/>
                  </a:lnTo>
                  <a:lnTo>
                    <a:pt x="171406" y="41378"/>
                  </a:lnTo>
                  <a:lnTo>
                    <a:pt x="170846" y="41792"/>
                  </a:lnTo>
                  <a:lnTo>
                    <a:pt x="170262" y="42182"/>
                  </a:lnTo>
                  <a:lnTo>
                    <a:pt x="169677" y="42571"/>
                  </a:lnTo>
                  <a:lnTo>
                    <a:pt x="169093" y="42937"/>
                  </a:lnTo>
                  <a:lnTo>
                    <a:pt x="168484" y="43302"/>
                  </a:lnTo>
                  <a:lnTo>
                    <a:pt x="167850" y="43643"/>
                  </a:lnTo>
                  <a:lnTo>
                    <a:pt x="167217" y="43959"/>
                  </a:lnTo>
                  <a:lnTo>
                    <a:pt x="166584" y="44276"/>
                  </a:lnTo>
                  <a:lnTo>
                    <a:pt x="165975" y="44544"/>
                  </a:lnTo>
                  <a:lnTo>
                    <a:pt x="165366" y="44812"/>
                  </a:lnTo>
                  <a:lnTo>
                    <a:pt x="164757" y="45031"/>
                  </a:lnTo>
                  <a:lnTo>
                    <a:pt x="164149" y="45250"/>
                  </a:lnTo>
                  <a:lnTo>
                    <a:pt x="163540" y="45445"/>
                  </a:lnTo>
                  <a:lnTo>
                    <a:pt x="162931" y="45615"/>
                  </a:lnTo>
                  <a:lnTo>
                    <a:pt x="162322" y="45762"/>
                  </a:lnTo>
                  <a:lnTo>
                    <a:pt x="161713" y="45883"/>
                  </a:lnTo>
                  <a:lnTo>
                    <a:pt x="161104" y="46005"/>
                  </a:lnTo>
                  <a:lnTo>
                    <a:pt x="160495" y="46103"/>
                  </a:lnTo>
                  <a:lnTo>
                    <a:pt x="159887" y="46176"/>
                  </a:lnTo>
                  <a:lnTo>
                    <a:pt x="159278" y="46249"/>
                  </a:lnTo>
                  <a:lnTo>
                    <a:pt x="158669" y="46297"/>
                  </a:lnTo>
                  <a:lnTo>
                    <a:pt x="158084" y="46322"/>
                  </a:lnTo>
                  <a:lnTo>
                    <a:pt x="156867" y="46322"/>
                  </a:lnTo>
                  <a:lnTo>
                    <a:pt x="155649" y="46297"/>
                  </a:lnTo>
                  <a:lnTo>
                    <a:pt x="154456" y="46200"/>
                  </a:lnTo>
                  <a:lnTo>
                    <a:pt x="153238" y="46054"/>
                  </a:lnTo>
                  <a:lnTo>
                    <a:pt x="152044" y="45883"/>
                  </a:lnTo>
                  <a:lnTo>
                    <a:pt x="150827" y="45664"/>
                  </a:lnTo>
                  <a:lnTo>
                    <a:pt x="149633" y="45421"/>
                  </a:lnTo>
                  <a:lnTo>
                    <a:pt x="148416" y="45128"/>
                  </a:lnTo>
                  <a:lnTo>
                    <a:pt x="147222" y="44836"/>
                  </a:lnTo>
                  <a:lnTo>
                    <a:pt x="146005" y="44495"/>
                  </a:lnTo>
                  <a:lnTo>
                    <a:pt x="144811" y="44179"/>
                  </a:lnTo>
                  <a:lnTo>
                    <a:pt x="142376" y="43472"/>
                  </a:lnTo>
                  <a:lnTo>
                    <a:pt x="139965" y="42766"/>
                  </a:lnTo>
                  <a:lnTo>
                    <a:pt x="137554" y="42108"/>
                  </a:lnTo>
                  <a:lnTo>
                    <a:pt x="136336" y="41792"/>
                  </a:lnTo>
                  <a:lnTo>
                    <a:pt x="135118" y="41500"/>
                  </a:lnTo>
                  <a:lnTo>
                    <a:pt x="133900" y="41232"/>
                  </a:lnTo>
                  <a:lnTo>
                    <a:pt x="132683" y="41013"/>
                  </a:lnTo>
                  <a:lnTo>
                    <a:pt x="131465" y="40818"/>
                  </a:lnTo>
                  <a:lnTo>
                    <a:pt x="130247" y="40647"/>
                  </a:lnTo>
                  <a:lnTo>
                    <a:pt x="129030" y="40550"/>
                  </a:lnTo>
                  <a:lnTo>
                    <a:pt x="127787" y="40477"/>
                  </a:lnTo>
                  <a:lnTo>
                    <a:pt x="125742" y="40477"/>
                  </a:lnTo>
                  <a:lnTo>
                    <a:pt x="124719" y="40501"/>
                  </a:lnTo>
                  <a:lnTo>
                    <a:pt x="123696" y="40574"/>
                  </a:lnTo>
                  <a:lnTo>
                    <a:pt x="122697" y="40672"/>
                  </a:lnTo>
                  <a:lnTo>
                    <a:pt x="121699" y="40769"/>
                  </a:lnTo>
                  <a:lnTo>
                    <a:pt x="120700" y="40915"/>
                  </a:lnTo>
                  <a:lnTo>
                    <a:pt x="119726" y="41061"/>
                  </a:lnTo>
                  <a:lnTo>
                    <a:pt x="118752" y="41256"/>
                  </a:lnTo>
                  <a:lnTo>
                    <a:pt x="117802" y="41451"/>
                  </a:lnTo>
                  <a:lnTo>
                    <a:pt x="116828" y="41670"/>
                  </a:lnTo>
                  <a:lnTo>
                    <a:pt x="115878" y="41938"/>
                  </a:lnTo>
                  <a:lnTo>
                    <a:pt x="114953" y="42206"/>
                  </a:lnTo>
                  <a:lnTo>
                    <a:pt x="114003" y="42498"/>
                  </a:lnTo>
                  <a:lnTo>
                    <a:pt x="113077" y="42815"/>
                  </a:lnTo>
                  <a:lnTo>
                    <a:pt x="112152" y="43131"/>
                  </a:lnTo>
                  <a:lnTo>
                    <a:pt x="111251" y="43497"/>
                  </a:lnTo>
                  <a:lnTo>
                    <a:pt x="110350" y="43862"/>
                  </a:lnTo>
                  <a:lnTo>
                    <a:pt x="109449" y="44252"/>
                  </a:lnTo>
                  <a:lnTo>
                    <a:pt x="108547" y="44666"/>
                  </a:lnTo>
                  <a:lnTo>
                    <a:pt x="107671" y="45080"/>
                  </a:lnTo>
                  <a:lnTo>
                    <a:pt x="106794" y="45518"/>
                  </a:lnTo>
                  <a:lnTo>
                    <a:pt x="105917" y="45981"/>
                  </a:lnTo>
                  <a:lnTo>
                    <a:pt x="105040" y="46444"/>
                  </a:lnTo>
                  <a:lnTo>
                    <a:pt x="104188" y="46955"/>
                  </a:lnTo>
                  <a:lnTo>
                    <a:pt x="103336" y="47442"/>
                  </a:lnTo>
                  <a:lnTo>
                    <a:pt x="102508" y="47978"/>
                  </a:lnTo>
                  <a:lnTo>
                    <a:pt x="101655" y="48489"/>
                  </a:lnTo>
                  <a:lnTo>
                    <a:pt x="100827" y="49049"/>
                  </a:lnTo>
                  <a:lnTo>
                    <a:pt x="100023" y="49610"/>
                  </a:lnTo>
                  <a:lnTo>
                    <a:pt x="98392" y="50754"/>
                  </a:lnTo>
                  <a:lnTo>
                    <a:pt x="96784" y="51972"/>
                  </a:lnTo>
                  <a:lnTo>
                    <a:pt x="95201" y="53214"/>
                  </a:lnTo>
                  <a:lnTo>
                    <a:pt x="93643" y="54505"/>
                  </a:lnTo>
                  <a:lnTo>
                    <a:pt x="92133" y="55820"/>
                  </a:lnTo>
                  <a:lnTo>
                    <a:pt x="90623" y="57159"/>
                  </a:lnTo>
                  <a:lnTo>
                    <a:pt x="89137" y="58548"/>
                  </a:lnTo>
                  <a:lnTo>
                    <a:pt x="87676" y="59936"/>
                  </a:lnTo>
                  <a:lnTo>
                    <a:pt x="86263" y="61373"/>
                  </a:lnTo>
                  <a:lnTo>
                    <a:pt x="84851" y="62810"/>
                  </a:lnTo>
                  <a:lnTo>
                    <a:pt x="83438" y="64246"/>
                  </a:lnTo>
                  <a:lnTo>
                    <a:pt x="82074" y="65708"/>
                  </a:lnTo>
                  <a:lnTo>
                    <a:pt x="80735" y="67169"/>
                  </a:lnTo>
                  <a:lnTo>
                    <a:pt x="78080" y="70067"/>
                  </a:lnTo>
                  <a:lnTo>
                    <a:pt x="75523" y="72965"/>
                  </a:lnTo>
                  <a:lnTo>
                    <a:pt x="73282" y="75498"/>
                  </a:lnTo>
                  <a:lnTo>
                    <a:pt x="70993" y="78055"/>
                  </a:lnTo>
                  <a:lnTo>
                    <a:pt x="68631" y="80613"/>
                  </a:lnTo>
                  <a:lnTo>
                    <a:pt x="67437" y="81903"/>
                  </a:lnTo>
                  <a:lnTo>
                    <a:pt x="66244" y="83170"/>
                  </a:lnTo>
                  <a:lnTo>
                    <a:pt x="65002" y="84412"/>
                  </a:lnTo>
                  <a:lnTo>
                    <a:pt x="63784" y="85654"/>
                  </a:lnTo>
                  <a:lnTo>
                    <a:pt x="62518" y="86872"/>
                  </a:lnTo>
                  <a:lnTo>
                    <a:pt x="61251" y="88089"/>
                  </a:lnTo>
                  <a:lnTo>
                    <a:pt x="59960" y="89283"/>
                  </a:lnTo>
                  <a:lnTo>
                    <a:pt x="58645" y="90427"/>
                  </a:lnTo>
                  <a:lnTo>
                    <a:pt x="57330" y="91572"/>
                  </a:lnTo>
                  <a:lnTo>
                    <a:pt x="55991" y="92692"/>
                  </a:lnTo>
                  <a:lnTo>
                    <a:pt x="54627" y="93764"/>
                  </a:lnTo>
                  <a:lnTo>
                    <a:pt x="53239" y="94811"/>
                  </a:lnTo>
                  <a:lnTo>
                    <a:pt x="51826" y="95834"/>
                  </a:lnTo>
                  <a:lnTo>
                    <a:pt x="50414" y="96808"/>
                  </a:lnTo>
                  <a:lnTo>
                    <a:pt x="48952" y="97734"/>
                  </a:lnTo>
                  <a:lnTo>
                    <a:pt x="47491" y="98635"/>
                  </a:lnTo>
                  <a:lnTo>
                    <a:pt x="45981" y="99487"/>
                  </a:lnTo>
                  <a:lnTo>
                    <a:pt x="44471" y="100291"/>
                  </a:lnTo>
                  <a:lnTo>
                    <a:pt x="42912" y="101046"/>
                  </a:lnTo>
                  <a:lnTo>
                    <a:pt x="42133" y="101411"/>
                  </a:lnTo>
                  <a:lnTo>
                    <a:pt x="41354" y="101752"/>
                  </a:lnTo>
                  <a:lnTo>
                    <a:pt x="40550" y="102069"/>
                  </a:lnTo>
                  <a:lnTo>
                    <a:pt x="39746" y="102385"/>
                  </a:lnTo>
                  <a:lnTo>
                    <a:pt x="38943" y="102702"/>
                  </a:lnTo>
                  <a:lnTo>
                    <a:pt x="38139" y="102994"/>
                  </a:lnTo>
                  <a:lnTo>
                    <a:pt x="37311" y="103262"/>
                  </a:lnTo>
                  <a:lnTo>
                    <a:pt x="36483" y="103506"/>
                  </a:lnTo>
                  <a:lnTo>
                    <a:pt x="35655" y="103749"/>
                  </a:lnTo>
                  <a:lnTo>
                    <a:pt x="34802" y="103993"/>
                  </a:lnTo>
                  <a:lnTo>
                    <a:pt x="33950" y="104187"/>
                  </a:lnTo>
                  <a:lnTo>
                    <a:pt x="33098" y="104382"/>
                  </a:lnTo>
                  <a:lnTo>
                    <a:pt x="32221" y="104577"/>
                  </a:lnTo>
                  <a:lnTo>
                    <a:pt x="31368" y="104723"/>
                  </a:lnTo>
                  <a:lnTo>
                    <a:pt x="30248" y="104894"/>
                  </a:lnTo>
                  <a:lnTo>
                    <a:pt x="29152" y="105040"/>
                  </a:lnTo>
                  <a:lnTo>
                    <a:pt x="28008" y="105137"/>
                  </a:lnTo>
                  <a:lnTo>
                    <a:pt x="26863" y="105186"/>
                  </a:lnTo>
                  <a:lnTo>
                    <a:pt x="25718" y="105210"/>
                  </a:lnTo>
                  <a:lnTo>
                    <a:pt x="24574" y="105186"/>
                  </a:lnTo>
                  <a:lnTo>
                    <a:pt x="23429" y="105137"/>
                  </a:lnTo>
                  <a:lnTo>
                    <a:pt x="22260" y="105040"/>
                  </a:lnTo>
                  <a:lnTo>
                    <a:pt x="21115" y="104918"/>
                  </a:lnTo>
                  <a:lnTo>
                    <a:pt x="19971" y="104748"/>
                  </a:lnTo>
                  <a:lnTo>
                    <a:pt x="18826" y="104528"/>
                  </a:lnTo>
                  <a:lnTo>
                    <a:pt x="17681" y="104285"/>
                  </a:lnTo>
                  <a:lnTo>
                    <a:pt x="16561" y="103993"/>
                  </a:lnTo>
                  <a:lnTo>
                    <a:pt x="15441" y="103676"/>
                  </a:lnTo>
                  <a:lnTo>
                    <a:pt x="14345" y="103286"/>
                  </a:lnTo>
                  <a:lnTo>
                    <a:pt x="13249" y="102897"/>
                  </a:lnTo>
                  <a:lnTo>
                    <a:pt x="12177" y="102434"/>
                  </a:lnTo>
                  <a:lnTo>
                    <a:pt x="11154" y="101947"/>
                  </a:lnTo>
                  <a:lnTo>
                    <a:pt x="10131" y="101435"/>
                  </a:lnTo>
                  <a:lnTo>
                    <a:pt x="9133" y="100851"/>
                  </a:lnTo>
                  <a:lnTo>
                    <a:pt x="8159" y="100242"/>
                  </a:lnTo>
                  <a:lnTo>
                    <a:pt x="7233" y="99609"/>
                  </a:lnTo>
                  <a:lnTo>
                    <a:pt x="6308" y="98903"/>
                  </a:lnTo>
                  <a:lnTo>
                    <a:pt x="5455" y="98172"/>
                  </a:lnTo>
                  <a:lnTo>
                    <a:pt x="4603" y="97417"/>
                  </a:lnTo>
                  <a:lnTo>
                    <a:pt x="3824" y="96589"/>
                  </a:lnTo>
                  <a:lnTo>
                    <a:pt x="3434" y="96175"/>
                  </a:lnTo>
                  <a:lnTo>
                    <a:pt x="3069" y="95737"/>
                  </a:lnTo>
                  <a:lnTo>
                    <a:pt x="2703" y="95298"/>
                  </a:lnTo>
                  <a:lnTo>
                    <a:pt x="2362" y="94835"/>
                  </a:lnTo>
                  <a:lnTo>
                    <a:pt x="2021" y="94373"/>
                  </a:lnTo>
                  <a:lnTo>
                    <a:pt x="1680" y="93910"/>
                  </a:lnTo>
                  <a:lnTo>
                    <a:pt x="1388" y="93423"/>
                  </a:lnTo>
                  <a:lnTo>
                    <a:pt x="1072" y="92936"/>
                  </a:lnTo>
                  <a:lnTo>
                    <a:pt x="779" y="92424"/>
                  </a:lnTo>
                  <a:lnTo>
                    <a:pt x="511" y="91913"/>
                  </a:lnTo>
                  <a:lnTo>
                    <a:pt x="308" y="91507"/>
                  </a:lnTo>
                  <a:lnTo>
                    <a:pt x="308" y="91507"/>
                  </a:lnTo>
                  <a:lnTo>
                    <a:pt x="463" y="91840"/>
                  </a:lnTo>
                  <a:lnTo>
                    <a:pt x="950" y="92814"/>
                  </a:lnTo>
                  <a:lnTo>
                    <a:pt x="1461" y="93764"/>
                  </a:lnTo>
                  <a:lnTo>
                    <a:pt x="1997" y="94714"/>
                  </a:lnTo>
                  <a:lnTo>
                    <a:pt x="2557" y="95615"/>
                  </a:lnTo>
                  <a:lnTo>
                    <a:pt x="3117" y="96492"/>
                  </a:lnTo>
                  <a:lnTo>
                    <a:pt x="3726" y="97344"/>
                  </a:lnTo>
                  <a:lnTo>
                    <a:pt x="4335" y="98172"/>
                  </a:lnTo>
                  <a:lnTo>
                    <a:pt x="4968" y="98976"/>
                  </a:lnTo>
                  <a:lnTo>
                    <a:pt x="5650" y="99731"/>
                  </a:lnTo>
                  <a:lnTo>
                    <a:pt x="6332" y="100486"/>
                  </a:lnTo>
                  <a:lnTo>
                    <a:pt x="7014" y="101216"/>
                  </a:lnTo>
                  <a:lnTo>
                    <a:pt x="7745" y="101898"/>
                  </a:lnTo>
                  <a:lnTo>
                    <a:pt x="8500" y="102556"/>
                  </a:lnTo>
                  <a:lnTo>
                    <a:pt x="9255" y="103189"/>
                  </a:lnTo>
                  <a:lnTo>
                    <a:pt x="10058" y="103798"/>
                  </a:lnTo>
                  <a:lnTo>
                    <a:pt x="10862" y="104382"/>
                  </a:lnTo>
                  <a:lnTo>
                    <a:pt x="11690" y="104918"/>
                  </a:lnTo>
                  <a:lnTo>
                    <a:pt x="12543" y="105430"/>
                  </a:lnTo>
                  <a:lnTo>
                    <a:pt x="13395" y="105917"/>
                  </a:lnTo>
                  <a:lnTo>
                    <a:pt x="14296" y="106379"/>
                  </a:lnTo>
                  <a:lnTo>
                    <a:pt x="15197" y="106793"/>
                  </a:lnTo>
                  <a:lnTo>
                    <a:pt x="16123" y="107183"/>
                  </a:lnTo>
                  <a:lnTo>
                    <a:pt x="17072" y="107524"/>
                  </a:lnTo>
                  <a:lnTo>
                    <a:pt x="18047" y="107865"/>
                  </a:lnTo>
                  <a:lnTo>
                    <a:pt x="19045" y="108157"/>
                  </a:lnTo>
                  <a:lnTo>
                    <a:pt x="20044" y="108401"/>
                  </a:lnTo>
                  <a:lnTo>
                    <a:pt x="21091" y="108620"/>
                  </a:lnTo>
                  <a:lnTo>
                    <a:pt x="22138" y="108815"/>
                  </a:lnTo>
                  <a:lnTo>
                    <a:pt x="23210" y="108985"/>
                  </a:lnTo>
                  <a:lnTo>
                    <a:pt x="24281" y="109107"/>
                  </a:lnTo>
                  <a:lnTo>
                    <a:pt x="25402" y="109180"/>
                  </a:lnTo>
                  <a:lnTo>
                    <a:pt x="26181" y="109229"/>
                  </a:lnTo>
                  <a:lnTo>
                    <a:pt x="26985" y="109253"/>
                  </a:lnTo>
                  <a:lnTo>
                    <a:pt x="28543" y="109253"/>
                  </a:lnTo>
                  <a:lnTo>
                    <a:pt x="29298" y="109229"/>
                  </a:lnTo>
                  <a:lnTo>
                    <a:pt x="30078" y="109204"/>
                  </a:lnTo>
                  <a:lnTo>
                    <a:pt x="31588" y="109083"/>
                  </a:lnTo>
                  <a:lnTo>
                    <a:pt x="33073" y="108912"/>
                  </a:lnTo>
                  <a:lnTo>
                    <a:pt x="34535" y="108693"/>
                  </a:lnTo>
                  <a:lnTo>
                    <a:pt x="35971" y="108425"/>
                  </a:lnTo>
                  <a:lnTo>
                    <a:pt x="37408" y="108108"/>
                  </a:lnTo>
                  <a:lnTo>
                    <a:pt x="38821" y="107719"/>
                  </a:lnTo>
                  <a:lnTo>
                    <a:pt x="40185" y="107305"/>
                  </a:lnTo>
                  <a:lnTo>
                    <a:pt x="41573" y="106818"/>
                  </a:lnTo>
                  <a:lnTo>
                    <a:pt x="42912" y="106306"/>
                  </a:lnTo>
                  <a:lnTo>
                    <a:pt x="44228" y="105746"/>
                  </a:lnTo>
                  <a:lnTo>
                    <a:pt x="45543" y="105162"/>
                  </a:lnTo>
                  <a:lnTo>
                    <a:pt x="46858" y="104504"/>
                  </a:lnTo>
                  <a:lnTo>
                    <a:pt x="48124" y="103822"/>
                  </a:lnTo>
                  <a:lnTo>
                    <a:pt x="49391" y="103116"/>
                  </a:lnTo>
                  <a:lnTo>
                    <a:pt x="50633" y="102361"/>
                  </a:lnTo>
                  <a:lnTo>
                    <a:pt x="51875" y="101557"/>
                  </a:lnTo>
                  <a:lnTo>
                    <a:pt x="53093" y="100729"/>
                  </a:lnTo>
                  <a:lnTo>
                    <a:pt x="54286" y="99877"/>
                  </a:lnTo>
                  <a:lnTo>
                    <a:pt x="55479" y="99000"/>
                  </a:lnTo>
                  <a:lnTo>
                    <a:pt x="56673" y="98075"/>
                  </a:lnTo>
                  <a:lnTo>
                    <a:pt x="57842" y="97125"/>
                  </a:lnTo>
                  <a:lnTo>
                    <a:pt x="58986" y="96175"/>
                  </a:lnTo>
                  <a:lnTo>
                    <a:pt x="60131" y="95176"/>
                  </a:lnTo>
                  <a:lnTo>
                    <a:pt x="61251" y="94153"/>
                  </a:lnTo>
                  <a:lnTo>
                    <a:pt x="62396" y="93131"/>
                  </a:lnTo>
                  <a:lnTo>
                    <a:pt x="63492" y="92059"/>
                  </a:lnTo>
                  <a:lnTo>
                    <a:pt x="64612" y="90987"/>
                  </a:lnTo>
                  <a:lnTo>
                    <a:pt x="65708" y="89892"/>
                  </a:lnTo>
                  <a:lnTo>
                    <a:pt x="66780" y="88796"/>
                  </a:lnTo>
                  <a:lnTo>
                    <a:pt x="68947" y="86531"/>
                  </a:lnTo>
                  <a:lnTo>
                    <a:pt x="71066" y="84241"/>
                  </a:lnTo>
                  <a:lnTo>
                    <a:pt x="73185" y="81903"/>
                  </a:lnTo>
                  <a:lnTo>
                    <a:pt x="75279" y="79565"/>
                  </a:lnTo>
                  <a:lnTo>
                    <a:pt x="79420" y="74865"/>
                  </a:lnTo>
                  <a:lnTo>
                    <a:pt x="81490" y="72527"/>
                  </a:lnTo>
                  <a:lnTo>
                    <a:pt x="83560" y="70238"/>
                  </a:lnTo>
                  <a:lnTo>
                    <a:pt x="85630" y="67973"/>
                  </a:lnTo>
                  <a:lnTo>
                    <a:pt x="87724" y="65756"/>
                  </a:lnTo>
                  <a:lnTo>
                    <a:pt x="88772" y="64685"/>
                  </a:lnTo>
                  <a:lnTo>
                    <a:pt x="89819" y="63613"/>
                  </a:lnTo>
                  <a:lnTo>
                    <a:pt x="90866" y="62566"/>
                  </a:lnTo>
                  <a:lnTo>
                    <a:pt x="91938" y="61543"/>
                  </a:lnTo>
                  <a:lnTo>
                    <a:pt x="92985" y="60545"/>
                  </a:lnTo>
                  <a:lnTo>
                    <a:pt x="94057" y="59570"/>
                  </a:lnTo>
                  <a:lnTo>
                    <a:pt x="95128" y="58621"/>
                  </a:lnTo>
                  <a:lnTo>
                    <a:pt x="96224" y="57695"/>
                  </a:lnTo>
                  <a:lnTo>
                    <a:pt x="97320" y="56794"/>
                  </a:lnTo>
                  <a:lnTo>
                    <a:pt x="98416" y="55942"/>
                  </a:lnTo>
                  <a:lnTo>
                    <a:pt x="99512" y="55089"/>
                  </a:lnTo>
                  <a:lnTo>
                    <a:pt x="100632" y="54286"/>
                  </a:lnTo>
                  <a:lnTo>
                    <a:pt x="101947" y="53409"/>
                  </a:lnTo>
                  <a:lnTo>
                    <a:pt x="103263" y="52532"/>
                  </a:lnTo>
                  <a:lnTo>
                    <a:pt x="104626" y="51704"/>
                  </a:lnTo>
                  <a:lnTo>
                    <a:pt x="106015" y="50900"/>
                  </a:lnTo>
                  <a:lnTo>
                    <a:pt x="107403" y="50145"/>
                  </a:lnTo>
                  <a:lnTo>
                    <a:pt x="108815" y="49415"/>
                  </a:lnTo>
                  <a:lnTo>
                    <a:pt x="110252" y="48733"/>
                  </a:lnTo>
                  <a:lnTo>
                    <a:pt x="111714" y="48075"/>
                  </a:lnTo>
                  <a:lnTo>
                    <a:pt x="113175" y="47491"/>
                  </a:lnTo>
                  <a:lnTo>
                    <a:pt x="114660" y="46931"/>
                  </a:lnTo>
                  <a:lnTo>
                    <a:pt x="116170" y="46419"/>
                  </a:lnTo>
                  <a:lnTo>
                    <a:pt x="117680" y="45981"/>
                  </a:lnTo>
                  <a:lnTo>
                    <a:pt x="119215" y="45567"/>
                  </a:lnTo>
                  <a:lnTo>
                    <a:pt x="119994" y="45396"/>
                  </a:lnTo>
                  <a:lnTo>
                    <a:pt x="120773" y="45226"/>
                  </a:lnTo>
                  <a:lnTo>
                    <a:pt x="121553" y="45080"/>
                  </a:lnTo>
                  <a:lnTo>
                    <a:pt x="122332" y="44934"/>
                  </a:lnTo>
                  <a:lnTo>
                    <a:pt x="123136" y="44812"/>
                  </a:lnTo>
                  <a:lnTo>
                    <a:pt x="123915" y="44714"/>
                  </a:lnTo>
                  <a:lnTo>
                    <a:pt x="124816" y="44617"/>
                  </a:lnTo>
                  <a:lnTo>
                    <a:pt x="125693" y="44568"/>
                  </a:lnTo>
                  <a:lnTo>
                    <a:pt x="126570" y="44520"/>
                  </a:lnTo>
                  <a:lnTo>
                    <a:pt x="127422" y="44495"/>
                  </a:lnTo>
                  <a:lnTo>
                    <a:pt x="128299" y="44520"/>
                  </a:lnTo>
                  <a:lnTo>
                    <a:pt x="129151" y="44544"/>
                  </a:lnTo>
                  <a:lnTo>
                    <a:pt x="130028" y="44593"/>
                  </a:lnTo>
                  <a:lnTo>
                    <a:pt x="130880" y="44666"/>
                  </a:lnTo>
                  <a:lnTo>
                    <a:pt x="131709" y="44763"/>
                  </a:lnTo>
                  <a:lnTo>
                    <a:pt x="132561" y="44861"/>
                  </a:lnTo>
                  <a:lnTo>
                    <a:pt x="133413" y="45007"/>
                  </a:lnTo>
                  <a:lnTo>
                    <a:pt x="134241" y="45153"/>
                  </a:lnTo>
                  <a:lnTo>
                    <a:pt x="135922" y="45469"/>
                  </a:lnTo>
                  <a:lnTo>
                    <a:pt x="137602" y="45859"/>
                  </a:lnTo>
                  <a:lnTo>
                    <a:pt x="139258" y="46273"/>
                  </a:lnTo>
                  <a:lnTo>
                    <a:pt x="140914" y="46711"/>
                  </a:lnTo>
                  <a:lnTo>
                    <a:pt x="144251" y="47661"/>
                  </a:lnTo>
                  <a:lnTo>
                    <a:pt x="145907" y="48124"/>
                  </a:lnTo>
                  <a:lnTo>
                    <a:pt x="147588" y="48587"/>
                  </a:lnTo>
                  <a:lnTo>
                    <a:pt x="149268" y="49025"/>
                  </a:lnTo>
                  <a:lnTo>
                    <a:pt x="150973" y="49439"/>
                  </a:lnTo>
                  <a:lnTo>
                    <a:pt x="152361" y="49756"/>
                  </a:lnTo>
                  <a:lnTo>
                    <a:pt x="153749" y="49999"/>
                  </a:lnTo>
                  <a:lnTo>
                    <a:pt x="154456" y="50097"/>
                  </a:lnTo>
                  <a:lnTo>
                    <a:pt x="155137" y="50170"/>
                  </a:lnTo>
                  <a:lnTo>
                    <a:pt x="155819" y="50243"/>
                  </a:lnTo>
                  <a:lnTo>
                    <a:pt x="156501" y="50292"/>
                  </a:lnTo>
                  <a:lnTo>
                    <a:pt x="157183" y="50316"/>
                  </a:lnTo>
                  <a:lnTo>
                    <a:pt x="157865" y="50340"/>
                  </a:lnTo>
                  <a:lnTo>
                    <a:pt x="158523" y="50340"/>
                  </a:lnTo>
                  <a:lnTo>
                    <a:pt x="159205" y="50316"/>
                  </a:lnTo>
                  <a:lnTo>
                    <a:pt x="159862" y="50292"/>
                  </a:lnTo>
                  <a:lnTo>
                    <a:pt x="160520" y="50243"/>
                  </a:lnTo>
                  <a:lnTo>
                    <a:pt x="161177" y="50170"/>
                  </a:lnTo>
                  <a:lnTo>
                    <a:pt x="161835" y="50097"/>
                  </a:lnTo>
                  <a:lnTo>
                    <a:pt x="162492" y="49999"/>
                  </a:lnTo>
                  <a:lnTo>
                    <a:pt x="163150" y="49877"/>
                  </a:lnTo>
                  <a:lnTo>
                    <a:pt x="163783" y="49731"/>
                  </a:lnTo>
                  <a:lnTo>
                    <a:pt x="164416" y="49585"/>
                  </a:lnTo>
                  <a:lnTo>
                    <a:pt x="165074" y="49390"/>
                  </a:lnTo>
                  <a:lnTo>
                    <a:pt x="165707" y="49196"/>
                  </a:lnTo>
                  <a:lnTo>
                    <a:pt x="166340" y="49001"/>
                  </a:lnTo>
                  <a:lnTo>
                    <a:pt x="166974" y="48757"/>
                  </a:lnTo>
                  <a:lnTo>
                    <a:pt x="167583" y="48514"/>
                  </a:lnTo>
                  <a:lnTo>
                    <a:pt x="168216" y="48246"/>
                  </a:lnTo>
                  <a:lnTo>
                    <a:pt x="168825" y="47954"/>
                  </a:lnTo>
                  <a:lnTo>
                    <a:pt x="169458" y="47637"/>
                  </a:lnTo>
                  <a:lnTo>
                    <a:pt x="170067" y="47320"/>
                  </a:lnTo>
                  <a:lnTo>
                    <a:pt x="170676" y="46955"/>
                  </a:lnTo>
                  <a:lnTo>
                    <a:pt x="171260" y="46590"/>
                  </a:lnTo>
                  <a:lnTo>
                    <a:pt x="171869" y="46200"/>
                  </a:lnTo>
                  <a:lnTo>
                    <a:pt x="172940" y="45445"/>
                  </a:lnTo>
                  <a:lnTo>
                    <a:pt x="173988" y="44666"/>
                  </a:lnTo>
                  <a:lnTo>
                    <a:pt x="174962" y="43838"/>
                  </a:lnTo>
                  <a:lnTo>
                    <a:pt x="175936" y="42985"/>
                  </a:lnTo>
                  <a:lnTo>
                    <a:pt x="176862" y="42108"/>
                  </a:lnTo>
                  <a:lnTo>
                    <a:pt x="177763" y="41207"/>
                  </a:lnTo>
                  <a:lnTo>
                    <a:pt x="178639" y="40258"/>
                  </a:lnTo>
                  <a:lnTo>
                    <a:pt x="179492" y="39308"/>
                  </a:lnTo>
                  <a:lnTo>
                    <a:pt x="180320" y="38334"/>
                  </a:lnTo>
                  <a:lnTo>
                    <a:pt x="181124" y="37335"/>
                  </a:lnTo>
                  <a:lnTo>
                    <a:pt x="181903" y="36312"/>
                  </a:lnTo>
                  <a:lnTo>
                    <a:pt x="182658" y="35265"/>
                  </a:lnTo>
                  <a:lnTo>
                    <a:pt x="183413" y="34218"/>
                  </a:lnTo>
                  <a:lnTo>
                    <a:pt x="184168" y="33170"/>
                  </a:lnTo>
                  <a:lnTo>
                    <a:pt x="185629" y="31027"/>
                  </a:lnTo>
                  <a:lnTo>
                    <a:pt x="188479" y="26692"/>
                  </a:lnTo>
                  <a:lnTo>
                    <a:pt x="189940" y="24549"/>
                  </a:lnTo>
                  <a:lnTo>
                    <a:pt x="191401" y="22406"/>
                  </a:lnTo>
                  <a:lnTo>
                    <a:pt x="192156" y="21359"/>
                  </a:lnTo>
                  <a:lnTo>
                    <a:pt x="192935" y="20336"/>
                  </a:lnTo>
                  <a:lnTo>
                    <a:pt x="193715" y="19313"/>
                  </a:lnTo>
                  <a:lnTo>
                    <a:pt x="194518" y="18314"/>
                  </a:lnTo>
                  <a:lnTo>
                    <a:pt x="195347" y="17340"/>
                  </a:lnTo>
                  <a:lnTo>
                    <a:pt x="196199" y="16366"/>
                  </a:lnTo>
                  <a:lnTo>
                    <a:pt x="197076" y="15441"/>
                  </a:lnTo>
                  <a:lnTo>
                    <a:pt x="197977" y="14515"/>
                  </a:lnTo>
                  <a:lnTo>
                    <a:pt x="198610" y="13931"/>
                  </a:lnTo>
                  <a:lnTo>
                    <a:pt x="199243" y="13346"/>
                  </a:lnTo>
                  <a:lnTo>
                    <a:pt x="199876" y="12786"/>
                  </a:lnTo>
                  <a:lnTo>
                    <a:pt x="200534" y="12250"/>
                  </a:lnTo>
                  <a:lnTo>
                    <a:pt x="201216" y="11714"/>
                  </a:lnTo>
                  <a:lnTo>
                    <a:pt x="201874" y="11227"/>
                  </a:lnTo>
                  <a:lnTo>
                    <a:pt x="202580" y="10740"/>
                  </a:lnTo>
                  <a:lnTo>
                    <a:pt x="203262" y="10253"/>
                  </a:lnTo>
                  <a:lnTo>
                    <a:pt x="203992" y="9815"/>
                  </a:lnTo>
                  <a:lnTo>
                    <a:pt x="204699" y="9376"/>
                  </a:lnTo>
                  <a:lnTo>
                    <a:pt x="205429" y="8962"/>
                  </a:lnTo>
                  <a:lnTo>
                    <a:pt x="206160" y="8548"/>
                  </a:lnTo>
                  <a:lnTo>
                    <a:pt x="206915" y="8183"/>
                  </a:lnTo>
                  <a:lnTo>
                    <a:pt x="207670" y="7818"/>
                  </a:lnTo>
                  <a:lnTo>
                    <a:pt x="208425" y="7452"/>
                  </a:lnTo>
                  <a:lnTo>
                    <a:pt x="209180" y="7136"/>
                  </a:lnTo>
                  <a:lnTo>
                    <a:pt x="209959" y="6819"/>
                  </a:lnTo>
                  <a:lnTo>
                    <a:pt x="210763" y="6503"/>
                  </a:lnTo>
                  <a:lnTo>
                    <a:pt x="211542" y="6235"/>
                  </a:lnTo>
                  <a:lnTo>
                    <a:pt x="212346" y="5967"/>
                  </a:lnTo>
                  <a:lnTo>
                    <a:pt x="213150" y="5723"/>
                  </a:lnTo>
                  <a:lnTo>
                    <a:pt x="213953" y="5480"/>
                  </a:lnTo>
                  <a:lnTo>
                    <a:pt x="214757" y="5285"/>
                  </a:lnTo>
                  <a:lnTo>
                    <a:pt x="215585" y="5090"/>
                  </a:lnTo>
                  <a:lnTo>
                    <a:pt x="216413" y="4895"/>
                  </a:lnTo>
                  <a:lnTo>
                    <a:pt x="217241" y="4725"/>
                  </a:lnTo>
                  <a:lnTo>
                    <a:pt x="218069" y="4579"/>
                  </a:lnTo>
                  <a:lnTo>
                    <a:pt x="218922" y="4457"/>
                  </a:lnTo>
                  <a:lnTo>
                    <a:pt x="219774" y="4335"/>
                  </a:lnTo>
                  <a:lnTo>
                    <a:pt x="220602" y="4238"/>
                  </a:lnTo>
                  <a:lnTo>
                    <a:pt x="221454" y="4140"/>
                  </a:lnTo>
                  <a:lnTo>
                    <a:pt x="222307" y="4092"/>
                  </a:lnTo>
                  <a:lnTo>
                    <a:pt x="223378" y="4018"/>
                  </a:lnTo>
                  <a:lnTo>
                    <a:pt x="224426" y="3970"/>
                  </a:lnTo>
                  <a:lnTo>
                    <a:pt x="226544" y="3970"/>
                  </a:lnTo>
                  <a:lnTo>
                    <a:pt x="227567" y="3994"/>
                  </a:lnTo>
                  <a:lnTo>
                    <a:pt x="228615" y="4043"/>
                  </a:lnTo>
                  <a:lnTo>
                    <a:pt x="229638" y="4116"/>
                  </a:lnTo>
                  <a:lnTo>
                    <a:pt x="230660" y="4213"/>
                  </a:lnTo>
                  <a:lnTo>
                    <a:pt x="231683" y="4335"/>
                  </a:lnTo>
                  <a:lnTo>
                    <a:pt x="232682" y="4481"/>
                  </a:lnTo>
                  <a:lnTo>
                    <a:pt x="233680" y="4627"/>
                  </a:lnTo>
                  <a:lnTo>
                    <a:pt x="234679" y="4822"/>
                  </a:lnTo>
                  <a:lnTo>
                    <a:pt x="235677" y="5017"/>
                  </a:lnTo>
                  <a:lnTo>
                    <a:pt x="236652" y="5236"/>
                  </a:lnTo>
                  <a:lnTo>
                    <a:pt x="237650" y="5455"/>
                  </a:lnTo>
                  <a:lnTo>
                    <a:pt x="238624" y="5723"/>
                  </a:lnTo>
                  <a:lnTo>
                    <a:pt x="239598" y="5991"/>
                  </a:lnTo>
                  <a:lnTo>
                    <a:pt x="240548" y="6283"/>
                  </a:lnTo>
                  <a:lnTo>
                    <a:pt x="241522" y="6600"/>
                  </a:lnTo>
                  <a:lnTo>
                    <a:pt x="242472" y="6917"/>
                  </a:lnTo>
                  <a:lnTo>
                    <a:pt x="243422" y="7258"/>
                  </a:lnTo>
                  <a:lnTo>
                    <a:pt x="244348" y="7623"/>
                  </a:lnTo>
                  <a:lnTo>
                    <a:pt x="245297" y="7988"/>
                  </a:lnTo>
                  <a:lnTo>
                    <a:pt x="246223" y="8378"/>
                  </a:lnTo>
                  <a:lnTo>
                    <a:pt x="247148" y="8792"/>
                  </a:lnTo>
                  <a:lnTo>
                    <a:pt x="248074" y="9206"/>
                  </a:lnTo>
                  <a:lnTo>
                    <a:pt x="248975" y="9644"/>
                  </a:lnTo>
                  <a:lnTo>
                    <a:pt x="249876" y="10083"/>
                  </a:lnTo>
                  <a:lnTo>
                    <a:pt x="251678" y="11008"/>
                  </a:lnTo>
                  <a:lnTo>
                    <a:pt x="253456" y="12007"/>
                  </a:lnTo>
                  <a:lnTo>
                    <a:pt x="255210" y="13030"/>
                  </a:lnTo>
                  <a:lnTo>
                    <a:pt x="256963" y="14125"/>
                  </a:lnTo>
                  <a:lnTo>
                    <a:pt x="258668" y="15246"/>
                  </a:lnTo>
                  <a:lnTo>
                    <a:pt x="260373" y="16415"/>
                  </a:lnTo>
                  <a:lnTo>
                    <a:pt x="262029" y="17608"/>
                  </a:lnTo>
                  <a:lnTo>
                    <a:pt x="263685" y="18850"/>
                  </a:lnTo>
                  <a:lnTo>
                    <a:pt x="265317" y="20092"/>
                  </a:lnTo>
                  <a:lnTo>
                    <a:pt x="266948" y="21383"/>
                  </a:lnTo>
                  <a:lnTo>
                    <a:pt x="268531" y="22698"/>
                  </a:lnTo>
                  <a:lnTo>
                    <a:pt x="270115" y="24038"/>
                  </a:lnTo>
                  <a:lnTo>
                    <a:pt x="271649" y="25401"/>
                  </a:lnTo>
                  <a:lnTo>
                    <a:pt x="273183" y="26765"/>
                  </a:lnTo>
                  <a:lnTo>
                    <a:pt x="274693" y="28154"/>
                  </a:lnTo>
                  <a:lnTo>
                    <a:pt x="276203" y="29542"/>
                  </a:lnTo>
                  <a:lnTo>
                    <a:pt x="277689" y="30930"/>
                  </a:lnTo>
                  <a:lnTo>
                    <a:pt x="279126" y="32318"/>
                  </a:lnTo>
                  <a:lnTo>
                    <a:pt x="278882" y="31782"/>
                  </a:lnTo>
                  <a:lnTo>
                    <a:pt x="278614" y="31246"/>
                  </a:lnTo>
                  <a:lnTo>
                    <a:pt x="278030" y="30151"/>
                  </a:lnTo>
                  <a:lnTo>
                    <a:pt x="277396" y="29103"/>
                  </a:lnTo>
                  <a:lnTo>
                    <a:pt x="276690" y="28032"/>
                  </a:lnTo>
                  <a:lnTo>
                    <a:pt x="275960" y="26985"/>
                  </a:lnTo>
                  <a:lnTo>
                    <a:pt x="275156" y="25962"/>
                  </a:lnTo>
                  <a:lnTo>
                    <a:pt x="274328" y="24939"/>
                  </a:lnTo>
                  <a:lnTo>
                    <a:pt x="273427" y="23940"/>
                  </a:lnTo>
                  <a:lnTo>
                    <a:pt x="272526" y="22942"/>
                  </a:lnTo>
                  <a:lnTo>
                    <a:pt x="271551" y="21968"/>
                  </a:lnTo>
                  <a:lnTo>
                    <a:pt x="270553" y="20993"/>
                  </a:lnTo>
                  <a:lnTo>
                    <a:pt x="269530" y="20044"/>
                  </a:lnTo>
                  <a:lnTo>
                    <a:pt x="268458" y="19118"/>
                  </a:lnTo>
                  <a:lnTo>
                    <a:pt x="267387" y="18193"/>
                  </a:lnTo>
                  <a:lnTo>
                    <a:pt x="266267" y="17292"/>
                  </a:lnTo>
                  <a:lnTo>
                    <a:pt x="265146" y="16415"/>
                  </a:lnTo>
                  <a:lnTo>
                    <a:pt x="264002" y="15562"/>
                  </a:lnTo>
                  <a:lnTo>
                    <a:pt x="262857" y="14710"/>
                  </a:lnTo>
                  <a:lnTo>
                    <a:pt x="261664" y="13906"/>
                  </a:lnTo>
                  <a:lnTo>
                    <a:pt x="260495" y="13103"/>
                  </a:lnTo>
                  <a:lnTo>
                    <a:pt x="259301" y="12323"/>
                  </a:lnTo>
                  <a:lnTo>
                    <a:pt x="258108" y="11544"/>
                  </a:lnTo>
                  <a:lnTo>
                    <a:pt x="256914" y="10813"/>
                  </a:lnTo>
                  <a:lnTo>
                    <a:pt x="255745" y="10107"/>
                  </a:lnTo>
                  <a:lnTo>
                    <a:pt x="254552" y="9401"/>
                  </a:lnTo>
                  <a:lnTo>
                    <a:pt x="253383" y="8743"/>
                  </a:lnTo>
                  <a:lnTo>
                    <a:pt x="252214" y="8110"/>
                  </a:lnTo>
                  <a:lnTo>
                    <a:pt x="251069" y="7477"/>
                  </a:lnTo>
                  <a:lnTo>
                    <a:pt x="249925" y="6892"/>
                  </a:lnTo>
                  <a:lnTo>
                    <a:pt x="248804" y="6332"/>
                  </a:lnTo>
                  <a:lnTo>
                    <a:pt x="246661" y="5285"/>
                  </a:lnTo>
                  <a:lnTo>
                    <a:pt x="245005" y="4554"/>
                  </a:lnTo>
                  <a:lnTo>
                    <a:pt x="243349" y="3872"/>
                  </a:lnTo>
                  <a:lnTo>
                    <a:pt x="241669" y="3215"/>
                  </a:lnTo>
                  <a:lnTo>
                    <a:pt x="239964" y="2630"/>
                  </a:lnTo>
                  <a:lnTo>
                    <a:pt x="238235" y="2119"/>
                  </a:lnTo>
                  <a:lnTo>
                    <a:pt x="237358" y="1875"/>
                  </a:lnTo>
                  <a:lnTo>
                    <a:pt x="236505" y="1632"/>
                  </a:lnTo>
                  <a:lnTo>
                    <a:pt x="235629" y="1413"/>
                  </a:lnTo>
                  <a:lnTo>
                    <a:pt x="234752" y="1218"/>
                  </a:lnTo>
                  <a:lnTo>
                    <a:pt x="233875" y="1023"/>
                  </a:lnTo>
                  <a:lnTo>
                    <a:pt x="232998" y="852"/>
                  </a:lnTo>
                  <a:lnTo>
                    <a:pt x="232097" y="706"/>
                  </a:lnTo>
                  <a:lnTo>
                    <a:pt x="231221" y="560"/>
                  </a:lnTo>
                  <a:lnTo>
                    <a:pt x="230344" y="438"/>
                  </a:lnTo>
                  <a:lnTo>
                    <a:pt x="229443" y="341"/>
                  </a:lnTo>
                  <a:lnTo>
                    <a:pt x="228542" y="244"/>
                  </a:lnTo>
                  <a:lnTo>
                    <a:pt x="227665" y="170"/>
                  </a:lnTo>
                  <a:lnTo>
                    <a:pt x="226764" y="97"/>
                  </a:lnTo>
                  <a:lnTo>
                    <a:pt x="225863" y="49"/>
                  </a:lnTo>
                  <a:lnTo>
                    <a:pt x="224961" y="24"/>
                  </a:lnTo>
                  <a:lnTo>
                    <a:pt x="224060" y="0"/>
                  </a:lnTo>
                  <a:close/>
                </a:path>
              </a:pathLst>
            </a:cu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42" name="Google Shape;42;p4"/>
          <p:cNvGrpSpPr/>
          <p:nvPr/>
        </p:nvGrpSpPr>
        <p:grpSpPr>
          <a:xfrm rot="-1824645">
            <a:off x="6254773" y="3846765"/>
            <a:ext cx="4582387" cy="2176971"/>
            <a:chOff x="238125" y="1284825"/>
            <a:chExt cx="7143775" cy="3134400"/>
          </a:xfrm>
        </p:grpSpPr>
        <p:sp>
          <p:nvSpPr>
            <p:cNvPr id="43" name="Google Shape;43;p4"/>
            <p:cNvSpPr/>
            <p:nvPr/>
          </p:nvSpPr>
          <p:spPr>
            <a:xfrm>
              <a:off x="403125" y="1688475"/>
              <a:ext cx="6978775" cy="2730750"/>
            </a:xfrm>
            <a:custGeom>
              <a:rect b="b" l="l" r="r" t="t"/>
              <a:pathLst>
                <a:path extrusionOk="0" h="109230" w="279151">
                  <a:moveTo>
                    <a:pt x="223184" y="1"/>
                  </a:moveTo>
                  <a:lnTo>
                    <a:pt x="222283" y="25"/>
                  </a:lnTo>
                  <a:lnTo>
                    <a:pt x="221381" y="50"/>
                  </a:lnTo>
                  <a:lnTo>
                    <a:pt x="220480" y="98"/>
                  </a:lnTo>
                  <a:lnTo>
                    <a:pt x="219579" y="171"/>
                  </a:lnTo>
                  <a:lnTo>
                    <a:pt x="218678" y="269"/>
                  </a:lnTo>
                  <a:lnTo>
                    <a:pt x="217874" y="366"/>
                  </a:lnTo>
                  <a:lnTo>
                    <a:pt x="217046" y="488"/>
                  </a:lnTo>
                  <a:lnTo>
                    <a:pt x="216267" y="610"/>
                  </a:lnTo>
                  <a:lnTo>
                    <a:pt x="215463" y="756"/>
                  </a:lnTo>
                  <a:lnTo>
                    <a:pt x="214660" y="902"/>
                  </a:lnTo>
                  <a:lnTo>
                    <a:pt x="213880" y="1072"/>
                  </a:lnTo>
                  <a:lnTo>
                    <a:pt x="213101" y="1267"/>
                  </a:lnTo>
                  <a:lnTo>
                    <a:pt x="212322" y="1462"/>
                  </a:lnTo>
                  <a:lnTo>
                    <a:pt x="211542" y="1681"/>
                  </a:lnTo>
                  <a:lnTo>
                    <a:pt x="210763" y="1925"/>
                  </a:lnTo>
                  <a:lnTo>
                    <a:pt x="210008" y="2168"/>
                  </a:lnTo>
                  <a:lnTo>
                    <a:pt x="209253" y="2436"/>
                  </a:lnTo>
                  <a:lnTo>
                    <a:pt x="208498" y="2704"/>
                  </a:lnTo>
                  <a:lnTo>
                    <a:pt x="207767" y="2996"/>
                  </a:lnTo>
                  <a:lnTo>
                    <a:pt x="207037" y="3313"/>
                  </a:lnTo>
                  <a:lnTo>
                    <a:pt x="206306" y="3630"/>
                  </a:lnTo>
                  <a:lnTo>
                    <a:pt x="205575" y="3971"/>
                  </a:lnTo>
                  <a:lnTo>
                    <a:pt x="204869" y="4336"/>
                  </a:lnTo>
                  <a:lnTo>
                    <a:pt x="204163" y="4701"/>
                  </a:lnTo>
                  <a:lnTo>
                    <a:pt x="203481" y="5091"/>
                  </a:lnTo>
                  <a:lnTo>
                    <a:pt x="202775" y="5481"/>
                  </a:lnTo>
                  <a:lnTo>
                    <a:pt x="202093" y="5895"/>
                  </a:lnTo>
                  <a:lnTo>
                    <a:pt x="201435" y="6333"/>
                  </a:lnTo>
                  <a:lnTo>
                    <a:pt x="200778" y="6796"/>
                  </a:lnTo>
                  <a:lnTo>
                    <a:pt x="200120" y="7258"/>
                  </a:lnTo>
                  <a:lnTo>
                    <a:pt x="199462" y="7721"/>
                  </a:lnTo>
                  <a:lnTo>
                    <a:pt x="198829" y="8233"/>
                  </a:lnTo>
                  <a:lnTo>
                    <a:pt x="198220" y="8744"/>
                  </a:lnTo>
                  <a:lnTo>
                    <a:pt x="197587" y="9255"/>
                  </a:lnTo>
                  <a:lnTo>
                    <a:pt x="196978" y="9791"/>
                  </a:lnTo>
                  <a:lnTo>
                    <a:pt x="196394" y="10351"/>
                  </a:lnTo>
                  <a:lnTo>
                    <a:pt x="195809" y="10936"/>
                  </a:lnTo>
                  <a:lnTo>
                    <a:pt x="194859" y="11910"/>
                  </a:lnTo>
                  <a:lnTo>
                    <a:pt x="193958" y="12933"/>
                  </a:lnTo>
                  <a:lnTo>
                    <a:pt x="193057" y="13980"/>
                  </a:lnTo>
                  <a:lnTo>
                    <a:pt x="192180" y="15052"/>
                  </a:lnTo>
                  <a:lnTo>
                    <a:pt x="191352" y="16148"/>
                  </a:lnTo>
                  <a:lnTo>
                    <a:pt x="190524" y="17244"/>
                  </a:lnTo>
                  <a:lnTo>
                    <a:pt x="189696" y="18388"/>
                  </a:lnTo>
                  <a:lnTo>
                    <a:pt x="188893" y="19533"/>
                  </a:lnTo>
                  <a:lnTo>
                    <a:pt x="187334" y="21847"/>
                  </a:lnTo>
                  <a:lnTo>
                    <a:pt x="185775" y="24209"/>
                  </a:lnTo>
                  <a:lnTo>
                    <a:pt x="184217" y="26547"/>
                  </a:lnTo>
                  <a:lnTo>
                    <a:pt x="182658" y="28885"/>
                  </a:lnTo>
                  <a:lnTo>
                    <a:pt x="181854" y="30030"/>
                  </a:lnTo>
                  <a:lnTo>
                    <a:pt x="181026" y="31174"/>
                  </a:lnTo>
                  <a:lnTo>
                    <a:pt x="180198" y="32295"/>
                  </a:lnTo>
                  <a:lnTo>
                    <a:pt x="179370" y="33391"/>
                  </a:lnTo>
                  <a:lnTo>
                    <a:pt x="178493" y="34486"/>
                  </a:lnTo>
                  <a:lnTo>
                    <a:pt x="177592" y="35534"/>
                  </a:lnTo>
                  <a:lnTo>
                    <a:pt x="176691" y="36557"/>
                  </a:lnTo>
                  <a:lnTo>
                    <a:pt x="175741" y="37555"/>
                  </a:lnTo>
                  <a:lnTo>
                    <a:pt x="174767" y="38529"/>
                  </a:lnTo>
                  <a:lnTo>
                    <a:pt x="173769" y="39455"/>
                  </a:lnTo>
                  <a:lnTo>
                    <a:pt x="172721" y="40331"/>
                  </a:lnTo>
                  <a:lnTo>
                    <a:pt x="172186" y="40770"/>
                  </a:lnTo>
                  <a:lnTo>
                    <a:pt x="171625" y="41184"/>
                  </a:lnTo>
                  <a:lnTo>
                    <a:pt x="171090" y="41598"/>
                  </a:lnTo>
                  <a:lnTo>
                    <a:pt x="170505" y="41988"/>
                  </a:lnTo>
                  <a:lnTo>
                    <a:pt x="169945" y="42377"/>
                  </a:lnTo>
                  <a:lnTo>
                    <a:pt x="169336" y="42743"/>
                  </a:lnTo>
                  <a:lnTo>
                    <a:pt x="168752" y="43108"/>
                  </a:lnTo>
                  <a:lnTo>
                    <a:pt x="168143" y="43449"/>
                  </a:lnTo>
                  <a:lnTo>
                    <a:pt x="167510" y="43790"/>
                  </a:lnTo>
                  <a:lnTo>
                    <a:pt x="166876" y="44106"/>
                  </a:lnTo>
                  <a:lnTo>
                    <a:pt x="166267" y="44399"/>
                  </a:lnTo>
                  <a:lnTo>
                    <a:pt x="165634" y="44667"/>
                  </a:lnTo>
                  <a:lnTo>
                    <a:pt x="165025" y="44910"/>
                  </a:lnTo>
                  <a:lnTo>
                    <a:pt x="164416" y="45129"/>
                  </a:lnTo>
                  <a:lnTo>
                    <a:pt x="163783" y="45324"/>
                  </a:lnTo>
                  <a:lnTo>
                    <a:pt x="163174" y="45519"/>
                  </a:lnTo>
                  <a:lnTo>
                    <a:pt x="162566" y="45665"/>
                  </a:lnTo>
                  <a:lnTo>
                    <a:pt x="161957" y="45811"/>
                  </a:lnTo>
                  <a:lnTo>
                    <a:pt x="161323" y="45933"/>
                  </a:lnTo>
                  <a:lnTo>
                    <a:pt x="160715" y="46030"/>
                  </a:lnTo>
                  <a:lnTo>
                    <a:pt x="160106" y="46128"/>
                  </a:lnTo>
                  <a:lnTo>
                    <a:pt x="159497" y="46177"/>
                  </a:lnTo>
                  <a:lnTo>
                    <a:pt x="158888" y="46250"/>
                  </a:lnTo>
                  <a:lnTo>
                    <a:pt x="158279" y="46274"/>
                  </a:lnTo>
                  <a:lnTo>
                    <a:pt x="157646" y="46298"/>
                  </a:lnTo>
                  <a:lnTo>
                    <a:pt x="157037" y="46298"/>
                  </a:lnTo>
                  <a:lnTo>
                    <a:pt x="155819" y="46250"/>
                  </a:lnTo>
                  <a:lnTo>
                    <a:pt x="154602" y="46177"/>
                  </a:lnTo>
                  <a:lnTo>
                    <a:pt x="153384" y="46030"/>
                  </a:lnTo>
                  <a:lnTo>
                    <a:pt x="152166" y="45860"/>
                  </a:lnTo>
                  <a:lnTo>
                    <a:pt x="150924" y="45641"/>
                  </a:lnTo>
                  <a:lnTo>
                    <a:pt x="149706" y="45397"/>
                  </a:lnTo>
                  <a:lnTo>
                    <a:pt x="148489" y="45105"/>
                  </a:lnTo>
                  <a:lnTo>
                    <a:pt x="147271" y="44813"/>
                  </a:lnTo>
                  <a:lnTo>
                    <a:pt x="146053" y="44472"/>
                  </a:lnTo>
                  <a:lnTo>
                    <a:pt x="144836" y="44155"/>
                  </a:lnTo>
                  <a:lnTo>
                    <a:pt x="142376" y="43449"/>
                  </a:lnTo>
                  <a:lnTo>
                    <a:pt x="139916" y="42743"/>
                  </a:lnTo>
                  <a:lnTo>
                    <a:pt x="137481" y="42061"/>
                  </a:lnTo>
                  <a:lnTo>
                    <a:pt x="136238" y="41744"/>
                  </a:lnTo>
                  <a:lnTo>
                    <a:pt x="135021" y="41452"/>
                  </a:lnTo>
                  <a:lnTo>
                    <a:pt x="133779" y="41184"/>
                  </a:lnTo>
                  <a:lnTo>
                    <a:pt x="132537" y="40965"/>
                  </a:lnTo>
                  <a:lnTo>
                    <a:pt x="131295" y="40770"/>
                  </a:lnTo>
                  <a:lnTo>
                    <a:pt x="130052" y="40624"/>
                  </a:lnTo>
                  <a:lnTo>
                    <a:pt x="128835" y="40502"/>
                  </a:lnTo>
                  <a:lnTo>
                    <a:pt x="127568" y="40453"/>
                  </a:lnTo>
                  <a:lnTo>
                    <a:pt x="125523" y="40453"/>
                  </a:lnTo>
                  <a:lnTo>
                    <a:pt x="124500" y="40502"/>
                  </a:lnTo>
                  <a:lnTo>
                    <a:pt x="123501" y="40575"/>
                  </a:lnTo>
                  <a:lnTo>
                    <a:pt x="122503" y="40648"/>
                  </a:lnTo>
                  <a:lnTo>
                    <a:pt x="121504" y="40770"/>
                  </a:lnTo>
                  <a:lnTo>
                    <a:pt x="120530" y="40916"/>
                  </a:lnTo>
                  <a:lnTo>
                    <a:pt x="119556" y="41086"/>
                  </a:lnTo>
                  <a:lnTo>
                    <a:pt x="118582" y="41257"/>
                  </a:lnTo>
                  <a:lnTo>
                    <a:pt x="117607" y="41476"/>
                  </a:lnTo>
                  <a:lnTo>
                    <a:pt x="116658" y="41695"/>
                  </a:lnTo>
                  <a:lnTo>
                    <a:pt x="115708" y="41963"/>
                  </a:lnTo>
                  <a:lnTo>
                    <a:pt x="114782" y="42231"/>
                  </a:lnTo>
                  <a:lnTo>
                    <a:pt x="113857" y="42523"/>
                  </a:lnTo>
                  <a:lnTo>
                    <a:pt x="112931" y="42840"/>
                  </a:lnTo>
                  <a:lnTo>
                    <a:pt x="112006" y="43181"/>
                  </a:lnTo>
                  <a:lnTo>
                    <a:pt x="111105" y="43522"/>
                  </a:lnTo>
                  <a:lnTo>
                    <a:pt x="110204" y="43912"/>
                  </a:lnTo>
                  <a:lnTo>
                    <a:pt x="109303" y="44301"/>
                  </a:lnTo>
                  <a:lnTo>
                    <a:pt x="108426" y="44691"/>
                  </a:lnTo>
                  <a:lnTo>
                    <a:pt x="107549" y="45129"/>
                  </a:lnTo>
                  <a:lnTo>
                    <a:pt x="106672" y="45568"/>
                  </a:lnTo>
                  <a:lnTo>
                    <a:pt x="105795" y="46030"/>
                  </a:lnTo>
                  <a:lnTo>
                    <a:pt x="104943" y="46493"/>
                  </a:lnTo>
                  <a:lnTo>
                    <a:pt x="104091" y="46980"/>
                  </a:lnTo>
                  <a:lnTo>
                    <a:pt x="103238" y="47492"/>
                  </a:lnTo>
                  <a:lnTo>
                    <a:pt x="102410" y="48003"/>
                  </a:lnTo>
                  <a:lnTo>
                    <a:pt x="101558" y="48539"/>
                  </a:lnTo>
                  <a:lnTo>
                    <a:pt x="99926" y="49659"/>
                  </a:lnTo>
                  <a:lnTo>
                    <a:pt x="98294" y="50804"/>
                  </a:lnTo>
                  <a:lnTo>
                    <a:pt x="96711" y="51997"/>
                  </a:lnTo>
                  <a:lnTo>
                    <a:pt x="95128" y="53239"/>
                  </a:lnTo>
                  <a:lnTo>
                    <a:pt x="93594" y="54530"/>
                  </a:lnTo>
                  <a:lnTo>
                    <a:pt x="92084" y="55845"/>
                  </a:lnTo>
                  <a:lnTo>
                    <a:pt x="90574" y="57185"/>
                  </a:lnTo>
                  <a:lnTo>
                    <a:pt x="89113" y="58573"/>
                  </a:lnTo>
                  <a:lnTo>
                    <a:pt x="87651" y="59961"/>
                  </a:lnTo>
                  <a:lnTo>
                    <a:pt x="86215" y="61374"/>
                  </a:lnTo>
                  <a:lnTo>
                    <a:pt x="84826" y="62810"/>
                  </a:lnTo>
                  <a:lnTo>
                    <a:pt x="83438" y="64247"/>
                  </a:lnTo>
                  <a:lnTo>
                    <a:pt x="82074" y="65709"/>
                  </a:lnTo>
                  <a:lnTo>
                    <a:pt x="80735" y="67170"/>
                  </a:lnTo>
                  <a:lnTo>
                    <a:pt x="78105" y="70068"/>
                  </a:lnTo>
                  <a:lnTo>
                    <a:pt x="75547" y="72942"/>
                  </a:lnTo>
                  <a:lnTo>
                    <a:pt x="73282" y="75475"/>
                  </a:lnTo>
                  <a:lnTo>
                    <a:pt x="70993" y="78032"/>
                  </a:lnTo>
                  <a:lnTo>
                    <a:pt x="68655" y="80589"/>
                  </a:lnTo>
                  <a:lnTo>
                    <a:pt x="67462" y="81880"/>
                  </a:lnTo>
                  <a:lnTo>
                    <a:pt x="66244" y="83146"/>
                  </a:lnTo>
                  <a:lnTo>
                    <a:pt x="65026" y="84388"/>
                  </a:lnTo>
                  <a:lnTo>
                    <a:pt x="63784" y="85630"/>
                  </a:lnTo>
                  <a:lnTo>
                    <a:pt x="62518" y="86848"/>
                  </a:lnTo>
                  <a:lnTo>
                    <a:pt x="61251" y="88066"/>
                  </a:lnTo>
                  <a:lnTo>
                    <a:pt x="59961" y="89259"/>
                  </a:lnTo>
                  <a:lnTo>
                    <a:pt x="58670" y="90404"/>
                  </a:lnTo>
                  <a:lnTo>
                    <a:pt x="57330" y="91548"/>
                  </a:lnTo>
                  <a:lnTo>
                    <a:pt x="55991" y="92669"/>
                  </a:lnTo>
                  <a:lnTo>
                    <a:pt x="54627" y="93740"/>
                  </a:lnTo>
                  <a:lnTo>
                    <a:pt x="53239" y="94788"/>
                  </a:lnTo>
                  <a:lnTo>
                    <a:pt x="51851" y="95810"/>
                  </a:lnTo>
                  <a:lnTo>
                    <a:pt x="50414" y="96785"/>
                  </a:lnTo>
                  <a:lnTo>
                    <a:pt x="48977" y="97710"/>
                  </a:lnTo>
                  <a:lnTo>
                    <a:pt x="47491" y="98611"/>
                  </a:lnTo>
                  <a:lnTo>
                    <a:pt x="46005" y="99464"/>
                  </a:lnTo>
                  <a:lnTo>
                    <a:pt x="44471" y="100267"/>
                  </a:lnTo>
                  <a:lnTo>
                    <a:pt x="42937" y="101022"/>
                  </a:lnTo>
                  <a:lnTo>
                    <a:pt x="42157" y="101388"/>
                  </a:lnTo>
                  <a:lnTo>
                    <a:pt x="41354" y="101729"/>
                  </a:lnTo>
                  <a:lnTo>
                    <a:pt x="40574" y="102045"/>
                  </a:lnTo>
                  <a:lnTo>
                    <a:pt x="39771" y="102362"/>
                  </a:lnTo>
                  <a:lnTo>
                    <a:pt x="38967" y="102678"/>
                  </a:lnTo>
                  <a:lnTo>
                    <a:pt x="38139" y="102971"/>
                  </a:lnTo>
                  <a:lnTo>
                    <a:pt x="37311" y="103238"/>
                  </a:lnTo>
                  <a:lnTo>
                    <a:pt x="36483" y="103482"/>
                  </a:lnTo>
                  <a:lnTo>
                    <a:pt x="35655" y="103726"/>
                  </a:lnTo>
                  <a:lnTo>
                    <a:pt x="34802" y="103969"/>
                  </a:lnTo>
                  <a:lnTo>
                    <a:pt x="33974" y="104164"/>
                  </a:lnTo>
                  <a:lnTo>
                    <a:pt x="33098" y="104359"/>
                  </a:lnTo>
                  <a:lnTo>
                    <a:pt x="32245" y="104554"/>
                  </a:lnTo>
                  <a:lnTo>
                    <a:pt x="31368" y="104700"/>
                  </a:lnTo>
                  <a:lnTo>
                    <a:pt x="30273" y="104870"/>
                  </a:lnTo>
                  <a:lnTo>
                    <a:pt x="29152" y="105016"/>
                  </a:lnTo>
                  <a:lnTo>
                    <a:pt x="28032" y="105114"/>
                  </a:lnTo>
                  <a:lnTo>
                    <a:pt x="26887" y="105162"/>
                  </a:lnTo>
                  <a:lnTo>
                    <a:pt x="25743" y="105187"/>
                  </a:lnTo>
                  <a:lnTo>
                    <a:pt x="24598" y="105162"/>
                  </a:lnTo>
                  <a:lnTo>
                    <a:pt x="23429" y="105114"/>
                  </a:lnTo>
                  <a:lnTo>
                    <a:pt x="22284" y="105016"/>
                  </a:lnTo>
                  <a:lnTo>
                    <a:pt x="21115" y="104895"/>
                  </a:lnTo>
                  <a:lnTo>
                    <a:pt x="19971" y="104724"/>
                  </a:lnTo>
                  <a:lnTo>
                    <a:pt x="18826" y="104505"/>
                  </a:lnTo>
                  <a:lnTo>
                    <a:pt x="17681" y="104261"/>
                  </a:lnTo>
                  <a:lnTo>
                    <a:pt x="16561" y="103969"/>
                  </a:lnTo>
                  <a:lnTo>
                    <a:pt x="15441" y="103653"/>
                  </a:lnTo>
                  <a:lnTo>
                    <a:pt x="14345" y="103263"/>
                  </a:lnTo>
                  <a:lnTo>
                    <a:pt x="13273" y="102873"/>
                  </a:lnTo>
                  <a:lnTo>
                    <a:pt x="12202" y="102410"/>
                  </a:lnTo>
                  <a:lnTo>
                    <a:pt x="11154" y="101923"/>
                  </a:lnTo>
                  <a:lnTo>
                    <a:pt x="10131" y="101412"/>
                  </a:lnTo>
                  <a:lnTo>
                    <a:pt x="9133" y="100827"/>
                  </a:lnTo>
                  <a:lnTo>
                    <a:pt x="8183" y="100219"/>
                  </a:lnTo>
                  <a:lnTo>
                    <a:pt x="7233" y="99585"/>
                  </a:lnTo>
                  <a:lnTo>
                    <a:pt x="6332" y="98879"/>
                  </a:lnTo>
                  <a:lnTo>
                    <a:pt x="5455" y="98148"/>
                  </a:lnTo>
                  <a:lnTo>
                    <a:pt x="4627" y="97393"/>
                  </a:lnTo>
                  <a:lnTo>
                    <a:pt x="3824" y="96565"/>
                  </a:lnTo>
                  <a:lnTo>
                    <a:pt x="3458" y="96151"/>
                  </a:lnTo>
                  <a:lnTo>
                    <a:pt x="3069" y="95713"/>
                  </a:lnTo>
                  <a:lnTo>
                    <a:pt x="2728" y="95275"/>
                  </a:lnTo>
                  <a:lnTo>
                    <a:pt x="2362" y="94812"/>
                  </a:lnTo>
                  <a:lnTo>
                    <a:pt x="2021" y="94349"/>
                  </a:lnTo>
                  <a:lnTo>
                    <a:pt x="1705" y="93886"/>
                  </a:lnTo>
                  <a:lnTo>
                    <a:pt x="1388" y="93399"/>
                  </a:lnTo>
                  <a:lnTo>
                    <a:pt x="1096" y="92888"/>
                  </a:lnTo>
                  <a:lnTo>
                    <a:pt x="804" y="92401"/>
                  </a:lnTo>
                  <a:lnTo>
                    <a:pt x="511" y="91889"/>
                  </a:lnTo>
                  <a:lnTo>
                    <a:pt x="268" y="91354"/>
                  </a:lnTo>
                  <a:lnTo>
                    <a:pt x="0" y="90818"/>
                  </a:lnTo>
                  <a:lnTo>
                    <a:pt x="0" y="90818"/>
                  </a:lnTo>
                  <a:lnTo>
                    <a:pt x="463" y="91816"/>
                  </a:lnTo>
                  <a:lnTo>
                    <a:pt x="950" y="92791"/>
                  </a:lnTo>
                  <a:lnTo>
                    <a:pt x="1461" y="93740"/>
                  </a:lnTo>
                  <a:lnTo>
                    <a:pt x="1997" y="94690"/>
                  </a:lnTo>
                  <a:lnTo>
                    <a:pt x="2557" y="95591"/>
                  </a:lnTo>
                  <a:lnTo>
                    <a:pt x="3142" y="96468"/>
                  </a:lnTo>
                  <a:lnTo>
                    <a:pt x="3726" y="97320"/>
                  </a:lnTo>
                  <a:lnTo>
                    <a:pt x="4359" y="98148"/>
                  </a:lnTo>
                  <a:lnTo>
                    <a:pt x="4993" y="98952"/>
                  </a:lnTo>
                  <a:lnTo>
                    <a:pt x="5650" y="99707"/>
                  </a:lnTo>
                  <a:lnTo>
                    <a:pt x="6332" y="100462"/>
                  </a:lnTo>
                  <a:lnTo>
                    <a:pt x="7038" y="101193"/>
                  </a:lnTo>
                  <a:lnTo>
                    <a:pt x="7769" y="101875"/>
                  </a:lnTo>
                  <a:lnTo>
                    <a:pt x="8500" y="102532"/>
                  </a:lnTo>
                  <a:lnTo>
                    <a:pt x="9279" y="103165"/>
                  </a:lnTo>
                  <a:lnTo>
                    <a:pt x="10058" y="103774"/>
                  </a:lnTo>
                  <a:lnTo>
                    <a:pt x="10862" y="104359"/>
                  </a:lnTo>
                  <a:lnTo>
                    <a:pt x="11690" y="104895"/>
                  </a:lnTo>
                  <a:lnTo>
                    <a:pt x="12543" y="105406"/>
                  </a:lnTo>
                  <a:lnTo>
                    <a:pt x="13419" y="105893"/>
                  </a:lnTo>
                  <a:lnTo>
                    <a:pt x="14296" y="106356"/>
                  </a:lnTo>
                  <a:lnTo>
                    <a:pt x="15222" y="106770"/>
                  </a:lnTo>
                  <a:lnTo>
                    <a:pt x="16147" y="107160"/>
                  </a:lnTo>
                  <a:lnTo>
                    <a:pt x="17097" y="107500"/>
                  </a:lnTo>
                  <a:lnTo>
                    <a:pt x="18071" y="107841"/>
                  </a:lnTo>
                  <a:lnTo>
                    <a:pt x="19045" y="108134"/>
                  </a:lnTo>
                  <a:lnTo>
                    <a:pt x="20068" y="108377"/>
                  </a:lnTo>
                  <a:lnTo>
                    <a:pt x="21091" y="108596"/>
                  </a:lnTo>
                  <a:lnTo>
                    <a:pt x="22138" y="108791"/>
                  </a:lnTo>
                  <a:lnTo>
                    <a:pt x="23210" y="108962"/>
                  </a:lnTo>
                  <a:lnTo>
                    <a:pt x="24306" y="109084"/>
                  </a:lnTo>
                  <a:lnTo>
                    <a:pt x="25402" y="109157"/>
                  </a:lnTo>
                  <a:lnTo>
                    <a:pt x="26205" y="109205"/>
                  </a:lnTo>
                  <a:lnTo>
                    <a:pt x="27009" y="109230"/>
                  </a:lnTo>
                  <a:lnTo>
                    <a:pt x="28568" y="109230"/>
                  </a:lnTo>
                  <a:lnTo>
                    <a:pt x="29347" y="109205"/>
                  </a:lnTo>
                  <a:lnTo>
                    <a:pt x="30102" y="109181"/>
                  </a:lnTo>
                  <a:lnTo>
                    <a:pt x="30881" y="109132"/>
                  </a:lnTo>
                  <a:lnTo>
                    <a:pt x="31636" y="109059"/>
                  </a:lnTo>
                  <a:lnTo>
                    <a:pt x="33122" y="108889"/>
                  </a:lnTo>
                  <a:lnTo>
                    <a:pt x="34608" y="108669"/>
                  </a:lnTo>
                  <a:lnTo>
                    <a:pt x="36069" y="108377"/>
                  </a:lnTo>
                  <a:lnTo>
                    <a:pt x="37506" y="108061"/>
                  </a:lnTo>
                  <a:lnTo>
                    <a:pt x="38918" y="107671"/>
                  </a:lnTo>
                  <a:lnTo>
                    <a:pt x="40307" y="107257"/>
                  </a:lnTo>
                  <a:lnTo>
                    <a:pt x="41670" y="106770"/>
                  </a:lnTo>
                  <a:lnTo>
                    <a:pt x="43034" y="106258"/>
                  </a:lnTo>
                  <a:lnTo>
                    <a:pt x="44374" y="105674"/>
                  </a:lnTo>
                  <a:lnTo>
                    <a:pt x="45689" y="105065"/>
                  </a:lnTo>
                  <a:lnTo>
                    <a:pt x="47004" y="104432"/>
                  </a:lnTo>
                  <a:lnTo>
                    <a:pt x="48270" y="103726"/>
                  </a:lnTo>
                  <a:lnTo>
                    <a:pt x="49561" y="102995"/>
                  </a:lnTo>
                  <a:lnTo>
                    <a:pt x="50803" y="102240"/>
                  </a:lnTo>
                  <a:lnTo>
                    <a:pt x="52045" y="101436"/>
                  </a:lnTo>
                  <a:lnTo>
                    <a:pt x="53263" y="100608"/>
                  </a:lnTo>
                  <a:lnTo>
                    <a:pt x="54481" y="99731"/>
                  </a:lnTo>
                  <a:lnTo>
                    <a:pt x="55674" y="98855"/>
                  </a:lnTo>
                  <a:lnTo>
                    <a:pt x="56868" y="97929"/>
                  </a:lnTo>
                  <a:lnTo>
                    <a:pt x="58037" y="96955"/>
                  </a:lnTo>
                  <a:lnTo>
                    <a:pt x="59206" y="95981"/>
                  </a:lnTo>
                  <a:lnTo>
                    <a:pt x="60350" y="94982"/>
                  </a:lnTo>
                  <a:lnTo>
                    <a:pt x="61495" y="93960"/>
                  </a:lnTo>
                  <a:lnTo>
                    <a:pt x="62615" y="92912"/>
                  </a:lnTo>
                  <a:lnTo>
                    <a:pt x="63735" y="91841"/>
                  </a:lnTo>
                  <a:lnTo>
                    <a:pt x="64856" y="90769"/>
                  </a:lnTo>
                  <a:lnTo>
                    <a:pt x="65952" y="89649"/>
                  </a:lnTo>
                  <a:lnTo>
                    <a:pt x="67048" y="88529"/>
                  </a:lnTo>
                  <a:lnTo>
                    <a:pt x="69215" y="86264"/>
                  </a:lnTo>
                  <a:lnTo>
                    <a:pt x="71358" y="83950"/>
                  </a:lnTo>
                  <a:lnTo>
                    <a:pt x="73477" y="81588"/>
                  </a:lnTo>
                  <a:lnTo>
                    <a:pt x="75596" y="79225"/>
                  </a:lnTo>
                  <a:lnTo>
                    <a:pt x="79785" y="74500"/>
                  </a:lnTo>
                  <a:lnTo>
                    <a:pt x="81855" y="72138"/>
                  </a:lnTo>
                  <a:lnTo>
                    <a:pt x="83950" y="69824"/>
                  </a:lnTo>
                  <a:lnTo>
                    <a:pt x="86044" y="67560"/>
                  </a:lnTo>
                  <a:lnTo>
                    <a:pt x="88139" y="65343"/>
                  </a:lnTo>
                  <a:lnTo>
                    <a:pt x="89210" y="64247"/>
                  </a:lnTo>
                  <a:lnTo>
                    <a:pt x="90257" y="63176"/>
                  </a:lnTo>
                  <a:lnTo>
                    <a:pt x="91329" y="62153"/>
                  </a:lnTo>
                  <a:lnTo>
                    <a:pt x="92401" y="61106"/>
                  </a:lnTo>
                  <a:lnTo>
                    <a:pt x="93472" y="60107"/>
                  </a:lnTo>
                  <a:lnTo>
                    <a:pt x="94568" y="59133"/>
                  </a:lnTo>
                  <a:lnTo>
                    <a:pt x="95640" y="58183"/>
                  </a:lnTo>
                  <a:lnTo>
                    <a:pt x="96736" y="57258"/>
                  </a:lnTo>
                  <a:lnTo>
                    <a:pt x="97856" y="56357"/>
                  </a:lnTo>
                  <a:lnTo>
                    <a:pt x="98976" y="55504"/>
                  </a:lnTo>
                  <a:lnTo>
                    <a:pt x="100097" y="54676"/>
                  </a:lnTo>
                  <a:lnTo>
                    <a:pt x="101217" y="53872"/>
                  </a:lnTo>
                  <a:lnTo>
                    <a:pt x="102508" y="52996"/>
                  </a:lnTo>
                  <a:lnTo>
                    <a:pt x="103823" y="52168"/>
                  </a:lnTo>
                  <a:lnTo>
                    <a:pt x="105162" y="51364"/>
                  </a:lnTo>
                  <a:lnTo>
                    <a:pt x="106526" y="50585"/>
                  </a:lnTo>
                  <a:lnTo>
                    <a:pt x="107890" y="49854"/>
                  </a:lnTo>
                  <a:lnTo>
                    <a:pt x="109278" y="49148"/>
                  </a:lnTo>
                  <a:lnTo>
                    <a:pt x="110691" y="48490"/>
                  </a:lnTo>
                  <a:lnTo>
                    <a:pt x="112128" y="47881"/>
                  </a:lnTo>
                  <a:lnTo>
                    <a:pt x="113565" y="47297"/>
                  </a:lnTo>
                  <a:lnTo>
                    <a:pt x="115050" y="46785"/>
                  </a:lnTo>
                  <a:lnTo>
                    <a:pt x="116511" y="46298"/>
                  </a:lnTo>
                  <a:lnTo>
                    <a:pt x="118021" y="45860"/>
                  </a:lnTo>
                  <a:lnTo>
                    <a:pt x="119531" y="45470"/>
                  </a:lnTo>
                  <a:lnTo>
                    <a:pt x="121041" y="45154"/>
                  </a:lnTo>
                  <a:lnTo>
                    <a:pt x="121821" y="45007"/>
                  </a:lnTo>
                  <a:lnTo>
                    <a:pt x="122576" y="44886"/>
                  </a:lnTo>
                  <a:lnTo>
                    <a:pt x="123355" y="44764"/>
                  </a:lnTo>
                  <a:lnTo>
                    <a:pt x="124134" y="44667"/>
                  </a:lnTo>
                  <a:lnTo>
                    <a:pt x="125011" y="44569"/>
                  </a:lnTo>
                  <a:lnTo>
                    <a:pt x="125912" y="44520"/>
                  </a:lnTo>
                  <a:lnTo>
                    <a:pt x="126789" y="44472"/>
                  </a:lnTo>
                  <a:lnTo>
                    <a:pt x="127690" y="44472"/>
                  </a:lnTo>
                  <a:lnTo>
                    <a:pt x="128567" y="44496"/>
                  </a:lnTo>
                  <a:lnTo>
                    <a:pt x="129419" y="44520"/>
                  </a:lnTo>
                  <a:lnTo>
                    <a:pt x="130296" y="44593"/>
                  </a:lnTo>
                  <a:lnTo>
                    <a:pt x="131148" y="44667"/>
                  </a:lnTo>
                  <a:lnTo>
                    <a:pt x="132025" y="44764"/>
                  </a:lnTo>
                  <a:lnTo>
                    <a:pt x="132878" y="44886"/>
                  </a:lnTo>
                  <a:lnTo>
                    <a:pt x="133730" y="45032"/>
                  </a:lnTo>
                  <a:lnTo>
                    <a:pt x="134582" y="45178"/>
                  </a:lnTo>
                  <a:lnTo>
                    <a:pt x="136263" y="45519"/>
                  </a:lnTo>
                  <a:lnTo>
                    <a:pt x="137968" y="45933"/>
                  </a:lnTo>
                  <a:lnTo>
                    <a:pt x="139648" y="46347"/>
                  </a:lnTo>
                  <a:lnTo>
                    <a:pt x="141329" y="46810"/>
                  </a:lnTo>
                  <a:lnTo>
                    <a:pt x="144689" y="47760"/>
                  </a:lnTo>
                  <a:lnTo>
                    <a:pt x="146370" y="48247"/>
                  </a:lnTo>
                  <a:lnTo>
                    <a:pt x="148075" y="48709"/>
                  </a:lnTo>
                  <a:lnTo>
                    <a:pt x="149780" y="49148"/>
                  </a:lnTo>
                  <a:lnTo>
                    <a:pt x="151509" y="49537"/>
                  </a:lnTo>
                  <a:lnTo>
                    <a:pt x="152873" y="49830"/>
                  </a:lnTo>
                  <a:lnTo>
                    <a:pt x="154212" y="50024"/>
                  </a:lnTo>
                  <a:lnTo>
                    <a:pt x="154894" y="50122"/>
                  </a:lnTo>
                  <a:lnTo>
                    <a:pt x="155552" y="50195"/>
                  </a:lnTo>
                  <a:lnTo>
                    <a:pt x="156233" y="50244"/>
                  </a:lnTo>
                  <a:lnTo>
                    <a:pt x="156891" y="50292"/>
                  </a:lnTo>
                  <a:lnTo>
                    <a:pt x="157549" y="50317"/>
                  </a:lnTo>
                  <a:lnTo>
                    <a:pt x="158864" y="50317"/>
                  </a:lnTo>
                  <a:lnTo>
                    <a:pt x="159497" y="50292"/>
                  </a:lnTo>
                  <a:lnTo>
                    <a:pt x="160154" y="50268"/>
                  </a:lnTo>
                  <a:lnTo>
                    <a:pt x="160788" y="50195"/>
                  </a:lnTo>
                  <a:lnTo>
                    <a:pt x="161445" y="50122"/>
                  </a:lnTo>
                  <a:lnTo>
                    <a:pt x="162078" y="50049"/>
                  </a:lnTo>
                  <a:lnTo>
                    <a:pt x="162712" y="49927"/>
                  </a:lnTo>
                  <a:lnTo>
                    <a:pt x="163345" y="49805"/>
                  </a:lnTo>
                  <a:lnTo>
                    <a:pt x="163978" y="49684"/>
                  </a:lnTo>
                  <a:lnTo>
                    <a:pt x="164587" y="49513"/>
                  </a:lnTo>
                  <a:lnTo>
                    <a:pt x="165220" y="49343"/>
                  </a:lnTo>
                  <a:lnTo>
                    <a:pt x="165829" y="49148"/>
                  </a:lnTo>
                  <a:lnTo>
                    <a:pt x="166438" y="48929"/>
                  </a:lnTo>
                  <a:lnTo>
                    <a:pt x="167047" y="48709"/>
                  </a:lnTo>
                  <a:lnTo>
                    <a:pt x="167656" y="48466"/>
                  </a:lnTo>
                  <a:lnTo>
                    <a:pt x="168264" y="48198"/>
                  </a:lnTo>
                  <a:lnTo>
                    <a:pt x="168873" y="47930"/>
                  </a:lnTo>
                  <a:lnTo>
                    <a:pt x="169482" y="47613"/>
                  </a:lnTo>
                  <a:lnTo>
                    <a:pt x="170067" y="47297"/>
                  </a:lnTo>
                  <a:lnTo>
                    <a:pt x="170651" y="46956"/>
                  </a:lnTo>
                  <a:lnTo>
                    <a:pt x="171236" y="46591"/>
                  </a:lnTo>
                  <a:lnTo>
                    <a:pt x="171820" y="46225"/>
                  </a:lnTo>
                  <a:lnTo>
                    <a:pt x="172892" y="45470"/>
                  </a:lnTo>
                  <a:lnTo>
                    <a:pt x="173939" y="44691"/>
                  </a:lnTo>
                  <a:lnTo>
                    <a:pt x="174938" y="43863"/>
                  </a:lnTo>
                  <a:lnTo>
                    <a:pt x="175887" y="43010"/>
                  </a:lnTo>
                  <a:lnTo>
                    <a:pt x="176837" y="42134"/>
                  </a:lnTo>
                  <a:lnTo>
                    <a:pt x="177738" y="41233"/>
                  </a:lnTo>
                  <a:lnTo>
                    <a:pt x="178615" y="40283"/>
                  </a:lnTo>
                  <a:lnTo>
                    <a:pt x="179443" y="39333"/>
                  </a:lnTo>
                  <a:lnTo>
                    <a:pt x="180271" y="38359"/>
                  </a:lnTo>
                  <a:lnTo>
                    <a:pt x="181075" y="37360"/>
                  </a:lnTo>
                  <a:lnTo>
                    <a:pt x="181854" y="36337"/>
                  </a:lnTo>
                  <a:lnTo>
                    <a:pt x="182634" y="35315"/>
                  </a:lnTo>
                  <a:lnTo>
                    <a:pt x="183389" y="34267"/>
                  </a:lnTo>
                  <a:lnTo>
                    <a:pt x="184144" y="33196"/>
                  </a:lnTo>
                  <a:lnTo>
                    <a:pt x="185580" y="31053"/>
                  </a:lnTo>
                  <a:lnTo>
                    <a:pt x="188454" y="26742"/>
                  </a:lnTo>
                  <a:lnTo>
                    <a:pt x="189891" y="24574"/>
                  </a:lnTo>
                  <a:lnTo>
                    <a:pt x="191377" y="22455"/>
                  </a:lnTo>
                  <a:lnTo>
                    <a:pt x="192132" y="21408"/>
                  </a:lnTo>
                  <a:lnTo>
                    <a:pt x="192887" y="20361"/>
                  </a:lnTo>
                  <a:lnTo>
                    <a:pt x="193690" y="19338"/>
                  </a:lnTo>
                  <a:lnTo>
                    <a:pt x="194494" y="18340"/>
                  </a:lnTo>
                  <a:lnTo>
                    <a:pt x="195322" y="17365"/>
                  </a:lnTo>
                  <a:lnTo>
                    <a:pt x="196150" y="16391"/>
                  </a:lnTo>
                  <a:lnTo>
                    <a:pt x="197027" y="15466"/>
                  </a:lnTo>
                  <a:lnTo>
                    <a:pt x="197928" y="14540"/>
                  </a:lnTo>
                  <a:lnTo>
                    <a:pt x="198561" y="13956"/>
                  </a:lnTo>
                  <a:lnTo>
                    <a:pt x="199195" y="13371"/>
                  </a:lnTo>
                  <a:lnTo>
                    <a:pt x="199852" y="12811"/>
                  </a:lnTo>
                  <a:lnTo>
                    <a:pt x="200510" y="12275"/>
                  </a:lnTo>
                  <a:lnTo>
                    <a:pt x="201167" y="11740"/>
                  </a:lnTo>
                  <a:lnTo>
                    <a:pt x="201849" y="11228"/>
                  </a:lnTo>
                  <a:lnTo>
                    <a:pt x="202531" y="10741"/>
                  </a:lnTo>
                  <a:lnTo>
                    <a:pt x="203237" y="10278"/>
                  </a:lnTo>
                  <a:lnTo>
                    <a:pt x="203944" y="9816"/>
                  </a:lnTo>
                  <a:lnTo>
                    <a:pt x="204674" y="9377"/>
                  </a:lnTo>
                  <a:lnTo>
                    <a:pt x="205405" y="8963"/>
                  </a:lnTo>
                  <a:lnTo>
                    <a:pt x="206136" y="8549"/>
                  </a:lnTo>
                  <a:lnTo>
                    <a:pt x="206891" y="8160"/>
                  </a:lnTo>
                  <a:lnTo>
                    <a:pt x="207646" y="7794"/>
                  </a:lnTo>
                  <a:lnTo>
                    <a:pt x="208401" y="7453"/>
                  </a:lnTo>
                  <a:lnTo>
                    <a:pt x="209180" y="7112"/>
                  </a:lnTo>
                  <a:lnTo>
                    <a:pt x="209959" y="6796"/>
                  </a:lnTo>
                  <a:lnTo>
                    <a:pt x="210739" y="6503"/>
                  </a:lnTo>
                  <a:lnTo>
                    <a:pt x="211518" y="6211"/>
                  </a:lnTo>
                  <a:lnTo>
                    <a:pt x="212322" y="5968"/>
                  </a:lnTo>
                  <a:lnTo>
                    <a:pt x="213125" y="5700"/>
                  </a:lnTo>
                  <a:lnTo>
                    <a:pt x="213953" y="5481"/>
                  </a:lnTo>
                  <a:lnTo>
                    <a:pt x="214757" y="5261"/>
                  </a:lnTo>
                  <a:lnTo>
                    <a:pt x="215585" y="5067"/>
                  </a:lnTo>
                  <a:lnTo>
                    <a:pt x="216413" y="4872"/>
                  </a:lnTo>
                  <a:lnTo>
                    <a:pt x="217241" y="4701"/>
                  </a:lnTo>
                  <a:lnTo>
                    <a:pt x="218069" y="4555"/>
                  </a:lnTo>
                  <a:lnTo>
                    <a:pt x="218922" y="4433"/>
                  </a:lnTo>
                  <a:lnTo>
                    <a:pt x="219774" y="4312"/>
                  </a:lnTo>
                  <a:lnTo>
                    <a:pt x="220626" y="4214"/>
                  </a:lnTo>
                  <a:lnTo>
                    <a:pt x="221479" y="4117"/>
                  </a:lnTo>
                  <a:lnTo>
                    <a:pt x="222331" y="4068"/>
                  </a:lnTo>
                  <a:lnTo>
                    <a:pt x="223403" y="3995"/>
                  </a:lnTo>
                  <a:lnTo>
                    <a:pt x="224450" y="3946"/>
                  </a:lnTo>
                  <a:lnTo>
                    <a:pt x="226545" y="3946"/>
                  </a:lnTo>
                  <a:lnTo>
                    <a:pt x="227592" y="3971"/>
                  </a:lnTo>
                  <a:lnTo>
                    <a:pt x="228615" y="4019"/>
                  </a:lnTo>
                  <a:lnTo>
                    <a:pt x="229638" y="4092"/>
                  </a:lnTo>
                  <a:lnTo>
                    <a:pt x="230660" y="4190"/>
                  </a:lnTo>
                  <a:lnTo>
                    <a:pt x="231683" y="4312"/>
                  </a:lnTo>
                  <a:lnTo>
                    <a:pt x="232682" y="4458"/>
                  </a:lnTo>
                  <a:lnTo>
                    <a:pt x="233705" y="4604"/>
                  </a:lnTo>
                  <a:lnTo>
                    <a:pt x="234703" y="4799"/>
                  </a:lnTo>
                  <a:lnTo>
                    <a:pt x="235677" y="4993"/>
                  </a:lnTo>
                  <a:lnTo>
                    <a:pt x="236676" y="5213"/>
                  </a:lnTo>
                  <a:lnTo>
                    <a:pt x="237650" y="5432"/>
                  </a:lnTo>
                  <a:lnTo>
                    <a:pt x="238624" y="5700"/>
                  </a:lnTo>
                  <a:lnTo>
                    <a:pt x="239598" y="5968"/>
                  </a:lnTo>
                  <a:lnTo>
                    <a:pt x="240573" y="6260"/>
                  </a:lnTo>
                  <a:lnTo>
                    <a:pt x="241522" y="6577"/>
                  </a:lnTo>
                  <a:lnTo>
                    <a:pt x="242472" y="6893"/>
                  </a:lnTo>
                  <a:lnTo>
                    <a:pt x="243422" y="7234"/>
                  </a:lnTo>
                  <a:lnTo>
                    <a:pt x="244372" y="7599"/>
                  </a:lnTo>
                  <a:lnTo>
                    <a:pt x="245297" y="7965"/>
                  </a:lnTo>
                  <a:lnTo>
                    <a:pt x="246223" y="8354"/>
                  </a:lnTo>
                  <a:lnTo>
                    <a:pt x="247148" y="8768"/>
                  </a:lnTo>
                  <a:lnTo>
                    <a:pt x="248074" y="9182"/>
                  </a:lnTo>
                  <a:lnTo>
                    <a:pt x="248999" y="9621"/>
                  </a:lnTo>
                  <a:lnTo>
                    <a:pt x="249900" y="10059"/>
                  </a:lnTo>
                  <a:lnTo>
                    <a:pt x="251703" y="10985"/>
                  </a:lnTo>
                  <a:lnTo>
                    <a:pt x="253480" y="11983"/>
                  </a:lnTo>
                  <a:lnTo>
                    <a:pt x="255234" y="13006"/>
                  </a:lnTo>
                  <a:lnTo>
                    <a:pt x="256963" y="14102"/>
                  </a:lnTo>
                  <a:lnTo>
                    <a:pt x="258692" y="15222"/>
                  </a:lnTo>
                  <a:lnTo>
                    <a:pt x="260373" y="16391"/>
                  </a:lnTo>
                  <a:lnTo>
                    <a:pt x="262053" y="17585"/>
                  </a:lnTo>
                  <a:lnTo>
                    <a:pt x="263709" y="18827"/>
                  </a:lnTo>
                  <a:lnTo>
                    <a:pt x="265341" y="20069"/>
                  </a:lnTo>
                  <a:lnTo>
                    <a:pt x="266948" y="21360"/>
                  </a:lnTo>
                  <a:lnTo>
                    <a:pt x="268532" y="22675"/>
                  </a:lnTo>
                  <a:lnTo>
                    <a:pt x="270115" y="24014"/>
                  </a:lnTo>
                  <a:lnTo>
                    <a:pt x="271673" y="25378"/>
                  </a:lnTo>
                  <a:lnTo>
                    <a:pt x="273208" y="26742"/>
                  </a:lnTo>
                  <a:lnTo>
                    <a:pt x="274718" y="28106"/>
                  </a:lnTo>
                  <a:lnTo>
                    <a:pt x="276203" y="29518"/>
                  </a:lnTo>
                  <a:lnTo>
                    <a:pt x="277689" y="30906"/>
                  </a:lnTo>
                  <a:lnTo>
                    <a:pt x="279150" y="32295"/>
                  </a:lnTo>
                  <a:lnTo>
                    <a:pt x="278906" y="31759"/>
                  </a:lnTo>
                  <a:lnTo>
                    <a:pt x="278639" y="31223"/>
                  </a:lnTo>
                  <a:lnTo>
                    <a:pt x="278054" y="30127"/>
                  </a:lnTo>
                  <a:lnTo>
                    <a:pt x="277396" y="29080"/>
                  </a:lnTo>
                  <a:lnTo>
                    <a:pt x="276715" y="28008"/>
                  </a:lnTo>
                  <a:lnTo>
                    <a:pt x="275960" y="26961"/>
                  </a:lnTo>
                  <a:lnTo>
                    <a:pt x="275180" y="25938"/>
                  </a:lnTo>
                  <a:lnTo>
                    <a:pt x="274328" y="24915"/>
                  </a:lnTo>
                  <a:lnTo>
                    <a:pt x="273451" y="23917"/>
                  </a:lnTo>
                  <a:lnTo>
                    <a:pt x="272526" y="22918"/>
                  </a:lnTo>
                  <a:lnTo>
                    <a:pt x="271576" y="21944"/>
                  </a:lnTo>
                  <a:lnTo>
                    <a:pt x="270577" y="20970"/>
                  </a:lnTo>
                  <a:lnTo>
                    <a:pt x="269530" y="20020"/>
                  </a:lnTo>
                  <a:lnTo>
                    <a:pt x="268483" y="19095"/>
                  </a:lnTo>
                  <a:lnTo>
                    <a:pt x="267387" y="18169"/>
                  </a:lnTo>
                  <a:lnTo>
                    <a:pt x="266291" y="17268"/>
                  </a:lnTo>
                  <a:lnTo>
                    <a:pt x="265171" y="16391"/>
                  </a:lnTo>
                  <a:lnTo>
                    <a:pt x="264026" y="15539"/>
                  </a:lnTo>
                  <a:lnTo>
                    <a:pt x="262857" y="14686"/>
                  </a:lnTo>
                  <a:lnTo>
                    <a:pt x="261688" y="13883"/>
                  </a:lnTo>
                  <a:lnTo>
                    <a:pt x="260495" y="13079"/>
                  </a:lnTo>
                  <a:lnTo>
                    <a:pt x="259326" y="12275"/>
                  </a:lnTo>
                  <a:lnTo>
                    <a:pt x="258132" y="11520"/>
                  </a:lnTo>
                  <a:lnTo>
                    <a:pt x="256939" y="10790"/>
                  </a:lnTo>
                  <a:lnTo>
                    <a:pt x="255745" y="10084"/>
                  </a:lnTo>
                  <a:lnTo>
                    <a:pt x="254552" y="9377"/>
                  </a:lnTo>
                  <a:lnTo>
                    <a:pt x="253383" y="8720"/>
                  </a:lnTo>
                  <a:lnTo>
                    <a:pt x="252214" y="8086"/>
                  </a:lnTo>
                  <a:lnTo>
                    <a:pt x="251069" y="7453"/>
                  </a:lnTo>
                  <a:lnTo>
                    <a:pt x="249949" y="6869"/>
                  </a:lnTo>
                  <a:lnTo>
                    <a:pt x="248829" y="6309"/>
                  </a:lnTo>
                  <a:lnTo>
                    <a:pt x="246661" y="5261"/>
                  </a:lnTo>
                  <a:lnTo>
                    <a:pt x="245030" y="4531"/>
                  </a:lnTo>
                  <a:lnTo>
                    <a:pt x="243349" y="3849"/>
                  </a:lnTo>
                  <a:lnTo>
                    <a:pt x="241669" y="3191"/>
                  </a:lnTo>
                  <a:lnTo>
                    <a:pt x="239964" y="2607"/>
                  </a:lnTo>
                  <a:lnTo>
                    <a:pt x="238235" y="2095"/>
                  </a:lnTo>
                  <a:lnTo>
                    <a:pt x="237382" y="1852"/>
                  </a:lnTo>
                  <a:lnTo>
                    <a:pt x="236505" y="1608"/>
                  </a:lnTo>
                  <a:lnTo>
                    <a:pt x="235629" y="1389"/>
                  </a:lnTo>
                  <a:lnTo>
                    <a:pt x="234752" y="1194"/>
                  </a:lnTo>
                  <a:lnTo>
                    <a:pt x="233875" y="1024"/>
                  </a:lnTo>
                  <a:lnTo>
                    <a:pt x="232998" y="853"/>
                  </a:lnTo>
                  <a:lnTo>
                    <a:pt x="232122" y="683"/>
                  </a:lnTo>
                  <a:lnTo>
                    <a:pt x="231245" y="537"/>
                  </a:lnTo>
                  <a:lnTo>
                    <a:pt x="230344" y="415"/>
                  </a:lnTo>
                  <a:lnTo>
                    <a:pt x="229467" y="317"/>
                  </a:lnTo>
                  <a:lnTo>
                    <a:pt x="228566" y="220"/>
                  </a:lnTo>
                  <a:lnTo>
                    <a:pt x="227665" y="147"/>
                  </a:lnTo>
                  <a:lnTo>
                    <a:pt x="226764" y="74"/>
                  </a:lnTo>
                  <a:lnTo>
                    <a:pt x="225887" y="25"/>
                  </a:lnTo>
                  <a:lnTo>
                    <a:pt x="224986" y="1"/>
                  </a:lnTo>
                  <a:close/>
                </a:path>
              </a:pathLst>
            </a:cu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 name="Google Shape;44;p4"/>
            <p:cNvSpPr/>
            <p:nvPr/>
          </p:nvSpPr>
          <p:spPr>
            <a:xfrm>
              <a:off x="313600" y="1489400"/>
              <a:ext cx="6978775" cy="2730725"/>
            </a:xfrm>
            <a:custGeom>
              <a:rect b="b" l="l" r="r" t="t"/>
              <a:pathLst>
                <a:path extrusionOk="0" h="109229" w="279151">
                  <a:moveTo>
                    <a:pt x="223185" y="0"/>
                  </a:moveTo>
                  <a:lnTo>
                    <a:pt x="222283" y="24"/>
                  </a:lnTo>
                  <a:lnTo>
                    <a:pt x="221382" y="49"/>
                  </a:lnTo>
                  <a:lnTo>
                    <a:pt x="220481" y="122"/>
                  </a:lnTo>
                  <a:lnTo>
                    <a:pt x="219580" y="195"/>
                  </a:lnTo>
                  <a:lnTo>
                    <a:pt x="218679" y="268"/>
                  </a:lnTo>
                  <a:lnTo>
                    <a:pt x="217875" y="365"/>
                  </a:lnTo>
                  <a:lnTo>
                    <a:pt x="217072" y="487"/>
                  </a:lnTo>
                  <a:lnTo>
                    <a:pt x="216268" y="609"/>
                  </a:lnTo>
                  <a:lnTo>
                    <a:pt x="215464" y="755"/>
                  </a:lnTo>
                  <a:lnTo>
                    <a:pt x="214685" y="925"/>
                  </a:lnTo>
                  <a:lnTo>
                    <a:pt x="213881" y="1096"/>
                  </a:lnTo>
                  <a:lnTo>
                    <a:pt x="213102" y="1266"/>
                  </a:lnTo>
                  <a:lnTo>
                    <a:pt x="212322" y="1486"/>
                  </a:lnTo>
                  <a:lnTo>
                    <a:pt x="211567" y="1680"/>
                  </a:lnTo>
                  <a:lnTo>
                    <a:pt x="210788" y="1924"/>
                  </a:lnTo>
                  <a:lnTo>
                    <a:pt x="210033" y="2168"/>
                  </a:lnTo>
                  <a:lnTo>
                    <a:pt x="209278" y="2435"/>
                  </a:lnTo>
                  <a:lnTo>
                    <a:pt x="208523" y="2703"/>
                  </a:lnTo>
                  <a:lnTo>
                    <a:pt x="207793" y="2996"/>
                  </a:lnTo>
                  <a:lnTo>
                    <a:pt x="207062" y="3312"/>
                  </a:lnTo>
                  <a:lnTo>
                    <a:pt x="206331" y="3629"/>
                  </a:lnTo>
                  <a:lnTo>
                    <a:pt x="205601" y="3970"/>
                  </a:lnTo>
                  <a:lnTo>
                    <a:pt x="204894" y="4311"/>
                  </a:lnTo>
                  <a:lnTo>
                    <a:pt x="204188" y="4700"/>
                  </a:lnTo>
                  <a:lnTo>
                    <a:pt x="203506" y="5066"/>
                  </a:lnTo>
                  <a:lnTo>
                    <a:pt x="202800" y="5480"/>
                  </a:lnTo>
                  <a:lnTo>
                    <a:pt x="202142" y="5894"/>
                  </a:lnTo>
                  <a:lnTo>
                    <a:pt x="201460" y="6332"/>
                  </a:lnTo>
                  <a:lnTo>
                    <a:pt x="200803" y="6771"/>
                  </a:lnTo>
                  <a:lnTo>
                    <a:pt x="200145" y="7233"/>
                  </a:lnTo>
                  <a:lnTo>
                    <a:pt x="199512" y="7696"/>
                  </a:lnTo>
                  <a:lnTo>
                    <a:pt x="198879" y="8207"/>
                  </a:lnTo>
                  <a:lnTo>
                    <a:pt x="198246" y="8719"/>
                  </a:lnTo>
                  <a:lnTo>
                    <a:pt x="197637" y="9230"/>
                  </a:lnTo>
                  <a:lnTo>
                    <a:pt x="197028" y="9766"/>
                  </a:lnTo>
                  <a:lnTo>
                    <a:pt x="196443" y="10326"/>
                  </a:lnTo>
                  <a:lnTo>
                    <a:pt x="195859" y="10911"/>
                  </a:lnTo>
                  <a:lnTo>
                    <a:pt x="194909" y="11909"/>
                  </a:lnTo>
                  <a:lnTo>
                    <a:pt x="193984" y="12932"/>
                  </a:lnTo>
                  <a:lnTo>
                    <a:pt x="193083" y="13979"/>
                  </a:lnTo>
                  <a:lnTo>
                    <a:pt x="192206" y="15051"/>
                  </a:lnTo>
                  <a:lnTo>
                    <a:pt x="191353" y="16147"/>
                  </a:lnTo>
                  <a:lnTo>
                    <a:pt x="190525" y="17267"/>
                  </a:lnTo>
                  <a:lnTo>
                    <a:pt x="189697" y="18412"/>
                  </a:lnTo>
                  <a:lnTo>
                    <a:pt x="188894" y="19581"/>
                  </a:lnTo>
                  <a:lnTo>
                    <a:pt x="187311" y="21919"/>
                  </a:lnTo>
                  <a:lnTo>
                    <a:pt x="185727" y="24281"/>
                  </a:lnTo>
                  <a:lnTo>
                    <a:pt x="184169" y="26668"/>
                  </a:lnTo>
                  <a:lnTo>
                    <a:pt x="182586" y="29006"/>
                  </a:lnTo>
                  <a:lnTo>
                    <a:pt x="181782" y="30175"/>
                  </a:lnTo>
                  <a:lnTo>
                    <a:pt x="180954" y="31320"/>
                  </a:lnTo>
                  <a:lnTo>
                    <a:pt x="180102" y="32440"/>
                  </a:lnTo>
                  <a:lnTo>
                    <a:pt x="179249" y="33560"/>
                  </a:lnTo>
                  <a:lnTo>
                    <a:pt x="178372" y="34632"/>
                  </a:lnTo>
                  <a:lnTo>
                    <a:pt x="177471" y="35703"/>
                  </a:lnTo>
                  <a:lnTo>
                    <a:pt x="176546" y="36726"/>
                  </a:lnTo>
                  <a:lnTo>
                    <a:pt x="175596" y="37725"/>
                  </a:lnTo>
                  <a:lnTo>
                    <a:pt x="174598" y="38699"/>
                  </a:lnTo>
                  <a:lnTo>
                    <a:pt x="173575" y="39624"/>
                  </a:lnTo>
                  <a:lnTo>
                    <a:pt x="172527" y="40525"/>
                  </a:lnTo>
                  <a:lnTo>
                    <a:pt x="171992" y="40940"/>
                  </a:lnTo>
                  <a:lnTo>
                    <a:pt x="171431" y="41354"/>
                  </a:lnTo>
                  <a:lnTo>
                    <a:pt x="170871" y="41768"/>
                  </a:lnTo>
                  <a:lnTo>
                    <a:pt x="170287" y="42157"/>
                  </a:lnTo>
                  <a:lnTo>
                    <a:pt x="169702" y="42547"/>
                  </a:lnTo>
                  <a:lnTo>
                    <a:pt x="169093" y="42912"/>
                  </a:lnTo>
                  <a:lnTo>
                    <a:pt x="168485" y="43278"/>
                  </a:lnTo>
                  <a:lnTo>
                    <a:pt x="167876" y="43618"/>
                  </a:lnTo>
                  <a:lnTo>
                    <a:pt x="167243" y="43935"/>
                  </a:lnTo>
                  <a:lnTo>
                    <a:pt x="166585" y="44252"/>
                  </a:lnTo>
                  <a:lnTo>
                    <a:pt x="165976" y="44544"/>
                  </a:lnTo>
                  <a:lnTo>
                    <a:pt x="165367" y="44787"/>
                  </a:lnTo>
                  <a:lnTo>
                    <a:pt x="164734" y="45031"/>
                  </a:lnTo>
                  <a:lnTo>
                    <a:pt x="164125" y="45250"/>
                  </a:lnTo>
                  <a:lnTo>
                    <a:pt x="163516" y="45445"/>
                  </a:lnTo>
                  <a:lnTo>
                    <a:pt x="162907" y="45616"/>
                  </a:lnTo>
                  <a:lnTo>
                    <a:pt x="162274" y="45762"/>
                  </a:lnTo>
                  <a:lnTo>
                    <a:pt x="161665" y="45883"/>
                  </a:lnTo>
                  <a:lnTo>
                    <a:pt x="161057" y="46005"/>
                  </a:lnTo>
                  <a:lnTo>
                    <a:pt x="160448" y="46103"/>
                  </a:lnTo>
                  <a:lnTo>
                    <a:pt x="159839" y="46176"/>
                  </a:lnTo>
                  <a:lnTo>
                    <a:pt x="159206" y="46224"/>
                  </a:lnTo>
                  <a:lnTo>
                    <a:pt x="158597" y="46273"/>
                  </a:lnTo>
                  <a:lnTo>
                    <a:pt x="157988" y="46297"/>
                  </a:lnTo>
                  <a:lnTo>
                    <a:pt x="157379" y="46322"/>
                  </a:lnTo>
                  <a:lnTo>
                    <a:pt x="156770" y="46322"/>
                  </a:lnTo>
                  <a:lnTo>
                    <a:pt x="155552" y="46273"/>
                  </a:lnTo>
                  <a:lnTo>
                    <a:pt x="154310" y="46176"/>
                  </a:lnTo>
                  <a:lnTo>
                    <a:pt x="153093" y="46030"/>
                  </a:lnTo>
                  <a:lnTo>
                    <a:pt x="151875" y="45835"/>
                  </a:lnTo>
                  <a:lnTo>
                    <a:pt x="150657" y="45616"/>
                  </a:lnTo>
                  <a:lnTo>
                    <a:pt x="149439" y="45372"/>
                  </a:lnTo>
                  <a:lnTo>
                    <a:pt x="148222" y="45080"/>
                  </a:lnTo>
                  <a:lnTo>
                    <a:pt x="147004" y="44763"/>
                  </a:lnTo>
                  <a:lnTo>
                    <a:pt x="145786" y="44447"/>
                  </a:lnTo>
                  <a:lnTo>
                    <a:pt x="144569" y="44106"/>
                  </a:lnTo>
                  <a:lnTo>
                    <a:pt x="142109" y="43399"/>
                  </a:lnTo>
                  <a:lnTo>
                    <a:pt x="139673" y="42693"/>
                  </a:lnTo>
                  <a:lnTo>
                    <a:pt x="138431" y="42352"/>
                  </a:lnTo>
                  <a:lnTo>
                    <a:pt x="137214" y="42011"/>
                  </a:lnTo>
                  <a:lnTo>
                    <a:pt x="135996" y="41694"/>
                  </a:lnTo>
                  <a:lnTo>
                    <a:pt x="134754" y="41427"/>
                  </a:lnTo>
                  <a:lnTo>
                    <a:pt x="133536" y="41159"/>
                  </a:lnTo>
                  <a:lnTo>
                    <a:pt x="132294" y="40940"/>
                  </a:lnTo>
                  <a:lnTo>
                    <a:pt x="131052" y="40745"/>
                  </a:lnTo>
                  <a:lnTo>
                    <a:pt x="129834" y="40599"/>
                  </a:lnTo>
                  <a:lnTo>
                    <a:pt x="128592" y="40501"/>
                  </a:lnTo>
                  <a:lnTo>
                    <a:pt x="127350" y="40452"/>
                  </a:lnTo>
                  <a:lnTo>
                    <a:pt x="126303" y="40452"/>
                  </a:lnTo>
                  <a:lnTo>
                    <a:pt x="125256" y="40477"/>
                  </a:lnTo>
                  <a:lnTo>
                    <a:pt x="124233" y="40525"/>
                  </a:lnTo>
                  <a:lnTo>
                    <a:pt x="123210" y="40599"/>
                  </a:lnTo>
                  <a:lnTo>
                    <a:pt x="122187" y="40696"/>
                  </a:lnTo>
                  <a:lnTo>
                    <a:pt x="121188" y="40818"/>
                  </a:lnTo>
                  <a:lnTo>
                    <a:pt x="120190" y="40988"/>
                  </a:lnTo>
                  <a:lnTo>
                    <a:pt x="119191" y="41159"/>
                  </a:lnTo>
                  <a:lnTo>
                    <a:pt x="118217" y="41354"/>
                  </a:lnTo>
                  <a:lnTo>
                    <a:pt x="117243" y="41573"/>
                  </a:lnTo>
                  <a:lnTo>
                    <a:pt x="116269" y="41816"/>
                  </a:lnTo>
                  <a:lnTo>
                    <a:pt x="115319" y="42084"/>
                  </a:lnTo>
                  <a:lnTo>
                    <a:pt x="114369" y="42352"/>
                  </a:lnTo>
                  <a:lnTo>
                    <a:pt x="113444" y="42669"/>
                  </a:lnTo>
                  <a:lnTo>
                    <a:pt x="112494" y="43010"/>
                  </a:lnTo>
                  <a:lnTo>
                    <a:pt x="111568" y="43351"/>
                  </a:lnTo>
                  <a:lnTo>
                    <a:pt x="110643" y="43716"/>
                  </a:lnTo>
                  <a:lnTo>
                    <a:pt x="109742" y="44106"/>
                  </a:lnTo>
                  <a:lnTo>
                    <a:pt x="108841" y="44495"/>
                  </a:lnTo>
                  <a:lnTo>
                    <a:pt x="107940" y="44934"/>
                  </a:lnTo>
                  <a:lnTo>
                    <a:pt x="107063" y="45372"/>
                  </a:lnTo>
                  <a:lnTo>
                    <a:pt x="106162" y="45835"/>
                  </a:lnTo>
                  <a:lnTo>
                    <a:pt x="105309" y="46297"/>
                  </a:lnTo>
                  <a:lnTo>
                    <a:pt x="104433" y="46785"/>
                  </a:lnTo>
                  <a:lnTo>
                    <a:pt x="103580" y="47296"/>
                  </a:lnTo>
                  <a:lnTo>
                    <a:pt x="102728" y="47807"/>
                  </a:lnTo>
                  <a:lnTo>
                    <a:pt x="101875" y="48343"/>
                  </a:lnTo>
                  <a:lnTo>
                    <a:pt x="101023" y="48903"/>
                  </a:lnTo>
                  <a:lnTo>
                    <a:pt x="100195" y="49463"/>
                  </a:lnTo>
                  <a:lnTo>
                    <a:pt x="99367" y="50048"/>
                  </a:lnTo>
                  <a:lnTo>
                    <a:pt x="97735" y="51217"/>
                  </a:lnTo>
                  <a:lnTo>
                    <a:pt x="96128" y="52459"/>
                  </a:lnTo>
                  <a:lnTo>
                    <a:pt x="94545" y="53725"/>
                  </a:lnTo>
                  <a:lnTo>
                    <a:pt x="92986" y="55041"/>
                  </a:lnTo>
                  <a:lnTo>
                    <a:pt x="91452" y="56404"/>
                  </a:lnTo>
                  <a:lnTo>
                    <a:pt x="89942" y="57768"/>
                  </a:lnTo>
                  <a:lnTo>
                    <a:pt x="88456" y="59181"/>
                  </a:lnTo>
                  <a:lnTo>
                    <a:pt x="86995" y="60618"/>
                  </a:lnTo>
                  <a:lnTo>
                    <a:pt x="85558" y="62055"/>
                  </a:lnTo>
                  <a:lnTo>
                    <a:pt x="84145" y="63516"/>
                  </a:lnTo>
                  <a:lnTo>
                    <a:pt x="82757" y="65001"/>
                  </a:lnTo>
                  <a:lnTo>
                    <a:pt x="81369" y="66463"/>
                  </a:lnTo>
                  <a:lnTo>
                    <a:pt x="80005" y="67948"/>
                  </a:lnTo>
                  <a:lnTo>
                    <a:pt x="77350" y="70895"/>
                  </a:lnTo>
                  <a:lnTo>
                    <a:pt x="74769" y="73818"/>
                  </a:lnTo>
                  <a:lnTo>
                    <a:pt x="72553" y="76302"/>
                  </a:lnTo>
                  <a:lnTo>
                    <a:pt x="70312" y="78810"/>
                  </a:lnTo>
                  <a:lnTo>
                    <a:pt x="67998" y="81319"/>
                  </a:lnTo>
                  <a:lnTo>
                    <a:pt x="66829" y="82561"/>
                  </a:lnTo>
                  <a:lnTo>
                    <a:pt x="65636" y="83779"/>
                  </a:lnTo>
                  <a:lnTo>
                    <a:pt x="64443" y="84996"/>
                  </a:lnTo>
                  <a:lnTo>
                    <a:pt x="63225" y="86214"/>
                  </a:lnTo>
                  <a:lnTo>
                    <a:pt x="61983" y="87407"/>
                  </a:lnTo>
                  <a:lnTo>
                    <a:pt x="60741" y="88576"/>
                  </a:lnTo>
                  <a:lnTo>
                    <a:pt x="59450" y="89721"/>
                  </a:lnTo>
                  <a:lnTo>
                    <a:pt x="58184" y="90841"/>
                  </a:lnTo>
                  <a:lnTo>
                    <a:pt x="56868" y="91962"/>
                  </a:lnTo>
                  <a:lnTo>
                    <a:pt x="55553" y="93033"/>
                  </a:lnTo>
                  <a:lnTo>
                    <a:pt x="54214" y="94080"/>
                  </a:lnTo>
                  <a:lnTo>
                    <a:pt x="52850" y="95103"/>
                  </a:lnTo>
                  <a:lnTo>
                    <a:pt x="51462" y="96078"/>
                  </a:lnTo>
                  <a:lnTo>
                    <a:pt x="50049" y="97027"/>
                  </a:lnTo>
                  <a:lnTo>
                    <a:pt x="48637" y="97928"/>
                  </a:lnTo>
                  <a:lnTo>
                    <a:pt x="47175" y="98805"/>
                  </a:lnTo>
                  <a:lnTo>
                    <a:pt x="45714" y="99633"/>
                  </a:lnTo>
                  <a:lnTo>
                    <a:pt x="44229" y="100413"/>
                  </a:lnTo>
                  <a:lnTo>
                    <a:pt x="42694" y="101143"/>
                  </a:lnTo>
                  <a:lnTo>
                    <a:pt x="41160" y="101825"/>
                  </a:lnTo>
                  <a:lnTo>
                    <a:pt x="40381" y="102142"/>
                  </a:lnTo>
                  <a:lnTo>
                    <a:pt x="39601" y="102434"/>
                  </a:lnTo>
                  <a:lnTo>
                    <a:pt x="38797" y="102726"/>
                  </a:lnTo>
                  <a:lnTo>
                    <a:pt x="37994" y="103018"/>
                  </a:lnTo>
                  <a:lnTo>
                    <a:pt x="37190" y="103286"/>
                  </a:lnTo>
                  <a:lnTo>
                    <a:pt x="36386" y="103530"/>
                  </a:lnTo>
                  <a:lnTo>
                    <a:pt x="35558" y="103773"/>
                  </a:lnTo>
                  <a:lnTo>
                    <a:pt x="34730" y="103993"/>
                  </a:lnTo>
                  <a:lnTo>
                    <a:pt x="33902" y="104187"/>
                  </a:lnTo>
                  <a:lnTo>
                    <a:pt x="33074" y="104382"/>
                  </a:lnTo>
                  <a:lnTo>
                    <a:pt x="32222" y="104553"/>
                  </a:lnTo>
                  <a:lnTo>
                    <a:pt x="31369" y="104723"/>
                  </a:lnTo>
                  <a:lnTo>
                    <a:pt x="30273" y="104894"/>
                  </a:lnTo>
                  <a:lnTo>
                    <a:pt x="29153" y="105016"/>
                  </a:lnTo>
                  <a:lnTo>
                    <a:pt x="28033" y="105113"/>
                  </a:lnTo>
                  <a:lnTo>
                    <a:pt x="26888" y="105186"/>
                  </a:lnTo>
                  <a:lnTo>
                    <a:pt x="24599" y="105186"/>
                  </a:lnTo>
                  <a:lnTo>
                    <a:pt x="23430" y="105113"/>
                  </a:lnTo>
                  <a:lnTo>
                    <a:pt x="22285" y="105040"/>
                  </a:lnTo>
                  <a:lnTo>
                    <a:pt x="21116" y="104894"/>
                  </a:lnTo>
                  <a:lnTo>
                    <a:pt x="19972" y="104723"/>
                  </a:lnTo>
                  <a:lnTo>
                    <a:pt x="18827" y="104504"/>
                  </a:lnTo>
                  <a:lnTo>
                    <a:pt x="17682" y="104261"/>
                  </a:lnTo>
                  <a:lnTo>
                    <a:pt x="16562" y="103968"/>
                  </a:lnTo>
                  <a:lnTo>
                    <a:pt x="15442" y="103652"/>
                  </a:lnTo>
                  <a:lnTo>
                    <a:pt x="14346" y="103286"/>
                  </a:lnTo>
                  <a:lnTo>
                    <a:pt x="13274" y="102872"/>
                  </a:lnTo>
                  <a:lnTo>
                    <a:pt x="12202" y="102434"/>
                  </a:lnTo>
                  <a:lnTo>
                    <a:pt x="11155" y="101947"/>
                  </a:lnTo>
                  <a:lnTo>
                    <a:pt x="10132" y="101411"/>
                  </a:lnTo>
                  <a:lnTo>
                    <a:pt x="9134" y="100851"/>
                  </a:lnTo>
                  <a:lnTo>
                    <a:pt x="8184" y="100242"/>
                  </a:lnTo>
                  <a:lnTo>
                    <a:pt x="7234" y="99585"/>
                  </a:lnTo>
                  <a:lnTo>
                    <a:pt x="6333" y="98903"/>
                  </a:lnTo>
                  <a:lnTo>
                    <a:pt x="5456" y="98172"/>
                  </a:lnTo>
                  <a:lnTo>
                    <a:pt x="4628" y="97393"/>
                  </a:lnTo>
                  <a:lnTo>
                    <a:pt x="3825" y="96589"/>
                  </a:lnTo>
                  <a:lnTo>
                    <a:pt x="3459" y="96151"/>
                  </a:lnTo>
                  <a:lnTo>
                    <a:pt x="3070" y="95712"/>
                  </a:lnTo>
                  <a:lnTo>
                    <a:pt x="2729" y="95274"/>
                  </a:lnTo>
                  <a:lnTo>
                    <a:pt x="2363" y="94835"/>
                  </a:lnTo>
                  <a:lnTo>
                    <a:pt x="2022" y="94373"/>
                  </a:lnTo>
                  <a:lnTo>
                    <a:pt x="1706" y="93886"/>
                  </a:lnTo>
                  <a:lnTo>
                    <a:pt x="1389" y="93399"/>
                  </a:lnTo>
                  <a:lnTo>
                    <a:pt x="1097" y="92911"/>
                  </a:lnTo>
                  <a:lnTo>
                    <a:pt x="805" y="92400"/>
                  </a:lnTo>
                  <a:lnTo>
                    <a:pt x="512" y="91889"/>
                  </a:lnTo>
                  <a:lnTo>
                    <a:pt x="269" y="91353"/>
                  </a:lnTo>
                  <a:lnTo>
                    <a:pt x="1" y="90817"/>
                  </a:lnTo>
                  <a:lnTo>
                    <a:pt x="1" y="90817"/>
                  </a:lnTo>
                  <a:lnTo>
                    <a:pt x="464" y="91816"/>
                  </a:lnTo>
                  <a:lnTo>
                    <a:pt x="975" y="92790"/>
                  </a:lnTo>
                  <a:lnTo>
                    <a:pt x="1462" y="93764"/>
                  </a:lnTo>
                  <a:lnTo>
                    <a:pt x="1998" y="94689"/>
                  </a:lnTo>
                  <a:lnTo>
                    <a:pt x="2558" y="95590"/>
                  </a:lnTo>
                  <a:lnTo>
                    <a:pt x="3143" y="96467"/>
                  </a:lnTo>
                  <a:lnTo>
                    <a:pt x="3727" y="97320"/>
                  </a:lnTo>
                  <a:lnTo>
                    <a:pt x="4360" y="98148"/>
                  </a:lnTo>
                  <a:lnTo>
                    <a:pt x="4994" y="98951"/>
                  </a:lnTo>
                  <a:lnTo>
                    <a:pt x="5651" y="99731"/>
                  </a:lnTo>
                  <a:lnTo>
                    <a:pt x="6333" y="100461"/>
                  </a:lnTo>
                  <a:lnTo>
                    <a:pt x="7039" y="101192"/>
                  </a:lnTo>
                  <a:lnTo>
                    <a:pt x="7770" y="101874"/>
                  </a:lnTo>
                  <a:lnTo>
                    <a:pt x="8501" y="102531"/>
                  </a:lnTo>
                  <a:lnTo>
                    <a:pt x="9280" y="103165"/>
                  </a:lnTo>
                  <a:lnTo>
                    <a:pt x="10059" y="103773"/>
                  </a:lnTo>
                  <a:lnTo>
                    <a:pt x="10863" y="104358"/>
                  </a:lnTo>
                  <a:lnTo>
                    <a:pt x="11691" y="104894"/>
                  </a:lnTo>
                  <a:lnTo>
                    <a:pt x="12543" y="105405"/>
                  </a:lnTo>
                  <a:lnTo>
                    <a:pt x="13420" y="105892"/>
                  </a:lnTo>
                  <a:lnTo>
                    <a:pt x="14297" y="106355"/>
                  </a:lnTo>
                  <a:lnTo>
                    <a:pt x="15222" y="106769"/>
                  </a:lnTo>
                  <a:lnTo>
                    <a:pt x="16148" y="107159"/>
                  </a:lnTo>
                  <a:lnTo>
                    <a:pt x="17098" y="107524"/>
                  </a:lnTo>
                  <a:lnTo>
                    <a:pt x="18072" y="107841"/>
                  </a:lnTo>
                  <a:lnTo>
                    <a:pt x="19046" y="108133"/>
                  </a:lnTo>
                  <a:lnTo>
                    <a:pt x="20069" y="108401"/>
                  </a:lnTo>
                  <a:lnTo>
                    <a:pt x="21092" y="108620"/>
                  </a:lnTo>
                  <a:lnTo>
                    <a:pt x="22139" y="108815"/>
                  </a:lnTo>
                  <a:lnTo>
                    <a:pt x="23211" y="108961"/>
                  </a:lnTo>
                  <a:lnTo>
                    <a:pt x="24307" y="109083"/>
                  </a:lnTo>
                  <a:lnTo>
                    <a:pt x="25403" y="109156"/>
                  </a:lnTo>
                  <a:lnTo>
                    <a:pt x="26206" y="109204"/>
                  </a:lnTo>
                  <a:lnTo>
                    <a:pt x="27010" y="109229"/>
                  </a:lnTo>
                  <a:lnTo>
                    <a:pt x="28569" y="109229"/>
                  </a:lnTo>
                  <a:lnTo>
                    <a:pt x="29348" y="109204"/>
                  </a:lnTo>
                  <a:lnTo>
                    <a:pt x="30103" y="109180"/>
                  </a:lnTo>
                  <a:lnTo>
                    <a:pt x="30882" y="109131"/>
                  </a:lnTo>
                  <a:lnTo>
                    <a:pt x="31637" y="109058"/>
                  </a:lnTo>
                  <a:lnTo>
                    <a:pt x="33123" y="108888"/>
                  </a:lnTo>
                  <a:lnTo>
                    <a:pt x="34609" y="108669"/>
                  </a:lnTo>
                  <a:lnTo>
                    <a:pt x="36070" y="108401"/>
                  </a:lnTo>
                  <a:lnTo>
                    <a:pt x="37507" y="108060"/>
                  </a:lnTo>
                  <a:lnTo>
                    <a:pt x="38919" y="107694"/>
                  </a:lnTo>
                  <a:lnTo>
                    <a:pt x="40307" y="107256"/>
                  </a:lnTo>
                  <a:lnTo>
                    <a:pt x="41696" y="106769"/>
                  </a:lnTo>
                  <a:lnTo>
                    <a:pt x="43035" y="106258"/>
                  </a:lnTo>
                  <a:lnTo>
                    <a:pt x="44375" y="105697"/>
                  </a:lnTo>
                  <a:lnTo>
                    <a:pt x="45690" y="105089"/>
                  </a:lnTo>
                  <a:lnTo>
                    <a:pt x="47005" y="104431"/>
                  </a:lnTo>
                  <a:lnTo>
                    <a:pt x="48296" y="103749"/>
                  </a:lnTo>
                  <a:lnTo>
                    <a:pt x="49562" y="103018"/>
                  </a:lnTo>
                  <a:lnTo>
                    <a:pt x="50804" y="102239"/>
                  </a:lnTo>
                  <a:lnTo>
                    <a:pt x="52046" y="101435"/>
                  </a:lnTo>
                  <a:lnTo>
                    <a:pt x="53264" y="100607"/>
                  </a:lnTo>
                  <a:lnTo>
                    <a:pt x="54482" y="99755"/>
                  </a:lnTo>
                  <a:lnTo>
                    <a:pt x="55675" y="98854"/>
                  </a:lnTo>
                  <a:lnTo>
                    <a:pt x="56868" y="97928"/>
                  </a:lnTo>
                  <a:lnTo>
                    <a:pt x="58037" y="96979"/>
                  </a:lnTo>
                  <a:lnTo>
                    <a:pt x="59206" y="95980"/>
                  </a:lnTo>
                  <a:lnTo>
                    <a:pt x="60351" y="94982"/>
                  </a:lnTo>
                  <a:lnTo>
                    <a:pt x="61496" y="93959"/>
                  </a:lnTo>
                  <a:lnTo>
                    <a:pt x="62616" y="92911"/>
                  </a:lnTo>
                  <a:lnTo>
                    <a:pt x="63736" y="91840"/>
                  </a:lnTo>
                  <a:lnTo>
                    <a:pt x="64857" y="90768"/>
                  </a:lnTo>
                  <a:lnTo>
                    <a:pt x="65953" y="89672"/>
                  </a:lnTo>
                  <a:lnTo>
                    <a:pt x="67049" y="88552"/>
                  </a:lnTo>
                  <a:lnTo>
                    <a:pt x="69216" y="86263"/>
                  </a:lnTo>
                  <a:lnTo>
                    <a:pt x="71359" y="83949"/>
                  </a:lnTo>
                  <a:lnTo>
                    <a:pt x="73478" y="81611"/>
                  </a:lnTo>
                  <a:lnTo>
                    <a:pt x="75597" y="79249"/>
                  </a:lnTo>
                  <a:lnTo>
                    <a:pt x="79786" y="74500"/>
                  </a:lnTo>
                  <a:lnTo>
                    <a:pt x="81856" y="72162"/>
                  </a:lnTo>
                  <a:lnTo>
                    <a:pt x="83951" y="69848"/>
                  </a:lnTo>
                  <a:lnTo>
                    <a:pt x="86045" y="67559"/>
                  </a:lnTo>
                  <a:lnTo>
                    <a:pt x="88139" y="65342"/>
                  </a:lnTo>
                  <a:lnTo>
                    <a:pt x="89211" y="64271"/>
                  </a:lnTo>
                  <a:lnTo>
                    <a:pt x="90258" y="63199"/>
                  </a:lnTo>
                  <a:lnTo>
                    <a:pt x="91330" y="62152"/>
                  </a:lnTo>
                  <a:lnTo>
                    <a:pt x="92401" y="61129"/>
                  </a:lnTo>
                  <a:lnTo>
                    <a:pt x="93473" y="60131"/>
                  </a:lnTo>
                  <a:lnTo>
                    <a:pt x="94569" y="59132"/>
                  </a:lnTo>
                  <a:lnTo>
                    <a:pt x="95641" y="58182"/>
                  </a:lnTo>
                  <a:lnTo>
                    <a:pt x="96761" y="57257"/>
                  </a:lnTo>
                  <a:lnTo>
                    <a:pt x="97857" y="56380"/>
                  </a:lnTo>
                  <a:lnTo>
                    <a:pt x="98977" y="55503"/>
                  </a:lnTo>
                  <a:lnTo>
                    <a:pt x="100097" y="54675"/>
                  </a:lnTo>
                  <a:lnTo>
                    <a:pt x="101218" y="53872"/>
                  </a:lnTo>
                  <a:lnTo>
                    <a:pt x="102509" y="53019"/>
                  </a:lnTo>
                  <a:lnTo>
                    <a:pt x="103824" y="52167"/>
                  </a:lnTo>
                  <a:lnTo>
                    <a:pt x="105163" y="51363"/>
                  </a:lnTo>
                  <a:lnTo>
                    <a:pt x="106527" y="50608"/>
                  </a:lnTo>
                  <a:lnTo>
                    <a:pt x="107891" y="49853"/>
                  </a:lnTo>
                  <a:lnTo>
                    <a:pt x="109279" y="49171"/>
                  </a:lnTo>
                  <a:lnTo>
                    <a:pt x="110692" y="48514"/>
                  </a:lnTo>
                  <a:lnTo>
                    <a:pt x="112129" y="47880"/>
                  </a:lnTo>
                  <a:lnTo>
                    <a:pt x="113590" y="47320"/>
                  </a:lnTo>
                  <a:lnTo>
                    <a:pt x="115051" y="46785"/>
                  </a:lnTo>
                  <a:lnTo>
                    <a:pt x="116512" y="46297"/>
                  </a:lnTo>
                  <a:lnTo>
                    <a:pt x="118022" y="45859"/>
                  </a:lnTo>
                  <a:lnTo>
                    <a:pt x="119532" y="45494"/>
                  </a:lnTo>
                  <a:lnTo>
                    <a:pt x="121042" y="45153"/>
                  </a:lnTo>
                  <a:lnTo>
                    <a:pt x="121822" y="45007"/>
                  </a:lnTo>
                  <a:lnTo>
                    <a:pt x="122577" y="44885"/>
                  </a:lnTo>
                  <a:lnTo>
                    <a:pt x="123356" y="44763"/>
                  </a:lnTo>
                  <a:lnTo>
                    <a:pt x="124135" y="44666"/>
                  </a:lnTo>
                  <a:lnTo>
                    <a:pt x="125036" y="44593"/>
                  </a:lnTo>
                  <a:lnTo>
                    <a:pt x="125913" y="44520"/>
                  </a:lnTo>
                  <a:lnTo>
                    <a:pt x="126814" y="44495"/>
                  </a:lnTo>
                  <a:lnTo>
                    <a:pt x="127691" y="44471"/>
                  </a:lnTo>
                  <a:lnTo>
                    <a:pt x="128568" y="44495"/>
                  </a:lnTo>
                  <a:lnTo>
                    <a:pt x="129420" y="44544"/>
                  </a:lnTo>
                  <a:lnTo>
                    <a:pt x="130297" y="44593"/>
                  </a:lnTo>
                  <a:lnTo>
                    <a:pt x="131174" y="44666"/>
                  </a:lnTo>
                  <a:lnTo>
                    <a:pt x="132026" y="44787"/>
                  </a:lnTo>
                  <a:lnTo>
                    <a:pt x="132878" y="44885"/>
                  </a:lnTo>
                  <a:lnTo>
                    <a:pt x="133731" y="45031"/>
                  </a:lnTo>
                  <a:lnTo>
                    <a:pt x="134583" y="45177"/>
                  </a:lnTo>
                  <a:lnTo>
                    <a:pt x="136288" y="45542"/>
                  </a:lnTo>
                  <a:lnTo>
                    <a:pt x="137969" y="45932"/>
                  </a:lnTo>
                  <a:lnTo>
                    <a:pt x="139649" y="46370"/>
                  </a:lnTo>
                  <a:lnTo>
                    <a:pt x="141329" y="46809"/>
                  </a:lnTo>
                  <a:lnTo>
                    <a:pt x="144690" y="47783"/>
                  </a:lnTo>
                  <a:lnTo>
                    <a:pt x="146371" y="48246"/>
                  </a:lnTo>
                  <a:lnTo>
                    <a:pt x="148076" y="48709"/>
                  </a:lnTo>
                  <a:lnTo>
                    <a:pt x="149780" y="49147"/>
                  </a:lnTo>
                  <a:lnTo>
                    <a:pt x="151510" y="49561"/>
                  </a:lnTo>
                  <a:lnTo>
                    <a:pt x="152873" y="49829"/>
                  </a:lnTo>
                  <a:lnTo>
                    <a:pt x="154213" y="50048"/>
                  </a:lnTo>
                  <a:lnTo>
                    <a:pt x="155552" y="50194"/>
                  </a:lnTo>
                  <a:lnTo>
                    <a:pt x="156234" y="50267"/>
                  </a:lnTo>
                  <a:lnTo>
                    <a:pt x="156892" y="50292"/>
                  </a:lnTo>
                  <a:lnTo>
                    <a:pt x="157549" y="50316"/>
                  </a:lnTo>
                  <a:lnTo>
                    <a:pt x="158207" y="50340"/>
                  </a:lnTo>
                  <a:lnTo>
                    <a:pt x="158865" y="50316"/>
                  </a:lnTo>
                  <a:lnTo>
                    <a:pt x="159498" y="50292"/>
                  </a:lnTo>
                  <a:lnTo>
                    <a:pt x="160155" y="50267"/>
                  </a:lnTo>
                  <a:lnTo>
                    <a:pt x="160789" y="50218"/>
                  </a:lnTo>
                  <a:lnTo>
                    <a:pt x="161446" y="50145"/>
                  </a:lnTo>
                  <a:lnTo>
                    <a:pt x="162079" y="50048"/>
                  </a:lnTo>
                  <a:lnTo>
                    <a:pt x="162713" y="49951"/>
                  </a:lnTo>
                  <a:lnTo>
                    <a:pt x="163346" y="49829"/>
                  </a:lnTo>
                  <a:lnTo>
                    <a:pt x="163979" y="49683"/>
                  </a:lnTo>
                  <a:lnTo>
                    <a:pt x="164588" y="49512"/>
                  </a:lnTo>
                  <a:lnTo>
                    <a:pt x="165221" y="49342"/>
                  </a:lnTo>
                  <a:lnTo>
                    <a:pt x="165830" y="49147"/>
                  </a:lnTo>
                  <a:lnTo>
                    <a:pt x="166439" y="48952"/>
                  </a:lnTo>
                  <a:lnTo>
                    <a:pt x="167072" y="48709"/>
                  </a:lnTo>
                  <a:lnTo>
                    <a:pt x="167681" y="48465"/>
                  </a:lnTo>
                  <a:lnTo>
                    <a:pt x="168265" y="48197"/>
                  </a:lnTo>
                  <a:lnTo>
                    <a:pt x="168874" y="47929"/>
                  </a:lnTo>
                  <a:lnTo>
                    <a:pt x="169483" y="47613"/>
                  </a:lnTo>
                  <a:lnTo>
                    <a:pt x="170068" y="47296"/>
                  </a:lnTo>
                  <a:lnTo>
                    <a:pt x="170652" y="46955"/>
                  </a:lnTo>
                  <a:lnTo>
                    <a:pt x="171237" y="46614"/>
                  </a:lnTo>
                  <a:lnTo>
                    <a:pt x="171821" y="46224"/>
                  </a:lnTo>
                  <a:lnTo>
                    <a:pt x="172893" y="45469"/>
                  </a:lnTo>
                  <a:lnTo>
                    <a:pt x="173940" y="44690"/>
                  </a:lnTo>
                  <a:lnTo>
                    <a:pt x="174938" y="43862"/>
                  </a:lnTo>
                  <a:lnTo>
                    <a:pt x="175888" y="43010"/>
                  </a:lnTo>
                  <a:lnTo>
                    <a:pt x="176838" y="42133"/>
                  </a:lnTo>
                  <a:lnTo>
                    <a:pt x="177739" y="41232"/>
                  </a:lnTo>
                  <a:lnTo>
                    <a:pt x="178616" y="40306"/>
                  </a:lnTo>
                  <a:lnTo>
                    <a:pt x="179444" y="39332"/>
                  </a:lnTo>
                  <a:lnTo>
                    <a:pt x="180272" y="38358"/>
                  </a:lnTo>
                  <a:lnTo>
                    <a:pt x="181076" y="37359"/>
                  </a:lnTo>
                  <a:lnTo>
                    <a:pt x="181879" y="36337"/>
                  </a:lnTo>
                  <a:lnTo>
                    <a:pt x="182634" y="35314"/>
                  </a:lnTo>
                  <a:lnTo>
                    <a:pt x="183389" y="34266"/>
                  </a:lnTo>
                  <a:lnTo>
                    <a:pt x="184144" y="33219"/>
                  </a:lnTo>
                  <a:lnTo>
                    <a:pt x="185581" y="31076"/>
                  </a:lnTo>
                  <a:lnTo>
                    <a:pt x="188455" y="26741"/>
                  </a:lnTo>
                  <a:lnTo>
                    <a:pt x="189892" y="24573"/>
                  </a:lnTo>
                  <a:lnTo>
                    <a:pt x="191378" y="22455"/>
                  </a:lnTo>
                  <a:lnTo>
                    <a:pt x="192133" y="21407"/>
                  </a:lnTo>
                  <a:lnTo>
                    <a:pt x="192888" y="20360"/>
                  </a:lnTo>
                  <a:lnTo>
                    <a:pt x="193691" y="19362"/>
                  </a:lnTo>
                  <a:lnTo>
                    <a:pt x="194495" y="18339"/>
                  </a:lnTo>
                  <a:lnTo>
                    <a:pt x="195323" y="17365"/>
                  </a:lnTo>
                  <a:lnTo>
                    <a:pt x="196151" y="16415"/>
                  </a:lnTo>
                  <a:lnTo>
                    <a:pt x="197028" y="15465"/>
                  </a:lnTo>
                  <a:lnTo>
                    <a:pt x="197929" y="14540"/>
                  </a:lnTo>
                  <a:lnTo>
                    <a:pt x="198562" y="13955"/>
                  </a:lnTo>
                  <a:lnTo>
                    <a:pt x="199195" y="13371"/>
                  </a:lnTo>
                  <a:lnTo>
                    <a:pt x="199853" y="12810"/>
                  </a:lnTo>
                  <a:lnTo>
                    <a:pt x="200511" y="12275"/>
                  </a:lnTo>
                  <a:lnTo>
                    <a:pt x="201168" y="11739"/>
                  </a:lnTo>
                  <a:lnTo>
                    <a:pt x="201850" y="11227"/>
                  </a:lnTo>
                  <a:lnTo>
                    <a:pt x="202532" y="10740"/>
                  </a:lnTo>
                  <a:lnTo>
                    <a:pt x="203238" y="10278"/>
                  </a:lnTo>
                  <a:lnTo>
                    <a:pt x="203945" y="9815"/>
                  </a:lnTo>
                  <a:lnTo>
                    <a:pt x="204675" y="9376"/>
                  </a:lnTo>
                  <a:lnTo>
                    <a:pt x="205406" y="8962"/>
                  </a:lnTo>
                  <a:lnTo>
                    <a:pt x="206136" y="8573"/>
                  </a:lnTo>
                  <a:lnTo>
                    <a:pt x="206891" y="8183"/>
                  </a:lnTo>
                  <a:lnTo>
                    <a:pt x="207646" y="7818"/>
                  </a:lnTo>
                  <a:lnTo>
                    <a:pt x="208401" y="7452"/>
                  </a:lnTo>
                  <a:lnTo>
                    <a:pt x="209181" y="7136"/>
                  </a:lnTo>
                  <a:lnTo>
                    <a:pt x="209960" y="6819"/>
                  </a:lnTo>
                  <a:lnTo>
                    <a:pt x="210739" y="6503"/>
                  </a:lnTo>
                  <a:lnTo>
                    <a:pt x="211519" y="6235"/>
                  </a:lnTo>
                  <a:lnTo>
                    <a:pt x="212322" y="5967"/>
                  </a:lnTo>
                  <a:lnTo>
                    <a:pt x="213126" y="5723"/>
                  </a:lnTo>
                  <a:lnTo>
                    <a:pt x="213954" y="5480"/>
                  </a:lnTo>
                  <a:lnTo>
                    <a:pt x="214758" y="5261"/>
                  </a:lnTo>
                  <a:lnTo>
                    <a:pt x="215586" y="5066"/>
                  </a:lnTo>
                  <a:lnTo>
                    <a:pt x="216414" y="4895"/>
                  </a:lnTo>
                  <a:lnTo>
                    <a:pt x="217242" y="4725"/>
                  </a:lnTo>
                  <a:lnTo>
                    <a:pt x="218094" y="4579"/>
                  </a:lnTo>
                  <a:lnTo>
                    <a:pt x="218923" y="4432"/>
                  </a:lnTo>
                  <a:lnTo>
                    <a:pt x="219775" y="4311"/>
                  </a:lnTo>
                  <a:lnTo>
                    <a:pt x="220627" y="4213"/>
                  </a:lnTo>
                  <a:lnTo>
                    <a:pt x="221480" y="4140"/>
                  </a:lnTo>
                  <a:lnTo>
                    <a:pt x="222332" y="4067"/>
                  </a:lnTo>
                  <a:lnTo>
                    <a:pt x="223404" y="3994"/>
                  </a:lnTo>
                  <a:lnTo>
                    <a:pt x="224451" y="3970"/>
                  </a:lnTo>
                  <a:lnTo>
                    <a:pt x="225498" y="3945"/>
                  </a:lnTo>
                  <a:lnTo>
                    <a:pt x="226545" y="3945"/>
                  </a:lnTo>
                  <a:lnTo>
                    <a:pt x="227593" y="3994"/>
                  </a:lnTo>
                  <a:lnTo>
                    <a:pt x="228616" y="4043"/>
                  </a:lnTo>
                  <a:lnTo>
                    <a:pt x="229638" y="4116"/>
                  </a:lnTo>
                  <a:lnTo>
                    <a:pt x="230661" y="4213"/>
                  </a:lnTo>
                  <a:lnTo>
                    <a:pt x="231684" y="4311"/>
                  </a:lnTo>
                  <a:lnTo>
                    <a:pt x="232707" y="4457"/>
                  </a:lnTo>
                  <a:lnTo>
                    <a:pt x="233706" y="4627"/>
                  </a:lnTo>
                  <a:lnTo>
                    <a:pt x="234704" y="4798"/>
                  </a:lnTo>
                  <a:lnTo>
                    <a:pt x="235703" y="4993"/>
                  </a:lnTo>
                  <a:lnTo>
                    <a:pt x="236677" y="5212"/>
                  </a:lnTo>
                  <a:lnTo>
                    <a:pt x="237651" y="5455"/>
                  </a:lnTo>
                  <a:lnTo>
                    <a:pt x="238625" y="5699"/>
                  </a:lnTo>
                  <a:lnTo>
                    <a:pt x="239599" y="5967"/>
                  </a:lnTo>
                  <a:lnTo>
                    <a:pt x="240574" y="6259"/>
                  </a:lnTo>
                  <a:lnTo>
                    <a:pt x="241523" y="6576"/>
                  </a:lnTo>
                  <a:lnTo>
                    <a:pt x="242473" y="6892"/>
                  </a:lnTo>
                  <a:lnTo>
                    <a:pt x="243423" y="7233"/>
                  </a:lnTo>
                  <a:lnTo>
                    <a:pt x="244373" y="7599"/>
                  </a:lnTo>
                  <a:lnTo>
                    <a:pt x="245298" y="7964"/>
                  </a:lnTo>
                  <a:lnTo>
                    <a:pt x="246224" y="8354"/>
                  </a:lnTo>
                  <a:lnTo>
                    <a:pt x="247149" y="8768"/>
                  </a:lnTo>
                  <a:lnTo>
                    <a:pt x="248075" y="9182"/>
                  </a:lnTo>
                  <a:lnTo>
                    <a:pt x="249000" y="9620"/>
                  </a:lnTo>
                  <a:lnTo>
                    <a:pt x="249901" y="10058"/>
                  </a:lnTo>
                  <a:lnTo>
                    <a:pt x="251704" y="11008"/>
                  </a:lnTo>
                  <a:lnTo>
                    <a:pt x="253481" y="11982"/>
                  </a:lnTo>
                  <a:lnTo>
                    <a:pt x="255235" y="13030"/>
                  </a:lnTo>
                  <a:lnTo>
                    <a:pt x="256964" y="14101"/>
                  </a:lnTo>
                  <a:lnTo>
                    <a:pt x="258693" y="15221"/>
                  </a:lnTo>
                  <a:lnTo>
                    <a:pt x="260374" y="16390"/>
                  </a:lnTo>
                  <a:lnTo>
                    <a:pt x="262054" y="17584"/>
                  </a:lnTo>
                  <a:lnTo>
                    <a:pt x="263710" y="18826"/>
                  </a:lnTo>
                  <a:lnTo>
                    <a:pt x="265342" y="20092"/>
                  </a:lnTo>
                  <a:lnTo>
                    <a:pt x="266949" y="21383"/>
                  </a:lnTo>
                  <a:lnTo>
                    <a:pt x="268557" y="22698"/>
                  </a:lnTo>
                  <a:lnTo>
                    <a:pt x="270115" y="24013"/>
                  </a:lnTo>
                  <a:lnTo>
                    <a:pt x="271674" y="25377"/>
                  </a:lnTo>
                  <a:lnTo>
                    <a:pt x="273208" y="26741"/>
                  </a:lnTo>
                  <a:lnTo>
                    <a:pt x="274718" y="28129"/>
                  </a:lnTo>
                  <a:lnTo>
                    <a:pt x="276204" y="29517"/>
                  </a:lnTo>
                  <a:lnTo>
                    <a:pt x="277690" y="30906"/>
                  </a:lnTo>
                  <a:lnTo>
                    <a:pt x="279151" y="32294"/>
                  </a:lnTo>
                  <a:lnTo>
                    <a:pt x="278907" y="31782"/>
                  </a:lnTo>
                  <a:lnTo>
                    <a:pt x="278664" y="31295"/>
                  </a:lnTo>
                  <a:lnTo>
                    <a:pt x="278128" y="30321"/>
                  </a:lnTo>
                  <a:lnTo>
                    <a:pt x="277568" y="29396"/>
                  </a:lnTo>
                  <a:lnTo>
                    <a:pt x="276959" y="28519"/>
                  </a:lnTo>
                  <a:lnTo>
                    <a:pt x="276301" y="27666"/>
                  </a:lnTo>
                  <a:lnTo>
                    <a:pt x="275620" y="26838"/>
                  </a:lnTo>
                  <a:lnTo>
                    <a:pt x="274913" y="26035"/>
                  </a:lnTo>
                  <a:lnTo>
                    <a:pt x="274183" y="25255"/>
                  </a:lnTo>
                  <a:lnTo>
                    <a:pt x="273428" y="24500"/>
                  </a:lnTo>
                  <a:lnTo>
                    <a:pt x="272624" y="23745"/>
                  </a:lnTo>
                  <a:lnTo>
                    <a:pt x="271820" y="23015"/>
                  </a:lnTo>
                  <a:lnTo>
                    <a:pt x="271017" y="22284"/>
                  </a:lnTo>
                  <a:lnTo>
                    <a:pt x="269336" y="20847"/>
                  </a:lnTo>
                  <a:lnTo>
                    <a:pt x="267631" y="19386"/>
                  </a:lnTo>
                  <a:lnTo>
                    <a:pt x="266414" y="18363"/>
                  </a:lnTo>
                  <a:lnTo>
                    <a:pt x="265196" y="17365"/>
                  </a:lnTo>
                  <a:lnTo>
                    <a:pt x="263978" y="16366"/>
                  </a:lnTo>
                  <a:lnTo>
                    <a:pt x="262736" y="15368"/>
                  </a:lnTo>
                  <a:lnTo>
                    <a:pt x="261470" y="14418"/>
                  </a:lnTo>
                  <a:lnTo>
                    <a:pt x="260203" y="13468"/>
                  </a:lnTo>
                  <a:lnTo>
                    <a:pt x="258912" y="12542"/>
                  </a:lnTo>
                  <a:lnTo>
                    <a:pt x="257622" y="11617"/>
                  </a:lnTo>
                  <a:lnTo>
                    <a:pt x="256307" y="10740"/>
                  </a:lnTo>
                  <a:lnTo>
                    <a:pt x="254967" y="9888"/>
                  </a:lnTo>
                  <a:lnTo>
                    <a:pt x="253628" y="9035"/>
                  </a:lnTo>
                  <a:lnTo>
                    <a:pt x="252264" y="8232"/>
                  </a:lnTo>
                  <a:lnTo>
                    <a:pt x="250900" y="7452"/>
                  </a:lnTo>
                  <a:lnTo>
                    <a:pt x="249512" y="6697"/>
                  </a:lnTo>
                  <a:lnTo>
                    <a:pt x="248099" y="5967"/>
                  </a:lnTo>
                  <a:lnTo>
                    <a:pt x="246662" y="5285"/>
                  </a:lnTo>
                  <a:lnTo>
                    <a:pt x="245030" y="4530"/>
                  </a:lnTo>
                  <a:lnTo>
                    <a:pt x="243374" y="3848"/>
                  </a:lnTo>
                  <a:lnTo>
                    <a:pt x="241670" y="3190"/>
                  </a:lnTo>
                  <a:lnTo>
                    <a:pt x="239965" y="2606"/>
                  </a:lnTo>
                  <a:lnTo>
                    <a:pt x="238260" y="2094"/>
                  </a:lnTo>
                  <a:lnTo>
                    <a:pt x="237383" y="1851"/>
                  </a:lnTo>
                  <a:lnTo>
                    <a:pt x="236531" y="1607"/>
                  </a:lnTo>
                  <a:lnTo>
                    <a:pt x="235654" y="1388"/>
                  </a:lnTo>
                  <a:lnTo>
                    <a:pt x="234777" y="1193"/>
                  </a:lnTo>
                  <a:lnTo>
                    <a:pt x="233900" y="1023"/>
                  </a:lnTo>
                  <a:lnTo>
                    <a:pt x="232999" y="852"/>
                  </a:lnTo>
                  <a:lnTo>
                    <a:pt x="232123" y="682"/>
                  </a:lnTo>
                  <a:lnTo>
                    <a:pt x="231246" y="536"/>
                  </a:lnTo>
                  <a:lnTo>
                    <a:pt x="230345" y="414"/>
                  </a:lnTo>
                  <a:lnTo>
                    <a:pt x="229468" y="317"/>
                  </a:lnTo>
                  <a:lnTo>
                    <a:pt x="228567" y="219"/>
                  </a:lnTo>
                  <a:lnTo>
                    <a:pt x="227666" y="146"/>
                  </a:lnTo>
                  <a:lnTo>
                    <a:pt x="226765" y="73"/>
                  </a:lnTo>
                  <a:lnTo>
                    <a:pt x="225864" y="24"/>
                  </a:lnTo>
                  <a:lnTo>
                    <a:pt x="224987" y="0"/>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 name="Google Shape;45;p4"/>
            <p:cNvSpPr/>
            <p:nvPr/>
          </p:nvSpPr>
          <p:spPr>
            <a:xfrm>
              <a:off x="238125" y="1284825"/>
              <a:ext cx="6978150" cy="2731350"/>
            </a:xfrm>
            <a:custGeom>
              <a:rect b="b" l="l" r="r" t="t"/>
              <a:pathLst>
                <a:path extrusionOk="0" h="109254" w="279126">
                  <a:moveTo>
                    <a:pt x="0" y="90841"/>
                  </a:moveTo>
                  <a:lnTo>
                    <a:pt x="244" y="91377"/>
                  </a:lnTo>
                  <a:lnTo>
                    <a:pt x="308" y="91507"/>
                  </a:lnTo>
                  <a:lnTo>
                    <a:pt x="308" y="91507"/>
                  </a:lnTo>
                  <a:lnTo>
                    <a:pt x="0" y="90841"/>
                  </a:lnTo>
                  <a:close/>
                  <a:moveTo>
                    <a:pt x="224060" y="0"/>
                  </a:moveTo>
                  <a:lnTo>
                    <a:pt x="223159" y="24"/>
                  </a:lnTo>
                  <a:lnTo>
                    <a:pt x="222258" y="24"/>
                  </a:lnTo>
                  <a:lnTo>
                    <a:pt x="221357" y="73"/>
                  </a:lnTo>
                  <a:lnTo>
                    <a:pt x="220456" y="122"/>
                  </a:lnTo>
                  <a:lnTo>
                    <a:pt x="219555" y="195"/>
                  </a:lnTo>
                  <a:lnTo>
                    <a:pt x="218654" y="292"/>
                  </a:lnTo>
                  <a:lnTo>
                    <a:pt x="217850" y="390"/>
                  </a:lnTo>
                  <a:lnTo>
                    <a:pt x="217046" y="511"/>
                  </a:lnTo>
                  <a:lnTo>
                    <a:pt x="216243" y="633"/>
                  </a:lnTo>
                  <a:lnTo>
                    <a:pt x="215439" y="779"/>
                  </a:lnTo>
                  <a:lnTo>
                    <a:pt x="214635" y="925"/>
                  </a:lnTo>
                  <a:lnTo>
                    <a:pt x="213856" y="1120"/>
                  </a:lnTo>
                  <a:lnTo>
                    <a:pt x="213077" y="1291"/>
                  </a:lnTo>
                  <a:lnTo>
                    <a:pt x="212297" y="1510"/>
                  </a:lnTo>
                  <a:lnTo>
                    <a:pt x="211518" y="1729"/>
                  </a:lnTo>
                  <a:lnTo>
                    <a:pt x="210739" y="1948"/>
                  </a:lnTo>
                  <a:lnTo>
                    <a:pt x="209984" y="2192"/>
                  </a:lnTo>
                  <a:lnTo>
                    <a:pt x="209229" y="2460"/>
                  </a:lnTo>
                  <a:lnTo>
                    <a:pt x="208474" y="2752"/>
                  </a:lnTo>
                  <a:lnTo>
                    <a:pt x="207743" y="3044"/>
                  </a:lnTo>
                  <a:lnTo>
                    <a:pt x="206988" y="3337"/>
                  </a:lnTo>
                  <a:lnTo>
                    <a:pt x="206257" y="3677"/>
                  </a:lnTo>
                  <a:lnTo>
                    <a:pt x="205551" y="4018"/>
                  </a:lnTo>
                  <a:lnTo>
                    <a:pt x="204845" y="4359"/>
                  </a:lnTo>
                  <a:lnTo>
                    <a:pt x="204138" y="4749"/>
                  </a:lnTo>
                  <a:lnTo>
                    <a:pt x="203432" y="5114"/>
                  </a:lnTo>
                  <a:lnTo>
                    <a:pt x="202750" y="5528"/>
                  </a:lnTo>
                  <a:lnTo>
                    <a:pt x="202068" y="5942"/>
                  </a:lnTo>
                  <a:lnTo>
                    <a:pt x="201386" y="6381"/>
                  </a:lnTo>
                  <a:lnTo>
                    <a:pt x="200729" y="6819"/>
                  </a:lnTo>
                  <a:lnTo>
                    <a:pt x="200071" y="7306"/>
                  </a:lnTo>
                  <a:lnTo>
                    <a:pt x="199414" y="7769"/>
                  </a:lnTo>
                  <a:lnTo>
                    <a:pt x="198780" y="8280"/>
                  </a:lnTo>
                  <a:lnTo>
                    <a:pt x="198172" y="8792"/>
                  </a:lnTo>
                  <a:lnTo>
                    <a:pt x="197538" y="9303"/>
                  </a:lnTo>
                  <a:lnTo>
                    <a:pt x="196954" y="9863"/>
                  </a:lnTo>
                  <a:lnTo>
                    <a:pt x="196345" y="10424"/>
                  </a:lnTo>
                  <a:lnTo>
                    <a:pt x="195761" y="11008"/>
                  </a:lnTo>
                  <a:lnTo>
                    <a:pt x="194811" y="11982"/>
                  </a:lnTo>
                  <a:lnTo>
                    <a:pt x="193885" y="13005"/>
                  </a:lnTo>
                  <a:lnTo>
                    <a:pt x="193009" y="14052"/>
                  </a:lnTo>
                  <a:lnTo>
                    <a:pt x="192132" y="15124"/>
                  </a:lnTo>
                  <a:lnTo>
                    <a:pt x="191279" y="16244"/>
                  </a:lnTo>
                  <a:lnTo>
                    <a:pt x="190451" y="17365"/>
                  </a:lnTo>
                  <a:lnTo>
                    <a:pt x="189623" y="18485"/>
                  </a:lnTo>
                  <a:lnTo>
                    <a:pt x="188820" y="19654"/>
                  </a:lnTo>
                  <a:lnTo>
                    <a:pt x="187237" y="21992"/>
                  </a:lnTo>
                  <a:lnTo>
                    <a:pt x="185678" y="24354"/>
                  </a:lnTo>
                  <a:lnTo>
                    <a:pt x="184119" y="26717"/>
                  </a:lnTo>
                  <a:lnTo>
                    <a:pt x="182536" y="29055"/>
                  </a:lnTo>
                  <a:lnTo>
                    <a:pt x="181732" y="30224"/>
                  </a:lnTo>
                  <a:lnTo>
                    <a:pt x="180904" y="31368"/>
                  </a:lnTo>
                  <a:lnTo>
                    <a:pt x="180076" y="32489"/>
                  </a:lnTo>
                  <a:lnTo>
                    <a:pt x="179224" y="33609"/>
                  </a:lnTo>
                  <a:lnTo>
                    <a:pt x="178347" y="34680"/>
                  </a:lnTo>
                  <a:lnTo>
                    <a:pt x="177446" y="35752"/>
                  </a:lnTo>
                  <a:lnTo>
                    <a:pt x="176521" y="36775"/>
                  </a:lnTo>
                  <a:lnTo>
                    <a:pt x="175546" y="37773"/>
                  </a:lnTo>
                  <a:lnTo>
                    <a:pt x="174572" y="38723"/>
                  </a:lnTo>
                  <a:lnTo>
                    <a:pt x="173549" y="39649"/>
                  </a:lnTo>
                  <a:lnTo>
                    <a:pt x="172502" y="40550"/>
                  </a:lnTo>
                  <a:lnTo>
                    <a:pt x="171942" y="40964"/>
                  </a:lnTo>
                  <a:lnTo>
                    <a:pt x="171406" y="41378"/>
                  </a:lnTo>
                  <a:lnTo>
                    <a:pt x="170846" y="41792"/>
                  </a:lnTo>
                  <a:lnTo>
                    <a:pt x="170262" y="42182"/>
                  </a:lnTo>
                  <a:lnTo>
                    <a:pt x="169677" y="42571"/>
                  </a:lnTo>
                  <a:lnTo>
                    <a:pt x="169093" y="42937"/>
                  </a:lnTo>
                  <a:lnTo>
                    <a:pt x="168484" y="43302"/>
                  </a:lnTo>
                  <a:lnTo>
                    <a:pt x="167850" y="43643"/>
                  </a:lnTo>
                  <a:lnTo>
                    <a:pt x="167217" y="43959"/>
                  </a:lnTo>
                  <a:lnTo>
                    <a:pt x="166584" y="44276"/>
                  </a:lnTo>
                  <a:lnTo>
                    <a:pt x="165975" y="44544"/>
                  </a:lnTo>
                  <a:lnTo>
                    <a:pt x="165366" y="44812"/>
                  </a:lnTo>
                  <a:lnTo>
                    <a:pt x="164757" y="45031"/>
                  </a:lnTo>
                  <a:lnTo>
                    <a:pt x="164149" y="45250"/>
                  </a:lnTo>
                  <a:lnTo>
                    <a:pt x="163540" y="45445"/>
                  </a:lnTo>
                  <a:lnTo>
                    <a:pt x="162931" y="45615"/>
                  </a:lnTo>
                  <a:lnTo>
                    <a:pt x="162322" y="45762"/>
                  </a:lnTo>
                  <a:lnTo>
                    <a:pt x="161713" y="45883"/>
                  </a:lnTo>
                  <a:lnTo>
                    <a:pt x="161104" y="46005"/>
                  </a:lnTo>
                  <a:lnTo>
                    <a:pt x="160495" y="46103"/>
                  </a:lnTo>
                  <a:lnTo>
                    <a:pt x="159887" y="46176"/>
                  </a:lnTo>
                  <a:lnTo>
                    <a:pt x="159278" y="46249"/>
                  </a:lnTo>
                  <a:lnTo>
                    <a:pt x="158669" y="46297"/>
                  </a:lnTo>
                  <a:lnTo>
                    <a:pt x="158084" y="46322"/>
                  </a:lnTo>
                  <a:lnTo>
                    <a:pt x="156867" y="46322"/>
                  </a:lnTo>
                  <a:lnTo>
                    <a:pt x="155649" y="46297"/>
                  </a:lnTo>
                  <a:lnTo>
                    <a:pt x="154456" y="46200"/>
                  </a:lnTo>
                  <a:lnTo>
                    <a:pt x="153238" y="46054"/>
                  </a:lnTo>
                  <a:lnTo>
                    <a:pt x="152044" y="45883"/>
                  </a:lnTo>
                  <a:lnTo>
                    <a:pt x="150827" y="45664"/>
                  </a:lnTo>
                  <a:lnTo>
                    <a:pt x="149633" y="45421"/>
                  </a:lnTo>
                  <a:lnTo>
                    <a:pt x="148416" y="45128"/>
                  </a:lnTo>
                  <a:lnTo>
                    <a:pt x="147222" y="44836"/>
                  </a:lnTo>
                  <a:lnTo>
                    <a:pt x="146005" y="44495"/>
                  </a:lnTo>
                  <a:lnTo>
                    <a:pt x="144811" y="44179"/>
                  </a:lnTo>
                  <a:lnTo>
                    <a:pt x="142376" y="43472"/>
                  </a:lnTo>
                  <a:lnTo>
                    <a:pt x="139965" y="42766"/>
                  </a:lnTo>
                  <a:lnTo>
                    <a:pt x="137554" y="42108"/>
                  </a:lnTo>
                  <a:lnTo>
                    <a:pt x="136336" y="41792"/>
                  </a:lnTo>
                  <a:lnTo>
                    <a:pt x="135118" y="41500"/>
                  </a:lnTo>
                  <a:lnTo>
                    <a:pt x="133900" y="41232"/>
                  </a:lnTo>
                  <a:lnTo>
                    <a:pt x="132683" y="41013"/>
                  </a:lnTo>
                  <a:lnTo>
                    <a:pt x="131465" y="40818"/>
                  </a:lnTo>
                  <a:lnTo>
                    <a:pt x="130247" y="40647"/>
                  </a:lnTo>
                  <a:lnTo>
                    <a:pt x="129030" y="40550"/>
                  </a:lnTo>
                  <a:lnTo>
                    <a:pt x="127787" y="40477"/>
                  </a:lnTo>
                  <a:lnTo>
                    <a:pt x="125742" y="40477"/>
                  </a:lnTo>
                  <a:lnTo>
                    <a:pt x="124719" y="40501"/>
                  </a:lnTo>
                  <a:lnTo>
                    <a:pt x="123696" y="40574"/>
                  </a:lnTo>
                  <a:lnTo>
                    <a:pt x="122697" y="40672"/>
                  </a:lnTo>
                  <a:lnTo>
                    <a:pt x="121699" y="40769"/>
                  </a:lnTo>
                  <a:lnTo>
                    <a:pt x="120700" y="40915"/>
                  </a:lnTo>
                  <a:lnTo>
                    <a:pt x="119726" y="41061"/>
                  </a:lnTo>
                  <a:lnTo>
                    <a:pt x="118752" y="41256"/>
                  </a:lnTo>
                  <a:lnTo>
                    <a:pt x="117802" y="41451"/>
                  </a:lnTo>
                  <a:lnTo>
                    <a:pt x="116828" y="41670"/>
                  </a:lnTo>
                  <a:lnTo>
                    <a:pt x="115878" y="41938"/>
                  </a:lnTo>
                  <a:lnTo>
                    <a:pt x="114953" y="42206"/>
                  </a:lnTo>
                  <a:lnTo>
                    <a:pt x="114003" y="42498"/>
                  </a:lnTo>
                  <a:lnTo>
                    <a:pt x="113077" y="42815"/>
                  </a:lnTo>
                  <a:lnTo>
                    <a:pt x="112152" y="43131"/>
                  </a:lnTo>
                  <a:lnTo>
                    <a:pt x="111251" y="43497"/>
                  </a:lnTo>
                  <a:lnTo>
                    <a:pt x="110350" y="43862"/>
                  </a:lnTo>
                  <a:lnTo>
                    <a:pt x="109449" y="44252"/>
                  </a:lnTo>
                  <a:lnTo>
                    <a:pt x="108547" y="44666"/>
                  </a:lnTo>
                  <a:lnTo>
                    <a:pt x="107671" y="45080"/>
                  </a:lnTo>
                  <a:lnTo>
                    <a:pt x="106794" y="45518"/>
                  </a:lnTo>
                  <a:lnTo>
                    <a:pt x="105917" y="45981"/>
                  </a:lnTo>
                  <a:lnTo>
                    <a:pt x="105040" y="46444"/>
                  </a:lnTo>
                  <a:lnTo>
                    <a:pt x="104188" y="46955"/>
                  </a:lnTo>
                  <a:lnTo>
                    <a:pt x="103336" y="47442"/>
                  </a:lnTo>
                  <a:lnTo>
                    <a:pt x="102508" y="47978"/>
                  </a:lnTo>
                  <a:lnTo>
                    <a:pt x="101655" y="48489"/>
                  </a:lnTo>
                  <a:lnTo>
                    <a:pt x="100827" y="49049"/>
                  </a:lnTo>
                  <a:lnTo>
                    <a:pt x="100023" y="49610"/>
                  </a:lnTo>
                  <a:lnTo>
                    <a:pt x="98392" y="50754"/>
                  </a:lnTo>
                  <a:lnTo>
                    <a:pt x="96784" y="51972"/>
                  </a:lnTo>
                  <a:lnTo>
                    <a:pt x="95201" y="53214"/>
                  </a:lnTo>
                  <a:lnTo>
                    <a:pt x="93643" y="54505"/>
                  </a:lnTo>
                  <a:lnTo>
                    <a:pt x="92133" y="55820"/>
                  </a:lnTo>
                  <a:lnTo>
                    <a:pt x="90623" y="57159"/>
                  </a:lnTo>
                  <a:lnTo>
                    <a:pt x="89137" y="58548"/>
                  </a:lnTo>
                  <a:lnTo>
                    <a:pt x="87676" y="59936"/>
                  </a:lnTo>
                  <a:lnTo>
                    <a:pt x="86263" y="61373"/>
                  </a:lnTo>
                  <a:lnTo>
                    <a:pt x="84851" y="62810"/>
                  </a:lnTo>
                  <a:lnTo>
                    <a:pt x="83438" y="64246"/>
                  </a:lnTo>
                  <a:lnTo>
                    <a:pt x="82074" y="65708"/>
                  </a:lnTo>
                  <a:lnTo>
                    <a:pt x="80735" y="67169"/>
                  </a:lnTo>
                  <a:lnTo>
                    <a:pt x="78080" y="70067"/>
                  </a:lnTo>
                  <a:lnTo>
                    <a:pt x="75523" y="72965"/>
                  </a:lnTo>
                  <a:lnTo>
                    <a:pt x="73282" y="75498"/>
                  </a:lnTo>
                  <a:lnTo>
                    <a:pt x="70993" y="78055"/>
                  </a:lnTo>
                  <a:lnTo>
                    <a:pt x="68631" y="80613"/>
                  </a:lnTo>
                  <a:lnTo>
                    <a:pt x="67437" y="81903"/>
                  </a:lnTo>
                  <a:lnTo>
                    <a:pt x="66244" y="83170"/>
                  </a:lnTo>
                  <a:lnTo>
                    <a:pt x="65002" y="84412"/>
                  </a:lnTo>
                  <a:lnTo>
                    <a:pt x="63784" y="85654"/>
                  </a:lnTo>
                  <a:lnTo>
                    <a:pt x="62518" y="86872"/>
                  </a:lnTo>
                  <a:lnTo>
                    <a:pt x="61251" y="88089"/>
                  </a:lnTo>
                  <a:lnTo>
                    <a:pt x="59960" y="89283"/>
                  </a:lnTo>
                  <a:lnTo>
                    <a:pt x="58645" y="90427"/>
                  </a:lnTo>
                  <a:lnTo>
                    <a:pt x="57330" y="91572"/>
                  </a:lnTo>
                  <a:lnTo>
                    <a:pt x="55991" y="92692"/>
                  </a:lnTo>
                  <a:lnTo>
                    <a:pt x="54627" y="93764"/>
                  </a:lnTo>
                  <a:lnTo>
                    <a:pt x="53239" y="94811"/>
                  </a:lnTo>
                  <a:lnTo>
                    <a:pt x="51826" y="95834"/>
                  </a:lnTo>
                  <a:lnTo>
                    <a:pt x="50414" y="96808"/>
                  </a:lnTo>
                  <a:lnTo>
                    <a:pt x="48952" y="97734"/>
                  </a:lnTo>
                  <a:lnTo>
                    <a:pt x="47491" y="98635"/>
                  </a:lnTo>
                  <a:lnTo>
                    <a:pt x="45981" y="99487"/>
                  </a:lnTo>
                  <a:lnTo>
                    <a:pt x="44471" y="100291"/>
                  </a:lnTo>
                  <a:lnTo>
                    <a:pt x="42912" y="101046"/>
                  </a:lnTo>
                  <a:lnTo>
                    <a:pt x="42133" y="101411"/>
                  </a:lnTo>
                  <a:lnTo>
                    <a:pt x="41354" y="101752"/>
                  </a:lnTo>
                  <a:lnTo>
                    <a:pt x="40550" y="102069"/>
                  </a:lnTo>
                  <a:lnTo>
                    <a:pt x="39746" y="102385"/>
                  </a:lnTo>
                  <a:lnTo>
                    <a:pt x="38943" y="102702"/>
                  </a:lnTo>
                  <a:lnTo>
                    <a:pt x="38139" y="102994"/>
                  </a:lnTo>
                  <a:lnTo>
                    <a:pt x="37311" y="103262"/>
                  </a:lnTo>
                  <a:lnTo>
                    <a:pt x="36483" y="103506"/>
                  </a:lnTo>
                  <a:lnTo>
                    <a:pt x="35655" y="103749"/>
                  </a:lnTo>
                  <a:lnTo>
                    <a:pt x="34802" y="103993"/>
                  </a:lnTo>
                  <a:lnTo>
                    <a:pt x="33950" y="104187"/>
                  </a:lnTo>
                  <a:lnTo>
                    <a:pt x="33098" y="104382"/>
                  </a:lnTo>
                  <a:lnTo>
                    <a:pt x="32221" y="104577"/>
                  </a:lnTo>
                  <a:lnTo>
                    <a:pt x="31368" y="104723"/>
                  </a:lnTo>
                  <a:lnTo>
                    <a:pt x="30248" y="104894"/>
                  </a:lnTo>
                  <a:lnTo>
                    <a:pt x="29152" y="105040"/>
                  </a:lnTo>
                  <a:lnTo>
                    <a:pt x="28008" y="105137"/>
                  </a:lnTo>
                  <a:lnTo>
                    <a:pt x="26863" y="105186"/>
                  </a:lnTo>
                  <a:lnTo>
                    <a:pt x="25718" y="105210"/>
                  </a:lnTo>
                  <a:lnTo>
                    <a:pt x="24574" y="105186"/>
                  </a:lnTo>
                  <a:lnTo>
                    <a:pt x="23429" y="105137"/>
                  </a:lnTo>
                  <a:lnTo>
                    <a:pt x="22260" y="105040"/>
                  </a:lnTo>
                  <a:lnTo>
                    <a:pt x="21115" y="104918"/>
                  </a:lnTo>
                  <a:lnTo>
                    <a:pt x="19971" y="104748"/>
                  </a:lnTo>
                  <a:lnTo>
                    <a:pt x="18826" y="104528"/>
                  </a:lnTo>
                  <a:lnTo>
                    <a:pt x="17681" y="104285"/>
                  </a:lnTo>
                  <a:lnTo>
                    <a:pt x="16561" y="103993"/>
                  </a:lnTo>
                  <a:lnTo>
                    <a:pt x="15441" y="103676"/>
                  </a:lnTo>
                  <a:lnTo>
                    <a:pt x="14345" y="103286"/>
                  </a:lnTo>
                  <a:lnTo>
                    <a:pt x="13249" y="102897"/>
                  </a:lnTo>
                  <a:lnTo>
                    <a:pt x="12177" y="102434"/>
                  </a:lnTo>
                  <a:lnTo>
                    <a:pt x="11154" y="101947"/>
                  </a:lnTo>
                  <a:lnTo>
                    <a:pt x="10131" y="101435"/>
                  </a:lnTo>
                  <a:lnTo>
                    <a:pt x="9133" y="100851"/>
                  </a:lnTo>
                  <a:lnTo>
                    <a:pt x="8159" y="100242"/>
                  </a:lnTo>
                  <a:lnTo>
                    <a:pt x="7233" y="99609"/>
                  </a:lnTo>
                  <a:lnTo>
                    <a:pt x="6308" y="98903"/>
                  </a:lnTo>
                  <a:lnTo>
                    <a:pt x="5455" y="98172"/>
                  </a:lnTo>
                  <a:lnTo>
                    <a:pt x="4603" y="97417"/>
                  </a:lnTo>
                  <a:lnTo>
                    <a:pt x="3824" y="96589"/>
                  </a:lnTo>
                  <a:lnTo>
                    <a:pt x="3434" y="96175"/>
                  </a:lnTo>
                  <a:lnTo>
                    <a:pt x="3069" y="95737"/>
                  </a:lnTo>
                  <a:lnTo>
                    <a:pt x="2703" y="95298"/>
                  </a:lnTo>
                  <a:lnTo>
                    <a:pt x="2362" y="94835"/>
                  </a:lnTo>
                  <a:lnTo>
                    <a:pt x="2021" y="94373"/>
                  </a:lnTo>
                  <a:lnTo>
                    <a:pt x="1680" y="93910"/>
                  </a:lnTo>
                  <a:lnTo>
                    <a:pt x="1388" y="93423"/>
                  </a:lnTo>
                  <a:lnTo>
                    <a:pt x="1072" y="92936"/>
                  </a:lnTo>
                  <a:lnTo>
                    <a:pt x="779" y="92424"/>
                  </a:lnTo>
                  <a:lnTo>
                    <a:pt x="511" y="91913"/>
                  </a:lnTo>
                  <a:lnTo>
                    <a:pt x="308" y="91507"/>
                  </a:lnTo>
                  <a:lnTo>
                    <a:pt x="308" y="91507"/>
                  </a:lnTo>
                  <a:lnTo>
                    <a:pt x="463" y="91840"/>
                  </a:lnTo>
                  <a:lnTo>
                    <a:pt x="950" y="92814"/>
                  </a:lnTo>
                  <a:lnTo>
                    <a:pt x="1461" y="93764"/>
                  </a:lnTo>
                  <a:lnTo>
                    <a:pt x="1997" y="94714"/>
                  </a:lnTo>
                  <a:lnTo>
                    <a:pt x="2557" y="95615"/>
                  </a:lnTo>
                  <a:lnTo>
                    <a:pt x="3117" y="96492"/>
                  </a:lnTo>
                  <a:lnTo>
                    <a:pt x="3726" y="97344"/>
                  </a:lnTo>
                  <a:lnTo>
                    <a:pt x="4335" y="98172"/>
                  </a:lnTo>
                  <a:lnTo>
                    <a:pt x="4968" y="98976"/>
                  </a:lnTo>
                  <a:lnTo>
                    <a:pt x="5650" y="99731"/>
                  </a:lnTo>
                  <a:lnTo>
                    <a:pt x="6332" y="100486"/>
                  </a:lnTo>
                  <a:lnTo>
                    <a:pt x="7014" y="101216"/>
                  </a:lnTo>
                  <a:lnTo>
                    <a:pt x="7745" y="101898"/>
                  </a:lnTo>
                  <a:lnTo>
                    <a:pt x="8500" y="102556"/>
                  </a:lnTo>
                  <a:lnTo>
                    <a:pt x="9255" y="103189"/>
                  </a:lnTo>
                  <a:lnTo>
                    <a:pt x="10058" y="103798"/>
                  </a:lnTo>
                  <a:lnTo>
                    <a:pt x="10862" y="104382"/>
                  </a:lnTo>
                  <a:lnTo>
                    <a:pt x="11690" y="104918"/>
                  </a:lnTo>
                  <a:lnTo>
                    <a:pt x="12543" y="105430"/>
                  </a:lnTo>
                  <a:lnTo>
                    <a:pt x="13395" y="105917"/>
                  </a:lnTo>
                  <a:lnTo>
                    <a:pt x="14296" y="106379"/>
                  </a:lnTo>
                  <a:lnTo>
                    <a:pt x="15197" y="106793"/>
                  </a:lnTo>
                  <a:lnTo>
                    <a:pt x="16123" y="107183"/>
                  </a:lnTo>
                  <a:lnTo>
                    <a:pt x="17072" y="107524"/>
                  </a:lnTo>
                  <a:lnTo>
                    <a:pt x="18047" y="107865"/>
                  </a:lnTo>
                  <a:lnTo>
                    <a:pt x="19045" y="108157"/>
                  </a:lnTo>
                  <a:lnTo>
                    <a:pt x="20044" y="108401"/>
                  </a:lnTo>
                  <a:lnTo>
                    <a:pt x="21091" y="108620"/>
                  </a:lnTo>
                  <a:lnTo>
                    <a:pt x="22138" y="108815"/>
                  </a:lnTo>
                  <a:lnTo>
                    <a:pt x="23210" y="108985"/>
                  </a:lnTo>
                  <a:lnTo>
                    <a:pt x="24281" y="109107"/>
                  </a:lnTo>
                  <a:lnTo>
                    <a:pt x="25402" y="109180"/>
                  </a:lnTo>
                  <a:lnTo>
                    <a:pt x="26181" y="109229"/>
                  </a:lnTo>
                  <a:lnTo>
                    <a:pt x="26985" y="109253"/>
                  </a:lnTo>
                  <a:lnTo>
                    <a:pt x="28543" y="109253"/>
                  </a:lnTo>
                  <a:lnTo>
                    <a:pt x="29298" y="109229"/>
                  </a:lnTo>
                  <a:lnTo>
                    <a:pt x="30078" y="109204"/>
                  </a:lnTo>
                  <a:lnTo>
                    <a:pt x="31588" y="109083"/>
                  </a:lnTo>
                  <a:lnTo>
                    <a:pt x="33073" y="108912"/>
                  </a:lnTo>
                  <a:lnTo>
                    <a:pt x="34535" y="108693"/>
                  </a:lnTo>
                  <a:lnTo>
                    <a:pt x="35971" y="108425"/>
                  </a:lnTo>
                  <a:lnTo>
                    <a:pt x="37408" y="108108"/>
                  </a:lnTo>
                  <a:lnTo>
                    <a:pt x="38821" y="107719"/>
                  </a:lnTo>
                  <a:lnTo>
                    <a:pt x="40185" y="107305"/>
                  </a:lnTo>
                  <a:lnTo>
                    <a:pt x="41573" y="106818"/>
                  </a:lnTo>
                  <a:lnTo>
                    <a:pt x="42912" y="106306"/>
                  </a:lnTo>
                  <a:lnTo>
                    <a:pt x="44228" y="105746"/>
                  </a:lnTo>
                  <a:lnTo>
                    <a:pt x="45543" y="105162"/>
                  </a:lnTo>
                  <a:lnTo>
                    <a:pt x="46858" y="104504"/>
                  </a:lnTo>
                  <a:lnTo>
                    <a:pt x="48124" y="103822"/>
                  </a:lnTo>
                  <a:lnTo>
                    <a:pt x="49391" y="103116"/>
                  </a:lnTo>
                  <a:lnTo>
                    <a:pt x="50633" y="102361"/>
                  </a:lnTo>
                  <a:lnTo>
                    <a:pt x="51875" y="101557"/>
                  </a:lnTo>
                  <a:lnTo>
                    <a:pt x="53093" y="100729"/>
                  </a:lnTo>
                  <a:lnTo>
                    <a:pt x="54286" y="99877"/>
                  </a:lnTo>
                  <a:lnTo>
                    <a:pt x="55479" y="99000"/>
                  </a:lnTo>
                  <a:lnTo>
                    <a:pt x="56673" y="98075"/>
                  </a:lnTo>
                  <a:lnTo>
                    <a:pt x="57842" y="97125"/>
                  </a:lnTo>
                  <a:lnTo>
                    <a:pt x="58986" y="96175"/>
                  </a:lnTo>
                  <a:lnTo>
                    <a:pt x="60131" y="95176"/>
                  </a:lnTo>
                  <a:lnTo>
                    <a:pt x="61251" y="94153"/>
                  </a:lnTo>
                  <a:lnTo>
                    <a:pt x="62396" y="93131"/>
                  </a:lnTo>
                  <a:lnTo>
                    <a:pt x="63492" y="92059"/>
                  </a:lnTo>
                  <a:lnTo>
                    <a:pt x="64612" y="90987"/>
                  </a:lnTo>
                  <a:lnTo>
                    <a:pt x="65708" y="89892"/>
                  </a:lnTo>
                  <a:lnTo>
                    <a:pt x="66780" y="88796"/>
                  </a:lnTo>
                  <a:lnTo>
                    <a:pt x="68947" y="86531"/>
                  </a:lnTo>
                  <a:lnTo>
                    <a:pt x="71066" y="84241"/>
                  </a:lnTo>
                  <a:lnTo>
                    <a:pt x="73185" y="81903"/>
                  </a:lnTo>
                  <a:lnTo>
                    <a:pt x="75279" y="79565"/>
                  </a:lnTo>
                  <a:lnTo>
                    <a:pt x="79420" y="74865"/>
                  </a:lnTo>
                  <a:lnTo>
                    <a:pt x="81490" y="72527"/>
                  </a:lnTo>
                  <a:lnTo>
                    <a:pt x="83560" y="70238"/>
                  </a:lnTo>
                  <a:lnTo>
                    <a:pt x="85630" y="67973"/>
                  </a:lnTo>
                  <a:lnTo>
                    <a:pt x="87724" y="65756"/>
                  </a:lnTo>
                  <a:lnTo>
                    <a:pt x="88772" y="64685"/>
                  </a:lnTo>
                  <a:lnTo>
                    <a:pt x="89819" y="63613"/>
                  </a:lnTo>
                  <a:lnTo>
                    <a:pt x="90866" y="62566"/>
                  </a:lnTo>
                  <a:lnTo>
                    <a:pt x="91938" y="61543"/>
                  </a:lnTo>
                  <a:lnTo>
                    <a:pt x="92985" y="60545"/>
                  </a:lnTo>
                  <a:lnTo>
                    <a:pt x="94057" y="59570"/>
                  </a:lnTo>
                  <a:lnTo>
                    <a:pt x="95128" y="58621"/>
                  </a:lnTo>
                  <a:lnTo>
                    <a:pt x="96224" y="57695"/>
                  </a:lnTo>
                  <a:lnTo>
                    <a:pt x="97320" y="56794"/>
                  </a:lnTo>
                  <a:lnTo>
                    <a:pt x="98416" y="55942"/>
                  </a:lnTo>
                  <a:lnTo>
                    <a:pt x="99512" y="55089"/>
                  </a:lnTo>
                  <a:lnTo>
                    <a:pt x="100632" y="54286"/>
                  </a:lnTo>
                  <a:lnTo>
                    <a:pt x="101947" y="53409"/>
                  </a:lnTo>
                  <a:lnTo>
                    <a:pt x="103263" y="52532"/>
                  </a:lnTo>
                  <a:lnTo>
                    <a:pt x="104626" y="51704"/>
                  </a:lnTo>
                  <a:lnTo>
                    <a:pt x="106015" y="50900"/>
                  </a:lnTo>
                  <a:lnTo>
                    <a:pt x="107403" y="50145"/>
                  </a:lnTo>
                  <a:lnTo>
                    <a:pt x="108815" y="49415"/>
                  </a:lnTo>
                  <a:lnTo>
                    <a:pt x="110252" y="48733"/>
                  </a:lnTo>
                  <a:lnTo>
                    <a:pt x="111714" y="48075"/>
                  </a:lnTo>
                  <a:lnTo>
                    <a:pt x="113175" y="47491"/>
                  </a:lnTo>
                  <a:lnTo>
                    <a:pt x="114660" y="46931"/>
                  </a:lnTo>
                  <a:lnTo>
                    <a:pt x="116170" y="46419"/>
                  </a:lnTo>
                  <a:lnTo>
                    <a:pt x="117680" y="45981"/>
                  </a:lnTo>
                  <a:lnTo>
                    <a:pt x="119215" y="45567"/>
                  </a:lnTo>
                  <a:lnTo>
                    <a:pt x="119994" y="45396"/>
                  </a:lnTo>
                  <a:lnTo>
                    <a:pt x="120773" y="45226"/>
                  </a:lnTo>
                  <a:lnTo>
                    <a:pt x="121553" y="45080"/>
                  </a:lnTo>
                  <a:lnTo>
                    <a:pt x="122332" y="44934"/>
                  </a:lnTo>
                  <a:lnTo>
                    <a:pt x="123136" y="44812"/>
                  </a:lnTo>
                  <a:lnTo>
                    <a:pt x="123915" y="44714"/>
                  </a:lnTo>
                  <a:lnTo>
                    <a:pt x="124816" y="44617"/>
                  </a:lnTo>
                  <a:lnTo>
                    <a:pt x="125693" y="44568"/>
                  </a:lnTo>
                  <a:lnTo>
                    <a:pt x="126570" y="44520"/>
                  </a:lnTo>
                  <a:lnTo>
                    <a:pt x="127422" y="44495"/>
                  </a:lnTo>
                  <a:lnTo>
                    <a:pt x="128299" y="44520"/>
                  </a:lnTo>
                  <a:lnTo>
                    <a:pt x="129151" y="44544"/>
                  </a:lnTo>
                  <a:lnTo>
                    <a:pt x="130028" y="44593"/>
                  </a:lnTo>
                  <a:lnTo>
                    <a:pt x="130880" y="44666"/>
                  </a:lnTo>
                  <a:lnTo>
                    <a:pt x="131709" y="44763"/>
                  </a:lnTo>
                  <a:lnTo>
                    <a:pt x="132561" y="44861"/>
                  </a:lnTo>
                  <a:lnTo>
                    <a:pt x="133413" y="45007"/>
                  </a:lnTo>
                  <a:lnTo>
                    <a:pt x="134241" y="45153"/>
                  </a:lnTo>
                  <a:lnTo>
                    <a:pt x="135922" y="45469"/>
                  </a:lnTo>
                  <a:lnTo>
                    <a:pt x="137602" y="45859"/>
                  </a:lnTo>
                  <a:lnTo>
                    <a:pt x="139258" y="46273"/>
                  </a:lnTo>
                  <a:lnTo>
                    <a:pt x="140914" y="46711"/>
                  </a:lnTo>
                  <a:lnTo>
                    <a:pt x="144251" y="47661"/>
                  </a:lnTo>
                  <a:lnTo>
                    <a:pt x="145907" y="48124"/>
                  </a:lnTo>
                  <a:lnTo>
                    <a:pt x="147588" y="48587"/>
                  </a:lnTo>
                  <a:lnTo>
                    <a:pt x="149268" y="49025"/>
                  </a:lnTo>
                  <a:lnTo>
                    <a:pt x="150973" y="49439"/>
                  </a:lnTo>
                  <a:lnTo>
                    <a:pt x="152361" y="49756"/>
                  </a:lnTo>
                  <a:lnTo>
                    <a:pt x="153749" y="49999"/>
                  </a:lnTo>
                  <a:lnTo>
                    <a:pt x="154456" y="50097"/>
                  </a:lnTo>
                  <a:lnTo>
                    <a:pt x="155137" y="50170"/>
                  </a:lnTo>
                  <a:lnTo>
                    <a:pt x="155819" y="50243"/>
                  </a:lnTo>
                  <a:lnTo>
                    <a:pt x="156501" y="50292"/>
                  </a:lnTo>
                  <a:lnTo>
                    <a:pt x="157183" y="50316"/>
                  </a:lnTo>
                  <a:lnTo>
                    <a:pt x="157865" y="50340"/>
                  </a:lnTo>
                  <a:lnTo>
                    <a:pt x="158523" y="50340"/>
                  </a:lnTo>
                  <a:lnTo>
                    <a:pt x="159205" y="50316"/>
                  </a:lnTo>
                  <a:lnTo>
                    <a:pt x="159862" y="50292"/>
                  </a:lnTo>
                  <a:lnTo>
                    <a:pt x="160520" y="50243"/>
                  </a:lnTo>
                  <a:lnTo>
                    <a:pt x="161177" y="50170"/>
                  </a:lnTo>
                  <a:lnTo>
                    <a:pt x="161835" y="50097"/>
                  </a:lnTo>
                  <a:lnTo>
                    <a:pt x="162492" y="49999"/>
                  </a:lnTo>
                  <a:lnTo>
                    <a:pt x="163150" y="49877"/>
                  </a:lnTo>
                  <a:lnTo>
                    <a:pt x="163783" y="49731"/>
                  </a:lnTo>
                  <a:lnTo>
                    <a:pt x="164416" y="49585"/>
                  </a:lnTo>
                  <a:lnTo>
                    <a:pt x="165074" y="49390"/>
                  </a:lnTo>
                  <a:lnTo>
                    <a:pt x="165707" y="49196"/>
                  </a:lnTo>
                  <a:lnTo>
                    <a:pt x="166340" y="49001"/>
                  </a:lnTo>
                  <a:lnTo>
                    <a:pt x="166974" y="48757"/>
                  </a:lnTo>
                  <a:lnTo>
                    <a:pt x="167583" y="48514"/>
                  </a:lnTo>
                  <a:lnTo>
                    <a:pt x="168216" y="48246"/>
                  </a:lnTo>
                  <a:lnTo>
                    <a:pt x="168825" y="47954"/>
                  </a:lnTo>
                  <a:lnTo>
                    <a:pt x="169458" y="47637"/>
                  </a:lnTo>
                  <a:lnTo>
                    <a:pt x="170067" y="47320"/>
                  </a:lnTo>
                  <a:lnTo>
                    <a:pt x="170676" y="46955"/>
                  </a:lnTo>
                  <a:lnTo>
                    <a:pt x="171260" y="46590"/>
                  </a:lnTo>
                  <a:lnTo>
                    <a:pt x="171869" y="46200"/>
                  </a:lnTo>
                  <a:lnTo>
                    <a:pt x="172940" y="45445"/>
                  </a:lnTo>
                  <a:lnTo>
                    <a:pt x="173988" y="44666"/>
                  </a:lnTo>
                  <a:lnTo>
                    <a:pt x="174962" y="43838"/>
                  </a:lnTo>
                  <a:lnTo>
                    <a:pt x="175936" y="42985"/>
                  </a:lnTo>
                  <a:lnTo>
                    <a:pt x="176862" y="42108"/>
                  </a:lnTo>
                  <a:lnTo>
                    <a:pt x="177763" y="41207"/>
                  </a:lnTo>
                  <a:lnTo>
                    <a:pt x="178639" y="40258"/>
                  </a:lnTo>
                  <a:lnTo>
                    <a:pt x="179492" y="39308"/>
                  </a:lnTo>
                  <a:lnTo>
                    <a:pt x="180320" y="38334"/>
                  </a:lnTo>
                  <a:lnTo>
                    <a:pt x="181124" y="37335"/>
                  </a:lnTo>
                  <a:lnTo>
                    <a:pt x="181903" y="36312"/>
                  </a:lnTo>
                  <a:lnTo>
                    <a:pt x="182658" y="35265"/>
                  </a:lnTo>
                  <a:lnTo>
                    <a:pt x="183413" y="34218"/>
                  </a:lnTo>
                  <a:lnTo>
                    <a:pt x="184168" y="33170"/>
                  </a:lnTo>
                  <a:lnTo>
                    <a:pt x="185629" y="31027"/>
                  </a:lnTo>
                  <a:lnTo>
                    <a:pt x="188479" y="26692"/>
                  </a:lnTo>
                  <a:lnTo>
                    <a:pt x="189940" y="24549"/>
                  </a:lnTo>
                  <a:lnTo>
                    <a:pt x="191401" y="22406"/>
                  </a:lnTo>
                  <a:lnTo>
                    <a:pt x="192156" y="21359"/>
                  </a:lnTo>
                  <a:lnTo>
                    <a:pt x="192935" y="20336"/>
                  </a:lnTo>
                  <a:lnTo>
                    <a:pt x="193715" y="19313"/>
                  </a:lnTo>
                  <a:lnTo>
                    <a:pt x="194518" y="18314"/>
                  </a:lnTo>
                  <a:lnTo>
                    <a:pt x="195347" y="17340"/>
                  </a:lnTo>
                  <a:lnTo>
                    <a:pt x="196199" y="16366"/>
                  </a:lnTo>
                  <a:lnTo>
                    <a:pt x="197076" y="15441"/>
                  </a:lnTo>
                  <a:lnTo>
                    <a:pt x="197977" y="14515"/>
                  </a:lnTo>
                  <a:lnTo>
                    <a:pt x="198610" y="13931"/>
                  </a:lnTo>
                  <a:lnTo>
                    <a:pt x="199243" y="13346"/>
                  </a:lnTo>
                  <a:lnTo>
                    <a:pt x="199876" y="12786"/>
                  </a:lnTo>
                  <a:lnTo>
                    <a:pt x="200534" y="12250"/>
                  </a:lnTo>
                  <a:lnTo>
                    <a:pt x="201216" y="11714"/>
                  </a:lnTo>
                  <a:lnTo>
                    <a:pt x="201874" y="11227"/>
                  </a:lnTo>
                  <a:lnTo>
                    <a:pt x="202580" y="10740"/>
                  </a:lnTo>
                  <a:lnTo>
                    <a:pt x="203262" y="10253"/>
                  </a:lnTo>
                  <a:lnTo>
                    <a:pt x="203992" y="9815"/>
                  </a:lnTo>
                  <a:lnTo>
                    <a:pt x="204699" y="9376"/>
                  </a:lnTo>
                  <a:lnTo>
                    <a:pt x="205429" y="8962"/>
                  </a:lnTo>
                  <a:lnTo>
                    <a:pt x="206160" y="8548"/>
                  </a:lnTo>
                  <a:lnTo>
                    <a:pt x="206915" y="8183"/>
                  </a:lnTo>
                  <a:lnTo>
                    <a:pt x="207670" y="7818"/>
                  </a:lnTo>
                  <a:lnTo>
                    <a:pt x="208425" y="7452"/>
                  </a:lnTo>
                  <a:lnTo>
                    <a:pt x="209180" y="7136"/>
                  </a:lnTo>
                  <a:lnTo>
                    <a:pt x="209959" y="6819"/>
                  </a:lnTo>
                  <a:lnTo>
                    <a:pt x="210763" y="6503"/>
                  </a:lnTo>
                  <a:lnTo>
                    <a:pt x="211542" y="6235"/>
                  </a:lnTo>
                  <a:lnTo>
                    <a:pt x="212346" y="5967"/>
                  </a:lnTo>
                  <a:lnTo>
                    <a:pt x="213150" y="5723"/>
                  </a:lnTo>
                  <a:lnTo>
                    <a:pt x="213953" y="5480"/>
                  </a:lnTo>
                  <a:lnTo>
                    <a:pt x="214757" y="5285"/>
                  </a:lnTo>
                  <a:lnTo>
                    <a:pt x="215585" y="5090"/>
                  </a:lnTo>
                  <a:lnTo>
                    <a:pt x="216413" y="4895"/>
                  </a:lnTo>
                  <a:lnTo>
                    <a:pt x="217241" y="4725"/>
                  </a:lnTo>
                  <a:lnTo>
                    <a:pt x="218069" y="4579"/>
                  </a:lnTo>
                  <a:lnTo>
                    <a:pt x="218922" y="4457"/>
                  </a:lnTo>
                  <a:lnTo>
                    <a:pt x="219774" y="4335"/>
                  </a:lnTo>
                  <a:lnTo>
                    <a:pt x="220602" y="4238"/>
                  </a:lnTo>
                  <a:lnTo>
                    <a:pt x="221454" y="4140"/>
                  </a:lnTo>
                  <a:lnTo>
                    <a:pt x="222307" y="4092"/>
                  </a:lnTo>
                  <a:lnTo>
                    <a:pt x="223378" y="4018"/>
                  </a:lnTo>
                  <a:lnTo>
                    <a:pt x="224426" y="3970"/>
                  </a:lnTo>
                  <a:lnTo>
                    <a:pt x="226544" y="3970"/>
                  </a:lnTo>
                  <a:lnTo>
                    <a:pt x="227567" y="3994"/>
                  </a:lnTo>
                  <a:lnTo>
                    <a:pt x="228615" y="4043"/>
                  </a:lnTo>
                  <a:lnTo>
                    <a:pt x="229638" y="4116"/>
                  </a:lnTo>
                  <a:lnTo>
                    <a:pt x="230660" y="4213"/>
                  </a:lnTo>
                  <a:lnTo>
                    <a:pt x="231683" y="4335"/>
                  </a:lnTo>
                  <a:lnTo>
                    <a:pt x="232682" y="4481"/>
                  </a:lnTo>
                  <a:lnTo>
                    <a:pt x="233680" y="4627"/>
                  </a:lnTo>
                  <a:lnTo>
                    <a:pt x="234679" y="4822"/>
                  </a:lnTo>
                  <a:lnTo>
                    <a:pt x="235677" y="5017"/>
                  </a:lnTo>
                  <a:lnTo>
                    <a:pt x="236652" y="5236"/>
                  </a:lnTo>
                  <a:lnTo>
                    <a:pt x="237650" y="5455"/>
                  </a:lnTo>
                  <a:lnTo>
                    <a:pt x="238624" y="5723"/>
                  </a:lnTo>
                  <a:lnTo>
                    <a:pt x="239598" y="5991"/>
                  </a:lnTo>
                  <a:lnTo>
                    <a:pt x="240548" y="6283"/>
                  </a:lnTo>
                  <a:lnTo>
                    <a:pt x="241522" y="6600"/>
                  </a:lnTo>
                  <a:lnTo>
                    <a:pt x="242472" y="6917"/>
                  </a:lnTo>
                  <a:lnTo>
                    <a:pt x="243422" y="7258"/>
                  </a:lnTo>
                  <a:lnTo>
                    <a:pt x="244348" y="7623"/>
                  </a:lnTo>
                  <a:lnTo>
                    <a:pt x="245297" y="7988"/>
                  </a:lnTo>
                  <a:lnTo>
                    <a:pt x="246223" y="8378"/>
                  </a:lnTo>
                  <a:lnTo>
                    <a:pt x="247148" y="8792"/>
                  </a:lnTo>
                  <a:lnTo>
                    <a:pt x="248074" y="9206"/>
                  </a:lnTo>
                  <a:lnTo>
                    <a:pt x="248975" y="9644"/>
                  </a:lnTo>
                  <a:lnTo>
                    <a:pt x="249876" y="10083"/>
                  </a:lnTo>
                  <a:lnTo>
                    <a:pt x="251678" y="11008"/>
                  </a:lnTo>
                  <a:lnTo>
                    <a:pt x="253456" y="12007"/>
                  </a:lnTo>
                  <a:lnTo>
                    <a:pt x="255210" y="13030"/>
                  </a:lnTo>
                  <a:lnTo>
                    <a:pt x="256963" y="14125"/>
                  </a:lnTo>
                  <a:lnTo>
                    <a:pt x="258668" y="15246"/>
                  </a:lnTo>
                  <a:lnTo>
                    <a:pt x="260373" y="16415"/>
                  </a:lnTo>
                  <a:lnTo>
                    <a:pt x="262029" y="17608"/>
                  </a:lnTo>
                  <a:lnTo>
                    <a:pt x="263685" y="18850"/>
                  </a:lnTo>
                  <a:lnTo>
                    <a:pt x="265317" y="20092"/>
                  </a:lnTo>
                  <a:lnTo>
                    <a:pt x="266948" y="21383"/>
                  </a:lnTo>
                  <a:lnTo>
                    <a:pt x="268531" y="22698"/>
                  </a:lnTo>
                  <a:lnTo>
                    <a:pt x="270115" y="24038"/>
                  </a:lnTo>
                  <a:lnTo>
                    <a:pt x="271649" y="25401"/>
                  </a:lnTo>
                  <a:lnTo>
                    <a:pt x="273183" y="26765"/>
                  </a:lnTo>
                  <a:lnTo>
                    <a:pt x="274693" y="28154"/>
                  </a:lnTo>
                  <a:lnTo>
                    <a:pt x="276203" y="29542"/>
                  </a:lnTo>
                  <a:lnTo>
                    <a:pt x="277689" y="30930"/>
                  </a:lnTo>
                  <a:lnTo>
                    <a:pt x="279126" y="32318"/>
                  </a:lnTo>
                  <a:lnTo>
                    <a:pt x="278882" y="31782"/>
                  </a:lnTo>
                  <a:lnTo>
                    <a:pt x="278614" y="31246"/>
                  </a:lnTo>
                  <a:lnTo>
                    <a:pt x="278030" y="30151"/>
                  </a:lnTo>
                  <a:lnTo>
                    <a:pt x="277396" y="29103"/>
                  </a:lnTo>
                  <a:lnTo>
                    <a:pt x="276690" y="28032"/>
                  </a:lnTo>
                  <a:lnTo>
                    <a:pt x="275960" y="26985"/>
                  </a:lnTo>
                  <a:lnTo>
                    <a:pt x="275156" y="25962"/>
                  </a:lnTo>
                  <a:lnTo>
                    <a:pt x="274328" y="24939"/>
                  </a:lnTo>
                  <a:lnTo>
                    <a:pt x="273427" y="23940"/>
                  </a:lnTo>
                  <a:lnTo>
                    <a:pt x="272526" y="22942"/>
                  </a:lnTo>
                  <a:lnTo>
                    <a:pt x="271551" y="21968"/>
                  </a:lnTo>
                  <a:lnTo>
                    <a:pt x="270553" y="20993"/>
                  </a:lnTo>
                  <a:lnTo>
                    <a:pt x="269530" y="20044"/>
                  </a:lnTo>
                  <a:lnTo>
                    <a:pt x="268458" y="19118"/>
                  </a:lnTo>
                  <a:lnTo>
                    <a:pt x="267387" y="18193"/>
                  </a:lnTo>
                  <a:lnTo>
                    <a:pt x="266267" y="17292"/>
                  </a:lnTo>
                  <a:lnTo>
                    <a:pt x="265146" y="16415"/>
                  </a:lnTo>
                  <a:lnTo>
                    <a:pt x="264002" y="15562"/>
                  </a:lnTo>
                  <a:lnTo>
                    <a:pt x="262857" y="14710"/>
                  </a:lnTo>
                  <a:lnTo>
                    <a:pt x="261664" y="13906"/>
                  </a:lnTo>
                  <a:lnTo>
                    <a:pt x="260495" y="13103"/>
                  </a:lnTo>
                  <a:lnTo>
                    <a:pt x="259301" y="12323"/>
                  </a:lnTo>
                  <a:lnTo>
                    <a:pt x="258108" y="11544"/>
                  </a:lnTo>
                  <a:lnTo>
                    <a:pt x="256914" y="10813"/>
                  </a:lnTo>
                  <a:lnTo>
                    <a:pt x="255745" y="10107"/>
                  </a:lnTo>
                  <a:lnTo>
                    <a:pt x="254552" y="9401"/>
                  </a:lnTo>
                  <a:lnTo>
                    <a:pt x="253383" y="8743"/>
                  </a:lnTo>
                  <a:lnTo>
                    <a:pt x="252214" y="8110"/>
                  </a:lnTo>
                  <a:lnTo>
                    <a:pt x="251069" y="7477"/>
                  </a:lnTo>
                  <a:lnTo>
                    <a:pt x="249925" y="6892"/>
                  </a:lnTo>
                  <a:lnTo>
                    <a:pt x="248804" y="6332"/>
                  </a:lnTo>
                  <a:lnTo>
                    <a:pt x="246661" y="5285"/>
                  </a:lnTo>
                  <a:lnTo>
                    <a:pt x="245005" y="4554"/>
                  </a:lnTo>
                  <a:lnTo>
                    <a:pt x="243349" y="3872"/>
                  </a:lnTo>
                  <a:lnTo>
                    <a:pt x="241669" y="3215"/>
                  </a:lnTo>
                  <a:lnTo>
                    <a:pt x="239964" y="2630"/>
                  </a:lnTo>
                  <a:lnTo>
                    <a:pt x="238235" y="2119"/>
                  </a:lnTo>
                  <a:lnTo>
                    <a:pt x="237358" y="1875"/>
                  </a:lnTo>
                  <a:lnTo>
                    <a:pt x="236505" y="1632"/>
                  </a:lnTo>
                  <a:lnTo>
                    <a:pt x="235629" y="1413"/>
                  </a:lnTo>
                  <a:lnTo>
                    <a:pt x="234752" y="1218"/>
                  </a:lnTo>
                  <a:lnTo>
                    <a:pt x="233875" y="1023"/>
                  </a:lnTo>
                  <a:lnTo>
                    <a:pt x="232998" y="852"/>
                  </a:lnTo>
                  <a:lnTo>
                    <a:pt x="232097" y="706"/>
                  </a:lnTo>
                  <a:lnTo>
                    <a:pt x="231221" y="560"/>
                  </a:lnTo>
                  <a:lnTo>
                    <a:pt x="230344" y="438"/>
                  </a:lnTo>
                  <a:lnTo>
                    <a:pt x="229443" y="341"/>
                  </a:lnTo>
                  <a:lnTo>
                    <a:pt x="228542" y="244"/>
                  </a:lnTo>
                  <a:lnTo>
                    <a:pt x="227665" y="170"/>
                  </a:lnTo>
                  <a:lnTo>
                    <a:pt x="226764" y="97"/>
                  </a:lnTo>
                  <a:lnTo>
                    <a:pt x="225863" y="49"/>
                  </a:lnTo>
                  <a:lnTo>
                    <a:pt x="224961" y="24"/>
                  </a:lnTo>
                  <a:lnTo>
                    <a:pt x="224060"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Tree>
  </p:cSld>
  <p:clrMapOvr>
    <a:masterClrMapping/>
  </p:clrMapOvr>
</p:sldLayout>
</file>

<file path=ppt/slideLayouts/slideLayout3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Lesson Numer List">
  <p:cSld name="Lesson Numer List">
    <p:spTree>
      <p:nvGrpSpPr>
        <p:cNvPr id="297" name="Shape 297"/>
        <p:cNvGrpSpPr/>
        <p:nvPr/>
      </p:nvGrpSpPr>
      <p:grpSpPr>
        <a:xfrm>
          <a:off x="0" y="0"/>
          <a:ext cx="0" cy="0"/>
          <a:chOff x="0" y="0"/>
          <a:chExt cx="0" cy="0"/>
        </a:xfrm>
      </p:grpSpPr>
      <p:sp>
        <p:nvSpPr>
          <p:cNvPr id="298" name="Google Shape;298;p31"/>
          <p:cNvSpPr txBox="1"/>
          <p:nvPr>
            <p:ph type="title"/>
          </p:nvPr>
        </p:nvSpPr>
        <p:spPr>
          <a:xfrm>
            <a:off x="457200" y="542700"/>
            <a:ext cx="7772400" cy="291600"/>
          </a:xfrm>
          <a:prstGeom prst="rect">
            <a:avLst/>
          </a:prstGeom>
          <a:noFill/>
          <a:ln>
            <a:noFill/>
          </a:ln>
        </p:spPr>
        <p:txBody>
          <a:bodyPr anchorCtr="0" anchor="t" bIns="0" lIns="0" spcFirstLastPara="1" rIns="0" wrap="square" tIns="0">
            <a:spAutoFit/>
          </a:bodyPr>
          <a:lstStyle>
            <a:lvl1pPr lvl="0" rtl="0" algn="l">
              <a:lnSpc>
                <a:spcPct val="90000"/>
              </a:lnSpc>
              <a:spcBef>
                <a:spcPts val="0"/>
              </a:spcBef>
              <a:spcAft>
                <a:spcPts val="0"/>
              </a:spcAft>
              <a:buClr>
                <a:srgbClr val="8C1D5B"/>
              </a:buClr>
              <a:buSzPts val="1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299" name="Google Shape;299;p31"/>
          <p:cNvSpPr txBox="1"/>
          <p:nvPr>
            <p:ph idx="1" type="body"/>
          </p:nvPr>
        </p:nvSpPr>
        <p:spPr>
          <a:xfrm>
            <a:off x="457200" y="934200"/>
            <a:ext cx="6858000" cy="302400"/>
          </a:xfrm>
          <a:prstGeom prst="rect">
            <a:avLst/>
          </a:prstGeom>
          <a:noFill/>
          <a:ln>
            <a:noFill/>
          </a:ln>
        </p:spPr>
        <p:txBody>
          <a:bodyPr anchorCtr="0" anchor="t" bIns="45700" lIns="0" spcFirstLastPara="1" rIns="0" wrap="square" tIns="45700">
            <a:spAutoFit/>
          </a:bodyPr>
          <a:lstStyle>
            <a:lvl1pPr indent="-228600" lvl="0" marL="457200" marR="0" rtl="0" algn="l">
              <a:lnSpc>
                <a:spcPct val="110000"/>
              </a:lnSpc>
              <a:spcBef>
                <a:spcPts val="700"/>
              </a:spcBef>
              <a:spcAft>
                <a:spcPts val="0"/>
              </a:spcAft>
              <a:buClr>
                <a:srgbClr val="595959"/>
              </a:buClr>
              <a:buSzPts val="2000"/>
              <a:buFont typeface="Arial"/>
              <a:buNone/>
              <a:defRPr b="0" i="0" sz="2000" u="none" cap="none" strike="noStrike">
                <a:solidFill>
                  <a:srgbClr val="595959"/>
                </a:solidFill>
                <a:latin typeface="Arial"/>
                <a:ea typeface="Arial"/>
                <a:cs typeface="Arial"/>
                <a:sym typeface="Arial"/>
              </a:defRPr>
            </a:lvl1pPr>
            <a:lvl2pPr indent="-228600" lvl="1" marL="914400" marR="0" rtl="0" algn="l">
              <a:lnSpc>
                <a:spcPct val="90000"/>
              </a:lnSpc>
              <a:spcBef>
                <a:spcPts val="700"/>
              </a:spcBef>
              <a:spcAft>
                <a:spcPts val="0"/>
              </a:spcAft>
              <a:buClr>
                <a:schemeClr val="dk1"/>
              </a:buClr>
              <a:buSzPts val="2000"/>
              <a:buFont typeface="Arial"/>
              <a:buNone/>
              <a:defRPr b="0" i="0" sz="2000" u="none" cap="none" strike="noStrike">
                <a:solidFill>
                  <a:schemeClr val="dk1"/>
                </a:solidFill>
                <a:latin typeface="Arial"/>
                <a:ea typeface="Arial"/>
                <a:cs typeface="Arial"/>
                <a:sym typeface="Arial"/>
              </a:defRPr>
            </a:lvl2pPr>
            <a:lvl3pPr indent="-228600" lvl="2" marL="1371600"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Arial"/>
                <a:ea typeface="Arial"/>
                <a:cs typeface="Arial"/>
                <a:sym typeface="Arial"/>
              </a:defRPr>
            </a:lvl3pPr>
            <a:lvl4pPr indent="-228600" lvl="3" marL="1828800"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Arial"/>
                <a:ea typeface="Arial"/>
                <a:cs typeface="Arial"/>
                <a:sym typeface="Arial"/>
              </a:defRPr>
            </a:lvl4pPr>
            <a:lvl5pPr indent="-228600" lvl="4" marL="2286000"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Arial"/>
                <a:ea typeface="Arial"/>
                <a:cs typeface="Arial"/>
                <a:sym typeface="Arial"/>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9pPr>
          </a:lstStyle>
          <a:p/>
        </p:txBody>
      </p:sp>
      <p:sp>
        <p:nvSpPr>
          <p:cNvPr id="300" name="Google Shape;300;p31"/>
          <p:cNvSpPr txBox="1"/>
          <p:nvPr>
            <p:ph idx="2" type="body"/>
          </p:nvPr>
        </p:nvSpPr>
        <p:spPr>
          <a:xfrm>
            <a:off x="439200" y="1536300"/>
            <a:ext cx="3438000" cy="556200"/>
          </a:xfrm>
          <a:prstGeom prst="rect">
            <a:avLst/>
          </a:prstGeom>
          <a:noFill/>
          <a:ln>
            <a:noFill/>
          </a:ln>
        </p:spPr>
        <p:txBody>
          <a:bodyPr anchorCtr="0" anchor="t" bIns="45700" lIns="0" spcFirstLastPara="1" rIns="0" wrap="square" tIns="45700">
            <a:spAutoFit/>
          </a:bodyPr>
          <a:lstStyle>
            <a:lvl1pPr indent="-368300" lvl="0" marL="457200" marR="0" rtl="0" algn="l">
              <a:lnSpc>
                <a:spcPct val="110000"/>
              </a:lnSpc>
              <a:spcBef>
                <a:spcPts val="700"/>
              </a:spcBef>
              <a:spcAft>
                <a:spcPts val="0"/>
              </a:spcAft>
              <a:buClr>
                <a:srgbClr val="595959"/>
              </a:buClr>
              <a:buSzPts val="2200"/>
              <a:buFont typeface="Arial"/>
              <a:buAutoNum type="arabicPeriod"/>
              <a:defRPr b="1" i="0" sz="2000" u="none" cap="none" strike="noStrike">
                <a:solidFill>
                  <a:srgbClr val="595959"/>
                </a:solidFill>
                <a:latin typeface="Arial"/>
                <a:ea typeface="Arial"/>
                <a:cs typeface="Arial"/>
                <a:sym typeface="Arial"/>
              </a:defRPr>
            </a:lvl1pPr>
            <a:lvl2pPr indent="-381000" lvl="1" marL="914400" marR="0" rtl="0" algn="l">
              <a:lnSpc>
                <a:spcPct val="90000"/>
              </a:lnSpc>
              <a:spcBef>
                <a:spcPts val="700"/>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9pPr>
          </a:lstStyle>
          <a:p/>
        </p:txBody>
      </p:sp>
      <p:sp>
        <p:nvSpPr>
          <p:cNvPr descr="TK" id="301" name="Google Shape;301;p31"/>
          <p:cNvSpPr/>
          <p:nvPr>
            <p:ph idx="3" type="pic"/>
          </p:nvPr>
        </p:nvSpPr>
        <p:spPr>
          <a:xfrm>
            <a:off x="4035425" y="1536300"/>
            <a:ext cx="4669200" cy="2108700"/>
          </a:xfrm>
          <a:prstGeom prst="rect">
            <a:avLst/>
          </a:prstGeom>
          <a:noFill/>
          <a:ln>
            <a:noFill/>
          </a:ln>
        </p:spPr>
      </p:sp>
      <p:sp>
        <p:nvSpPr>
          <p:cNvPr id="302" name="Google Shape;302;p31"/>
          <p:cNvSpPr txBox="1"/>
          <p:nvPr>
            <p:ph idx="4" type="body"/>
          </p:nvPr>
        </p:nvSpPr>
        <p:spPr>
          <a:xfrm>
            <a:off x="0" y="4779000"/>
            <a:ext cx="9144000" cy="151200"/>
          </a:xfrm>
          <a:prstGeom prst="rect">
            <a:avLst/>
          </a:prstGeom>
          <a:noFill/>
          <a:ln>
            <a:noFill/>
          </a:ln>
        </p:spPr>
        <p:txBody>
          <a:bodyPr anchorCtr="0" anchor="t" bIns="45700" lIns="91425" spcFirstLastPara="1" rIns="91425" wrap="square" tIns="45700">
            <a:noAutofit/>
          </a:bodyPr>
          <a:lstStyle>
            <a:lvl1pPr indent="-228600" lvl="0" marL="457200" marR="0" rtl="0" algn="ctr">
              <a:lnSpc>
                <a:spcPct val="90000"/>
              </a:lnSpc>
              <a:spcBef>
                <a:spcPts val="1000"/>
              </a:spcBef>
              <a:spcAft>
                <a:spcPts val="0"/>
              </a:spcAft>
              <a:buClr>
                <a:srgbClr val="595959"/>
              </a:buClr>
              <a:buSzPts val="800"/>
              <a:buFont typeface="Arial"/>
              <a:buNone/>
              <a:defRPr b="0" i="0" sz="800" u="none" cap="none" strike="noStrike">
                <a:solidFill>
                  <a:srgbClr val="595959"/>
                </a:solidFill>
                <a:latin typeface="Arial"/>
                <a:ea typeface="Arial"/>
                <a:cs typeface="Arial"/>
                <a:sym typeface="Arial"/>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9pPr>
          </a:lstStyle>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Lesson Act on It">
  <p:cSld name="Lesson Act on It">
    <p:spTree>
      <p:nvGrpSpPr>
        <p:cNvPr id="303" name="Shape 303"/>
        <p:cNvGrpSpPr/>
        <p:nvPr/>
      </p:nvGrpSpPr>
      <p:grpSpPr>
        <a:xfrm>
          <a:off x="0" y="0"/>
          <a:ext cx="0" cy="0"/>
          <a:chOff x="0" y="0"/>
          <a:chExt cx="0" cy="0"/>
        </a:xfrm>
      </p:grpSpPr>
      <p:sp>
        <p:nvSpPr>
          <p:cNvPr id="304" name="Google Shape;304;p32"/>
          <p:cNvSpPr txBox="1"/>
          <p:nvPr>
            <p:ph type="title"/>
          </p:nvPr>
        </p:nvSpPr>
        <p:spPr>
          <a:xfrm>
            <a:off x="457200" y="542700"/>
            <a:ext cx="7772400" cy="291000"/>
          </a:xfrm>
          <a:prstGeom prst="rect">
            <a:avLst/>
          </a:prstGeom>
          <a:noFill/>
          <a:ln>
            <a:noFill/>
          </a:ln>
        </p:spPr>
        <p:txBody>
          <a:bodyPr anchorCtr="0" anchor="t" bIns="0" lIns="0" spcFirstLastPara="1" rIns="0" wrap="square" tIns="0">
            <a:spAutoFit/>
          </a:bodyPr>
          <a:lstStyle>
            <a:lvl1pPr lvl="0" rtl="0" algn="l">
              <a:lnSpc>
                <a:spcPct val="90000"/>
              </a:lnSpc>
              <a:spcBef>
                <a:spcPts val="0"/>
              </a:spcBef>
              <a:spcAft>
                <a:spcPts val="0"/>
              </a:spcAft>
              <a:buClr>
                <a:srgbClr val="8C1D5B"/>
              </a:buClr>
              <a:buSzPts val="1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305" name="Google Shape;305;p32"/>
          <p:cNvSpPr txBox="1"/>
          <p:nvPr>
            <p:ph idx="1" type="body"/>
          </p:nvPr>
        </p:nvSpPr>
        <p:spPr>
          <a:xfrm>
            <a:off x="457200" y="934200"/>
            <a:ext cx="6130800" cy="303600"/>
          </a:xfrm>
          <a:prstGeom prst="rect">
            <a:avLst/>
          </a:prstGeom>
          <a:noFill/>
          <a:ln>
            <a:noFill/>
          </a:ln>
        </p:spPr>
        <p:txBody>
          <a:bodyPr anchorCtr="0" anchor="t" bIns="45700" lIns="0" spcFirstLastPara="1" rIns="0" wrap="square" tIns="45700">
            <a:spAutoFit/>
          </a:bodyPr>
          <a:lstStyle>
            <a:lvl1pPr indent="-368300" lvl="0" marL="457200" marR="0" rtl="0" algn="l">
              <a:lnSpc>
                <a:spcPct val="110000"/>
              </a:lnSpc>
              <a:spcBef>
                <a:spcPts val="700"/>
              </a:spcBef>
              <a:spcAft>
                <a:spcPts val="0"/>
              </a:spcAft>
              <a:buClr>
                <a:srgbClr val="8C1D5B"/>
              </a:buClr>
              <a:buSzPts val="2200"/>
              <a:buFont typeface="Arial"/>
              <a:buChar char="•"/>
              <a:defRPr b="0" i="0" sz="2000" u="none" cap="none" strike="noStrike">
                <a:solidFill>
                  <a:srgbClr val="595959"/>
                </a:solidFill>
                <a:latin typeface="Arial"/>
                <a:ea typeface="Arial"/>
                <a:cs typeface="Arial"/>
                <a:sym typeface="Arial"/>
              </a:defRPr>
            </a:lvl1pPr>
            <a:lvl2pPr indent="-381000" lvl="1" marL="914400" marR="0" rtl="0" algn="l">
              <a:lnSpc>
                <a:spcPct val="90000"/>
              </a:lnSpc>
              <a:spcBef>
                <a:spcPts val="700"/>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9pPr>
          </a:lstStyle>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Lesson Exit Ticket">
  <p:cSld name="Lesson Exit Ticket">
    <p:spTree>
      <p:nvGrpSpPr>
        <p:cNvPr id="306" name="Shape 306"/>
        <p:cNvGrpSpPr/>
        <p:nvPr/>
      </p:nvGrpSpPr>
      <p:grpSpPr>
        <a:xfrm>
          <a:off x="0" y="0"/>
          <a:ext cx="0" cy="0"/>
          <a:chOff x="0" y="0"/>
          <a:chExt cx="0" cy="0"/>
        </a:xfrm>
      </p:grpSpPr>
      <p:sp>
        <p:nvSpPr>
          <p:cNvPr id="307" name="Google Shape;307;p33"/>
          <p:cNvSpPr txBox="1"/>
          <p:nvPr>
            <p:ph idx="1" type="body"/>
          </p:nvPr>
        </p:nvSpPr>
        <p:spPr>
          <a:xfrm>
            <a:off x="457200" y="658800"/>
            <a:ext cx="6858000" cy="303600"/>
          </a:xfrm>
          <a:prstGeom prst="rect">
            <a:avLst/>
          </a:prstGeom>
          <a:noFill/>
          <a:ln>
            <a:noFill/>
          </a:ln>
        </p:spPr>
        <p:txBody>
          <a:bodyPr anchorCtr="0" anchor="t" bIns="45700" lIns="0" spcFirstLastPara="1" rIns="0" wrap="square" tIns="45700">
            <a:spAutoFit/>
          </a:bodyPr>
          <a:lstStyle>
            <a:lvl1pPr indent="-228600" lvl="0" marL="457200" marR="0" rtl="0" algn="l">
              <a:lnSpc>
                <a:spcPct val="110000"/>
              </a:lnSpc>
              <a:spcBef>
                <a:spcPts val="700"/>
              </a:spcBef>
              <a:spcAft>
                <a:spcPts val="0"/>
              </a:spcAft>
              <a:buClr>
                <a:srgbClr val="595959"/>
              </a:buClr>
              <a:buSzPts val="2000"/>
              <a:buFont typeface="Arial"/>
              <a:buNone/>
              <a:defRPr b="0" i="0" sz="2000" u="none" cap="none" strike="noStrike">
                <a:solidFill>
                  <a:srgbClr val="595959"/>
                </a:solidFill>
                <a:latin typeface="Arial"/>
                <a:ea typeface="Arial"/>
                <a:cs typeface="Arial"/>
                <a:sym typeface="Arial"/>
              </a:defRPr>
            </a:lvl1pPr>
            <a:lvl2pPr indent="-381000" lvl="1" marL="914400" marR="0" rtl="0" algn="l">
              <a:lnSpc>
                <a:spcPct val="90000"/>
              </a:lnSpc>
              <a:spcBef>
                <a:spcPts val="700"/>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9pPr>
          </a:lstStyle>
          <a:p/>
        </p:txBody>
      </p:sp>
      <p:sp>
        <p:nvSpPr>
          <p:cNvPr id="308" name="Google Shape;308;p33"/>
          <p:cNvSpPr txBox="1"/>
          <p:nvPr>
            <p:ph idx="2" type="body"/>
          </p:nvPr>
        </p:nvSpPr>
        <p:spPr>
          <a:xfrm>
            <a:off x="457200" y="1034100"/>
            <a:ext cx="6858000" cy="2440800"/>
          </a:xfrm>
          <a:prstGeom prst="rect">
            <a:avLst/>
          </a:prstGeom>
          <a:noFill/>
          <a:ln>
            <a:noFill/>
          </a:ln>
        </p:spPr>
        <p:txBody>
          <a:bodyPr anchorCtr="0" anchor="t" bIns="45700" lIns="0" spcFirstLastPara="1" rIns="0" wrap="square" tIns="45700">
            <a:spAutoFit/>
          </a:bodyPr>
          <a:lstStyle>
            <a:lvl1pPr indent="-368300" lvl="0" marL="457200" marR="0" rtl="0" algn="l">
              <a:lnSpc>
                <a:spcPct val="110000"/>
              </a:lnSpc>
              <a:spcBef>
                <a:spcPts val="700"/>
              </a:spcBef>
              <a:spcAft>
                <a:spcPts val="0"/>
              </a:spcAft>
              <a:buClr>
                <a:srgbClr val="595959"/>
              </a:buClr>
              <a:buSzPts val="2200"/>
              <a:buFont typeface="Arial"/>
              <a:buAutoNum type="arabicPeriod"/>
              <a:defRPr b="0" i="0" sz="2000" u="none" cap="none" strike="noStrike">
                <a:solidFill>
                  <a:srgbClr val="595959"/>
                </a:solidFill>
                <a:latin typeface="Arial"/>
                <a:ea typeface="Arial"/>
                <a:cs typeface="Arial"/>
                <a:sym typeface="Arial"/>
              </a:defRPr>
            </a:lvl1pPr>
            <a:lvl2pPr indent="-381000" lvl="1" marL="914400" marR="0" rtl="0" algn="l">
              <a:lnSpc>
                <a:spcPct val="90000"/>
              </a:lnSpc>
              <a:spcBef>
                <a:spcPts val="700"/>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9pPr>
          </a:lstStyle>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ake Action">
  <p:cSld name="Take Action">
    <p:spTree>
      <p:nvGrpSpPr>
        <p:cNvPr id="309" name="Shape 309"/>
        <p:cNvGrpSpPr/>
        <p:nvPr/>
      </p:nvGrpSpPr>
      <p:grpSpPr>
        <a:xfrm>
          <a:off x="0" y="0"/>
          <a:ext cx="0" cy="0"/>
          <a:chOff x="0" y="0"/>
          <a:chExt cx="0" cy="0"/>
        </a:xfrm>
      </p:grpSpPr>
      <p:sp>
        <p:nvSpPr>
          <p:cNvPr id="310" name="Google Shape;310;p34"/>
          <p:cNvSpPr txBox="1"/>
          <p:nvPr>
            <p:ph type="title"/>
          </p:nvPr>
        </p:nvSpPr>
        <p:spPr>
          <a:xfrm>
            <a:off x="457200" y="658800"/>
            <a:ext cx="7772400" cy="291000"/>
          </a:xfrm>
          <a:prstGeom prst="rect">
            <a:avLst/>
          </a:prstGeom>
          <a:noFill/>
          <a:ln>
            <a:noFill/>
          </a:ln>
        </p:spPr>
        <p:txBody>
          <a:bodyPr anchorCtr="0" anchor="t" bIns="0" lIns="0" spcFirstLastPara="1" rIns="0" wrap="square" tIns="0">
            <a:spAutoFit/>
          </a:bodyPr>
          <a:lstStyle>
            <a:lvl1pPr lvl="0" marR="0" rtl="0" algn="l">
              <a:lnSpc>
                <a:spcPct val="90000"/>
              </a:lnSpc>
              <a:spcBef>
                <a:spcPts val="0"/>
              </a:spcBef>
              <a:spcAft>
                <a:spcPts val="0"/>
              </a:spcAft>
              <a:buClr>
                <a:srgbClr val="CF2027"/>
              </a:buClr>
              <a:buSzPts val="2800"/>
              <a:buFont typeface="Arial"/>
              <a:buNone/>
              <a:defRPr b="1" i="0" sz="2800" u="none" cap="none" strike="noStrike">
                <a:solidFill>
                  <a:srgbClr val="CF2027"/>
                </a:solidFill>
                <a:latin typeface="Arial"/>
                <a:ea typeface="Arial"/>
                <a:cs typeface="Arial"/>
                <a:sym typeface="Arial"/>
              </a:defRPr>
            </a:lvl1pPr>
            <a:lvl2pPr lvl="1" rtl="0">
              <a:spcBef>
                <a:spcPts val="0"/>
              </a:spcBef>
              <a:spcAft>
                <a:spcPts val="0"/>
              </a:spcAft>
              <a:buSzPts val="2800"/>
              <a:buNone/>
              <a:defRPr sz="1800"/>
            </a:lvl2pPr>
            <a:lvl3pPr lvl="2" rtl="0">
              <a:spcBef>
                <a:spcPts val="0"/>
              </a:spcBef>
              <a:spcAft>
                <a:spcPts val="0"/>
              </a:spcAft>
              <a:buSzPts val="2800"/>
              <a:buNone/>
              <a:defRPr sz="1800"/>
            </a:lvl3pPr>
            <a:lvl4pPr lvl="3" rtl="0">
              <a:spcBef>
                <a:spcPts val="0"/>
              </a:spcBef>
              <a:spcAft>
                <a:spcPts val="0"/>
              </a:spcAft>
              <a:buSzPts val="2800"/>
              <a:buNone/>
              <a:defRPr sz="1800"/>
            </a:lvl4pPr>
            <a:lvl5pPr lvl="4" rtl="0">
              <a:spcBef>
                <a:spcPts val="0"/>
              </a:spcBef>
              <a:spcAft>
                <a:spcPts val="0"/>
              </a:spcAft>
              <a:buSzPts val="2800"/>
              <a:buNone/>
              <a:defRPr sz="1800"/>
            </a:lvl5pPr>
            <a:lvl6pPr lvl="5" rtl="0">
              <a:spcBef>
                <a:spcPts val="0"/>
              </a:spcBef>
              <a:spcAft>
                <a:spcPts val="0"/>
              </a:spcAft>
              <a:buSzPts val="2800"/>
              <a:buNone/>
              <a:defRPr sz="1800"/>
            </a:lvl6pPr>
            <a:lvl7pPr lvl="6" rtl="0">
              <a:spcBef>
                <a:spcPts val="0"/>
              </a:spcBef>
              <a:spcAft>
                <a:spcPts val="0"/>
              </a:spcAft>
              <a:buSzPts val="2800"/>
              <a:buNone/>
              <a:defRPr sz="1800"/>
            </a:lvl7pPr>
            <a:lvl8pPr lvl="7" rtl="0">
              <a:spcBef>
                <a:spcPts val="0"/>
              </a:spcBef>
              <a:spcAft>
                <a:spcPts val="0"/>
              </a:spcAft>
              <a:buSzPts val="2800"/>
              <a:buNone/>
              <a:defRPr sz="1800"/>
            </a:lvl8pPr>
            <a:lvl9pPr lvl="8" rtl="0">
              <a:spcBef>
                <a:spcPts val="0"/>
              </a:spcBef>
              <a:spcAft>
                <a:spcPts val="0"/>
              </a:spcAft>
              <a:buSzPts val="2800"/>
              <a:buNone/>
              <a:defRPr sz="1800"/>
            </a:lvl9pPr>
          </a:lstStyle>
          <a:p/>
        </p:txBody>
      </p:sp>
      <p:sp>
        <p:nvSpPr>
          <p:cNvPr id="311" name="Google Shape;311;p34"/>
          <p:cNvSpPr txBox="1"/>
          <p:nvPr>
            <p:ph idx="1" type="body"/>
          </p:nvPr>
        </p:nvSpPr>
        <p:spPr>
          <a:xfrm>
            <a:off x="457200" y="1069200"/>
            <a:ext cx="5662800" cy="303600"/>
          </a:xfrm>
          <a:prstGeom prst="rect">
            <a:avLst/>
          </a:prstGeom>
          <a:noFill/>
          <a:ln>
            <a:noFill/>
          </a:ln>
        </p:spPr>
        <p:txBody>
          <a:bodyPr anchorCtr="0" anchor="t" bIns="45700" lIns="0" spcFirstLastPara="1" rIns="0" wrap="square" tIns="45700">
            <a:spAutoFit/>
          </a:bodyPr>
          <a:lstStyle>
            <a:lvl1pPr indent="-228600" lvl="0" marL="457200" marR="0" rtl="0" algn="l">
              <a:lnSpc>
                <a:spcPct val="110000"/>
              </a:lnSpc>
              <a:spcBef>
                <a:spcPts val="700"/>
              </a:spcBef>
              <a:spcAft>
                <a:spcPts val="0"/>
              </a:spcAft>
              <a:buClr>
                <a:srgbClr val="595959"/>
              </a:buClr>
              <a:buSzPts val="2000"/>
              <a:buFont typeface="Arial"/>
              <a:buNone/>
              <a:defRPr b="0" i="0" sz="2000" u="none" cap="none" strike="noStrike">
                <a:solidFill>
                  <a:srgbClr val="595959"/>
                </a:solidFill>
                <a:latin typeface="Arial"/>
                <a:ea typeface="Arial"/>
                <a:cs typeface="Arial"/>
                <a:sym typeface="Arial"/>
              </a:defRPr>
            </a:lvl1pPr>
            <a:lvl2pPr indent="-381000" lvl="1" marL="914400" marR="0" rtl="0" algn="l">
              <a:lnSpc>
                <a:spcPct val="90000"/>
              </a:lnSpc>
              <a:spcBef>
                <a:spcPts val="700"/>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9pPr>
          </a:lstStyle>
          <a:p/>
        </p:txBody>
      </p:sp>
      <p:sp>
        <p:nvSpPr>
          <p:cNvPr id="312" name="Google Shape;312;p34"/>
          <p:cNvSpPr/>
          <p:nvPr>
            <p:ph idx="2" type="tbl"/>
          </p:nvPr>
        </p:nvSpPr>
        <p:spPr>
          <a:xfrm>
            <a:off x="457199" y="1790100"/>
            <a:ext cx="8028000" cy="2802600"/>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Clr>
                <a:schemeClr val="dk1"/>
              </a:buClr>
              <a:buSzPts val="1800"/>
              <a:buFont typeface="Arial"/>
              <a:buNone/>
              <a:defRPr b="0" i="0" sz="1800" u="none" cap="none" strike="noStrike">
                <a:solidFill>
                  <a:schemeClr val="dk1"/>
                </a:solidFill>
                <a:latin typeface="Arial"/>
                <a:ea typeface="Arial"/>
                <a:cs typeface="Arial"/>
                <a:sym typeface="Arial"/>
              </a:defRPr>
            </a:lvl1pPr>
            <a:lvl2pPr lvl="1" marR="0" rtl="0" algn="l">
              <a:spcBef>
                <a:spcPts val="0"/>
              </a:spcBef>
              <a:spcAft>
                <a:spcPts val="0"/>
              </a:spcAft>
              <a:buSzPts val="1400"/>
              <a:buNone/>
              <a:defRPr b="0" i="0" sz="1800" u="none" cap="none" strike="noStrike">
                <a:solidFill>
                  <a:schemeClr val="dk1"/>
                </a:solidFill>
                <a:latin typeface="Arial"/>
                <a:ea typeface="Arial"/>
                <a:cs typeface="Arial"/>
                <a:sym typeface="Arial"/>
              </a:defRPr>
            </a:lvl2pPr>
            <a:lvl3pPr lvl="2" marR="0" rtl="0" algn="l">
              <a:spcBef>
                <a:spcPts val="0"/>
              </a:spcBef>
              <a:spcAft>
                <a:spcPts val="0"/>
              </a:spcAft>
              <a:buSzPts val="1400"/>
              <a:buNone/>
              <a:defRPr b="0" i="0" sz="1800" u="none" cap="none" strike="noStrike">
                <a:solidFill>
                  <a:schemeClr val="dk1"/>
                </a:solidFill>
                <a:latin typeface="Arial"/>
                <a:ea typeface="Arial"/>
                <a:cs typeface="Arial"/>
                <a:sym typeface="Arial"/>
              </a:defRPr>
            </a:lvl3pPr>
            <a:lvl4pPr lvl="3" marR="0" rtl="0" algn="l">
              <a:spcBef>
                <a:spcPts val="0"/>
              </a:spcBef>
              <a:spcAft>
                <a:spcPts val="0"/>
              </a:spcAft>
              <a:buSzPts val="1400"/>
              <a:buNone/>
              <a:defRPr b="0" i="0" sz="1800" u="none" cap="none" strike="noStrike">
                <a:solidFill>
                  <a:schemeClr val="dk1"/>
                </a:solidFill>
                <a:latin typeface="Arial"/>
                <a:ea typeface="Arial"/>
                <a:cs typeface="Arial"/>
                <a:sym typeface="Arial"/>
              </a:defRPr>
            </a:lvl4pPr>
            <a:lvl5pPr lvl="4" marR="0" rtl="0" algn="l">
              <a:spcBef>
                <a:spcPts val="0"/>
              </a:spcBef>
              <a:spcAft>
                <a:spcPts val="0"/>
              </a:spcAft>
              <a:buSzPts val="1400"/>
              <a:buNone/>
              <a:defRPr b="0" i="0" sz="1800" u="none" cap="none" strike="noStrike">
                <a:solidFill>
                  <a:schemeClr val="dk1"/>
                </a:solidFill>
                <a:latin typeface="Arial"/>
                <a:ea typeface="Arial"/>
                <a:cs typeface="Arial"/>
                <a:sym typeface="Arial"/>
              </a:defRPr>
            </a:lvl5pPr>
            <a:lvl6pPr lvl="5" marR="0" rtl="0" algn="l">
              <a:spcBef>
                <a:spcPts val="0"/>
              </a:spcBef>
              <a:spcAft>
                <a:spcPts val="0"/>
              </a:spcAft>
              <a:buSzPts val="1400"/>
              <a:buNone/>
              <a:defRPr b="0" i="0" sz="1800" u="none" cap="none" strike="noStrike">
                <a:solidFill>
                  <a:schemeClr val="dk1"/>
                </a:solidFill>
                <a:latin typeface="Arial"/>
                <a:ea typeface="Arial"/>
                <a:cs typeface="Arial"/>
                <a:sym typeface="Arial"/>
              </a:defRPr>
            </a:lvl6pPr>
            <a:lvl7pPr lvl="6" marR="0" rtl="0" algn="l">
              <a:spcBef>
                <a:spcPts val="0"/>
              </a:spcBef>
              <a:spcAft>
                <a:spcPts val="0"/>
              </a:spcAft>
              <a:buSzPts val="1400"/>
              <a:buNone/>
              <a:defRPr b="0" i="0" sz="1800" u="none" cap="none" strike="noStrike">
                <a:solidFill>
                  <a:schemeClr val="dk1"/>
                </a:solidFill>
                <a:latin typeface="Arial"/>
                <a:ea typeface="Arial"/>
                <a:cs typeface="Arial"/>
                <a:sym typeface="Arial"/>
              </a:defRPr>
            </a:lvl7pPr>
            <a:lvl8pPr lvl="7" marR="0" rtl="0" algn="l">
              <a:spcBef>
                <a:spcPts val="0"/>
              </a:spcBef>
              <a:spcAft>
                <a:spcPts val="0"/>
              </a:spcAft>
              <a:buSzPts val="1400"/>
              <a:buNone/>
              <a:defRPr b="0" i="0" sz="1800" u="none" cap="none" strike="noStrike">
                <a:solidFill>
                  <a:schemeClr val="dk1"/>
                </a:solidFill>
                <a:latin typeface="Arial"/>
                <a:ea typeface="Arial"/>
                <a:cs typeface="Arial"/>
                <a:sym typeface="Arial"/>
              </a:defRPr>
            </a:lvl8pPr>
            <a:lvl9pPr lvl="8" marR="0" rtl="0" algn="l">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bg>
      <p:bgPr>
        <a:solidFill>
          <a:schemeClr val="lt2"/>
        </a:solidFill>
      </p:bgPr>
    </p:bg>
    <p:spTree>
      <p:nvGrpSpPr>
        <p:cNvPr id="46" name="Shape 46"/>
        <p:cNvGrpSpPr/>
        <p:nvPr/>
      </p:nvGrpSpPr>
      <p:grpSpPr>
        <a:xfrm>
          <a:off x="0" y="0"/>
          <a:ext cx="0" cy="0"/>
          <a:chOff x="0" y="0"/>
          <a:chExt cx="0" cy="0"/>
        </a:xfrm>
      </p:grpSpPr>
      <p:sp>
        <p:nvSpPr>
          <p:cNvPr id="47" name="Google Shape;47;p5"/>
          <p:cNvSpPr txBox="1"/>
          <p:nvPr>
            <p:ph type="title"/>
          </p:nvPr>
        </p:nvSpPr>
        <p:spPr>
          <a:xfrm>
            <a:off x="721625" y="445025"/>
            <a:ext cx="7700700" cy="572700"/>
          </a:xfrm>
          <a:prstGeom prst="rect">
            <a:avLst/>
          </a:prstGeom>
        </p:spPr>
        <p:txBody>
          <a:bodyPr anchorCtr="0" anchor="t" bIns="91425" lIns="91425" spcFirstLastPara="1" rIns="91425" wrap="square" tIns="91425">
            <a:noAutofit/>
          </a:bodyPr>
          <a:lstStyle>
            <a:lvl1pPr lvl="0" algn="ctr">
              <a:spcBef>
                <a:spcPts val="0"/>
              </a:spcBef>
              <a:spcAft>
                <a:spcPts val="0"/>
              </a:spcAft>
              <a:buSzPts val="2800"/>
              <a:buNone/>
              <a:defRPr>
                <a:solidFill>
                  <a:schemeClr val="accent2"/>
                </a:solidFill>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48" name="Google Shape;48;p5"/>
          <p:cNvSpPr txBox="1"/>
          <p:nvPr>
            <p:ph idx="1" type="subTitle"/>
          </p:nvPr>
        </p:nvSpPr>
        <p:spPr>
          <a:xfrm>
            <a:off x="1764525" y="2715100"/>
            <a:ext cx="2519400" cy="923700"/>
          </a:xfrm>
          <a:prstGeom prst="rect">
            <a:avLst/>
          </a:prstGeom>
        </p:spPr>
        <p:txBody>
          <a:bodyPr anchorCtr="0" anchor="t" bIns="91425" lIns="91425" spcFirstLastPara="1" rIns="91425" wrap="square" tIns="91425">
            <a:noAutofit/>
          </a:bodyPr>
          <a:lstStyle>
            <a:lvl1pPr lvl="0" rtl="0" algn="ctr">
              <a:spcBef>
                <a:spcPts val="0"/>
              </a:spcBef>
              <a:spcAft>
                <a:spcPts val="0"/>
              </a:spcAft>
              <a:buSzPts val="2800"/>
              <a:buNone/>
              <a:defRPr sz="1400"/>
            </a:lvl1pPr>
            <a:lvl2pPr lvl="1" rtl="0" algn="ctr">
              <a:lnSpc>
                <a:spcPct val="100000"/>
              </a:lnSpc>
              <a:spcBef>
                <a:spcPts val="0"/>
              </a:spcBef>
              <a:spcAft>
                <a:spcPts val="0"/>
              </a:spcAft>
              <a:buSzPts val="2800"/>
              <a:buNone/>
              <a:defRPr sz="2800"/>
            </a:lvl2pPr>
            <a:lvl3pPr lvl="2" rtl="0" algn="ctr">
              <a:lnSpc>
                <a:spcPct val="100000"/>
              </a:lnSpc>
              <a:spcBef>
                <a:spcPts val="0"/>
              </a:spcBef>
              <a:spcAft>
                <a:spcPts val="0"/>
              </a:spcAft>
              <a:buSzPts val="2800"/>
              <a:buNone/>
              <a:defRPr sz="2800"/>
            </a:lvl3pPr>
            <a:lvl4pPr lvl="3" rtl="0" algn="ctr">
              <a:lnSpc>
                <a:spcPct val="100000"/>
              </a:lnSpc>
              <a:spcBef>
                <a:spcPts val="0"/>
              </a:spcBef>
              <a:spcAft>
                <a:spcPts val="0"/>
              </a:spcAft>
              <a:buSzPts val="2800"/>
              <a:buNone/>
              <a:defRPr sz="2800"/>
            </a:lvl4pPr>
            <a:lvl5pPr lvl="4" rtl="0" algn="ctr">
              <a:lnSpc>
                <a:spcPct val="100000"/>
              </a:lnSpc>
              <a:spcBef>
                <a:spcPts val="0"/>
              </a:spcBef>
              <a:spcAft>
                <a:spcPts val="0"/>
              </a:spcAft>
              <a:buSzPts val="2800"/>
              <a:buNone/>
              <a:defRPr sz="2800"/>
            </a:lvl5pPr>
            <a:lvl6pPr lvl="5" rtl="0" algn="ctr">
              <a:lnSpc>
                <a:spcPct val="100000"/>
              </a:lnSpc>
              <a:spcBef>
                <a:spcPts val="0"/>
              </a:spcBef>
              <a:spcAft>
                <a:spcPts val="0"/>
              </a:spcAft>
              <a:buSzPts val="2800"/>
              <a:buNone/>
              <a:defRPr sz="2800"/>
            </a:lvl6pPr>
            <a:lvl7pPr lvl="6" rtl="0" algn="ctr">
              <a:lnSpc>
                <a:spcPct val="100000"/>
              </a:lnSpc>
              <a:spcBef>
                <a:spcPts val="0"/>
              </a:spcBef>
              <a:spcAft>
                <a:spcPts val="0"/>
              </a:spcAft>
              <a:buSzPts val="2800"/>
              <a:buNone/>
              <a:defRPr sz="2800"/>
            </a:lvl7pPr>
            <a:lvl8pPr lvl="7" rtl="0" algn="ctr">
              <a:lnSpc>
                <a:spcPct val="100000"/>
              </a:lnSpc>
              <a:spcBef>
                <a:spcPts val="0"/>
              </a:spcBef>
              <a:spcAft>
                <a:spcPts val="0"/>
              </a:spcAft>
              <a:buSzPts val="2800"/>
              <a:buNone/>
              <a:defRPr sz="2800"/>
            </a:lvl8pPr>
            <a:lvl9pPr lvl="8" rtl="0" algn="ctr">
              <a:lnSpc>
                <a:spcPct val="100000"/>
              </a:lnSpc>
              <a:spcBef>
                <a:spcPts val="0"/>
              </a:spcBef>
              <a:spcAft>
                <a:spcPts val="0"/>
              </a:spcAft>
              <a:buSzPts val="2800"/>
              <a:buNone/>
              <a:defRPr sz="2800"/>
            </a:lvl9pPr>
          </a:lstStyle>
          <a:p/>
        </p:txBody>
      </p:sp>
      <p:sp>
        <p:nvSpPr>
          <p:cNvPr id="49" name="Google Shape;49;p5"/>
          <p:cNvSpPr txBox="1"/>
          <p:nvPr>
            <p:ph idx="2" type="subTitle"/>
          </p:nvPr>
        </p:nvSpPr>
        <p:spPr>
          <a:xfrm>
            <a:off x="4860125" y="2715102"/>
            <a:ext cx="2519400" cy="923700"/>
          </a:xfrm>
          <a:prstGeom prst="rect">
            <a:avLst/>
          </a:prstGeom>
        </p:spPr>
        <p:txBody>
          <a:bodyPr anchorCtr="0" anchor="t" bIns="91425" lIns="91425" spcFirstLastPara="1" rIns="91425" wrap="square" tIns="91425">
            <a:noAutofit/>
          </a:bodyPr>
          <a:lstStyle>
            <a:lvl1pPr lvl="0" rtl="0" algn="ctr">
              <a:spcBef>
                <a:spcPts val="0"/>
              </a:spcBef>
              <a:spcAft>
                <a:spcPts val="0"/>
              </a:spcAft>
              <a:buSzPts val="2800"/>
              <a:buNone/>
              <a:defRPr sz="1400"/>
            </a:lvl1pPr>
            <a:lvl2pPr lvl="1" rtl="0" algn="ctr">
              <a:lnSpc>
                <a:spcPct val="100000"/>
              </a:lnSpc>
              <a:spcBef>
                <a:spcPts val="0"/>
              </a:spcBef>
              <a:spcAft>
                <a:spcPts val="0"/>
              </a:spcAft>
              <a:buSzPts val="2800"/>
              <a:buNone/>
              <a:defRPr sz="2800"/>
            </a:lvl2pPr>
            <a:lvl3pPr lvl="2" rtl="0" algn="ctr">
              <a:lnSpc>
                <a:spcPct val="100000"/>
              </a:lnSpc>
              <a:spcBef>
                <a:spcPts val="0"/>
              </a:spcBef>
              <a:spcAft>
                <a:spcPts val="0"/>
              </a:spcAft>
              <a:buSzPts val="2800"/>
              <a:buNone/>
              <a:defRPr sz="2800"/>
            </a:lvl3pPr>
            <a:lvl4pPr lvl="3" rtl="0" algn="ctr">
              <a:lnSpc>
                <a:spcPct val="100000"/>
              </a:lnSpc>
              <a:spcBef>
                <a:spcPts val="0"/>
              </a:spcBef>
              <a:spcAft>
                <a:spcPts val="0"/>
              </a:spcAft>
              <a:buSzPts val="2800"/>
              <a:buNone/>
              <a:defRPr sz="2800"/>
            </a:lvl4pPr>
            <a:lvl5pPr lvl="4" rtl="0" algn="ctr">
              <a:lnSpc>
                <a:spcPct val="100000"/>
              </a:lnSpc>
              <a:spcBef>
                <a:spcPts val="0"/>
              </a:spcBef>
              <a:spcAft>
                <a:spcPts val="0"/>
              </a:spcAft>
              <a:buSzPts val="2800"/>
              <a:buNone/>
              <a:defRPr sz="2800"/>
            </a:lvl5pPr>
            <a:lvl6pPr lvl="5" rtl="0" algn="ctr">
              <a:lnSpc>
                <a:spcPct val="100000"/>
              </a:lnSpc>
              <a:spcBef>
                <a:spcPts val="0"/>
              </a:spcBef>
              <a:spcAft>
                <a:spcPts val="0"/>
              </a:spcAft>
              <a:buSzPts val="2800"/>
              <a:buNone/>
              <a:defRPr sz="2800"/>
            </a:lvl6pPr>
            <a:lvl7pPr lvl="6" rtl="0" algn="ctr">
              <a:lnSpc>
                <a:spcPct val="100000"/>
              </a:lnSpc>
              <a:spcBef>
                <a:spcPts val="0"/>
              </a:spcBef>
              <a:spcAft>
                <a:spcPts val="0"/>
              </a:spcAft>
              <a:buSzPts val="2800"/>
              <a:buNone/>
              <a:defRPr sz="2800"/>
            </a:lvl7pPr>
            <a:lvl8pPr lvl="7" rtl="0" algn="ctr">
              <a:lnSpc>
                <a:spcPct val="100000"/>
              </a:lnSpc>
              <a:spcBef>
                <a:spcPts val="0"/>
              </a:spcBef>
              <a:spcAft>
                <a:spcPts val="0"/>
              </a:spcAft>
              <a:buSzPts val="2800"/>
              <a:buNone/>
              <a:defRPr sz="2800"/>
            </a:lvl8pPr>
            <a:lvl9pPr lvl="8" rtl="0" algn="ctr">
              <a:lnSpc>
                <a:spcPct val="100000"/>
              </a:lnSpc>
              <a:spcBef>
                <a:spcPts val="0"/>
              </a:spcBef>
              <a:spcAft>
                <a:spcPts val="0"/>
              </a:spcAft>
              <a:buSzPts val="2800"/>
              <a:buNone/>
              <a:defRPr sz="2800"/>
            </a:lvl9pPr>
          </a:lstStyle>
          <a:p/>
        </p:txBody>
      </p:sp>
      <p:sp>
        <p:nvSpPr>
          <p:cNvPr id="50" name="Google Shape;50;p5"/>
          <p:cNvSpPr txBox="1"/>
          <p:nvPr>
            <p:ph idx="3" type="subTitle"/>
          </p:nvPr>
        </p:nvSpPr>
        <p:spPr>
          <a:xfrm>
            <a:off x="1884638" y="2256850"/>
            <a:ext cx="2279100" cy="4731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SzPts val="2800"/>
              <a:buNone/>
              <a:defRPr b="1" sz="1900">
                <a:latin typeface="Barlow Condensed"/>
                <a:ea typeface="Barlow Condensed"/>
                <a:cs typeface="Barlow Condensed"/>
                <a:sym typeface="Barlow Condensed"/>
              </a:defRPr>
            </a:lvl1pPr>
            <a:lvl2pPr lvl="1" rtl="0" algn="ctr">
              <a:lnSpc>
                <a:spcPct val="100000"/>
              </a:lnSpc>
              <a:spcBef>
                <a:spcPts val="0"/>
              </a:spcBef>
              <a:spcAft>
                <a:spcPts val="0"/>
              </a:spcAft>
              <a:buSzPts val="2800"/>
              <a:buNone/>
              <a:defRPr sz="2800"/>
            </a:lvl2pPr>
            <a:lvl3pPr lvl="2" rtl="0" algn="ctr">
              <a:lnSpc>
                <a:spcPct val="100000"/>
              </a:lnSpc>
              <a:spcBef>
                <a:spcPts val="0"/>
              </a:spcBef>
              <a:spcAft>
                <a:spcPts val="0"/>
              </a:spcAft>
              <a:buSzPts val="2800"/>
              <a:buNone/>
              <a:defRPr sz="2800"/>
            </a:lvl3pPr>
            <a:lvl4pPr lvl="3" rtl="0" algn="ctr">
              <a:lnSpc>
                <a:spcPct val="100000"/>
              </a:lnSpc>
              <a:spcBef>
                <a:spcPts val="0"/>
              </a:spcBef>
              <a:spcAft>
                <a:spcPts val="0"/>
              </a:spcAft>
              <a:buSzPts val="2800"/>
              <a:buNone/>
              <a:defRPr sz="2800"/>
            </a:lvl4pPr>
            <a:lvl5pPr lvl="4" rtl="0" algn="ctr">
              <a:lnSpc>
                <a:spcPct val="100000"/>
              </a:lnSpc>
              <a:spcBef>
                <a:spcPts val="0"/>
              </a:spcBef>
              <a:spcAft>
                <a:spcPts val="0"/>
              </a:spcAft>
              <a:buSzPts val="2800"/>
              <a:buNone/>
              <a:defRPr sz="2800"/>
            </a:lvl5pPr>
            <a:lvl6pPr lvl="5" rtl="0" algn="ctr">
              <a:lnSpc>
                <a:spcPct val="100000"/>
              </a:lnSpc>
              <a:spcBef>
                <a:spcPts val="0"/>
              </a:spcBef>
              <a:spcAft>
                <a:spcPts val="0"/>
              </a:spcAft>
              <a:buSzPts val="2800"/>
              <a:buNone/>
              <a:defRPr sz="2800"/>
            </a:lvl6pPr>
            <a:lvl7pPr lvl="6" rtl="0" algn="ctr">
              <a:lnSpc>
                <a:spcPct val="100000"/>
              </a:lnSpc>
              <a:spcBef>
                <a:spcPts val="0"/>
              </a:spcBef>
              <a:spcAft>
                <a:spcPts val="0"/>
              </a:spcAft>
              <a:buSzPts val="2800"/>
              <a:buNone/>
              <a:defRPr sz="2800"/>
            </a:lvl7pPr>
            <a:lvl8pPr lvl="7" rtl="0" algn="ctr">
              <a:lnSpc>
                <a:spcPct val="100000"/>
              </a:lnSpc>
              <a:spcBef>
                <a:spcPts val="0"/>
              </a:spcBef>
              <a:spcAft>
                <a:spcPts val="0"/>
              </a:spcAft>
              <a:buSzPts val="2800"/>
              <a:buNone/>
              <a:defRPr sz="2800"/>
            </a:lvl8pPr>
            <a:lvl9pPr lvl="8" rtl="0" algn="ctr">
              <a:lnSpc>
                <a:spcPct val="100000"/>
              </a:lnSpc>
              <a:spcBef>
                <a:spcPts val="0"/>
              </a:spcBef>
              <a:spcAft>
                <a:spcPts val="0"/>
              </a:spcAft>
              <a:buSzPts val="2800"/>
              <a:buNone/>
              <a:defRPr sz="2800"/>
            </a:lvl9pPr>
          </a:lstStyle>
          <a:p/>
        </p:txBody>
      </p:sp>
      <p:sp>
        <p:nvSpPr>
          <p:cNvPr id="51" name="Google Shape;51;p5"/>
          <p:cNvSpPr txBox="1"/>
          <p:nvPr>
            <p:ph idx="4" type="subTitle"/>
          </p:nvPr>
        </p:nvSpPr>
        <p:spPr>
          <a:xfrm>
            <a:off x="4980263" y="2256850"/>
            <a:ext cx="2279100" cy="4731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SzPts val="2800"/>
              <a:buNone/>
              <a:defRPr b="1" sz="1900">
                <a:latin typeface="Barlow Condensed"/>
                <a:ea typeface="Barlow Condensed"/>
                <a:cs typeface="Barlow Condensed"/>
                <a:sym typeface="Barlow Condensed"/>
              </a:defRPr>
            </a:lvl1pPr>
            <a:lvl2pPr lvl="1" rtl="0" algn="ctr">
              <a:lnSpc>
                <a:spcPct val="100000"/>
              </a:lnSpc>
              <a:spcBef>
                <a:spcPts val="0"/>
              </a:spcBef>
              <a:spcAft>
                <a:spcPts val="0"/>
              </a:spcAft>
              <a:buSzPts val="2800"/>
              <a:buNone/>
              <a:defRPr sz="2800"/>
            </a:lvl2pPr>
            <a:lvl3pPr lvl="2" rtl="0" algn="ctr">
              <a:lnSpc>
                <a:spcPct val="100000"/>
              </a:lnSpc>
              <a:spcBef>
                <a:spcPts val="0"/>
              </a:spcBef>
              <a:spcAft>
                <a:spcPts val="0"/>
              </a:spcAft>
              <a:buSzPts val="2800"/>
              <a:buNone/>
              <a:defRPr sz="2800"/>
            </a:lvl3pPr>
            <a:lvl4pPr lvl="3" rtl="0" algn="ctr">
              <a:lnSpc>
                <a:spcPct val="100000"/>
              </a:lnSpc>
              <a:spcBef>
                <a:spcPts val="0"/>
              </a:spcBef>
              <a:spcAft>
                <a:spcPts val="0"/>
              </a:spcAft>
              <a:buSzPts val="2800"/>
              <a:buNone/>
              <a:defRPr sz="2800"/>
            </a:lvl4pPr>
            <a:lvl5pPr lvl="4" rtl="0" algn="ctr">
              <a:lnSpc>
                <a:spcPct val="100000"/>
              </a:lnSpc>
              <a:spcBef>
                <a:spcPts val="0"/>
              </a:spcBef>
              <a:spcAft>
                <a:spcPts val="0"/>
              </a:spcAft>
              <a:buSzPts val="2800"/>
              <a:buNone/>
              <a:defRPr sz="2800"/>
            </a:lvl5pPr>
            <a:lvl6pPr lvl="5" rtl="0" algn="ctr">
              <a:lnSpc>
                <a:spcPct val="100000"/>
              </a:lnSpc>
              <a:spcBef>
                <a:spcPts val="0"/>
              </a:spcBef>
              <a:spcAft>
                <a:spcPts val="0"/>
              </a:spcAft>
              <a:buSzPts val="2800"/>
              <a:buNone/>
              <a:defRPr sz="2800"/>
            </a:lvl6pPr>
            <a:lvl7pPr lvl="6" rtl="0" algn="ctr">
              <a:lnSpc>
                <a:spcPct val="100000"/>
              </a:lnSpc>
              <a:spcBef>
                <a:spcPts val="0"/>
              </a:spcBef>
              <a:spcAft>
                <a:spcPts val="0"/>
              </a:spcAft>
              <a:buSzPts val="2800"/>
              <a:buNone/>
              <a:defRPr sz="2800"/>
            </a:lvl7pPr>
            <a:lvl8pPr lvl="7" rtl="0" algn="ctr">
              <a:lnSpc>
                <a:spcPct val="100000"/>
              </a:lnSpc>
              <a:spcBef>
                <a:spcPts val="0"/>
              </a:spcBef>
              <a:spcAft>
                <a:spcPts val="0"/>
              </a:spcAft>
              <a:buSzPts val="2800"/>
              <a:buNone/>
              <a:defRPr sz="2800"/>
            </a:lvl8pPr>
            <a:lvl9pPr lvl="8" rtl="0" algn="ctr">
              <a:lnSpc>
                <a:spcPct val="100000"/>
              </a:lnSpc>
              <a:spcBef>
                <a:spcPts val="0"/>
              </a:spcBef>
              <a:spcAft>
                <a:spcPts val="0"/>
              </a:spcAft>
              <a:buSzPts val="2800"/>
              <a:buNone/>
              <a:defRPr sz="2800"/>
            </a:lvl9pPr>
          </a:lstStyle>
          <a:p/>
        </p:txBody>
      </p:sp>
      <p:grpSp>
        <p:nvGrpSpPr>
          <p:cNvPr id="52" name="Google Shape;52;p5"/>
          <p:cNvGrpSpPr/>
          <p:nvPr/>
        </p:nvGrpSpPr>
        <p:grpSpPr>
          <a:xfrm>
            <a:off x="165201" y="4716375"/>
            <a:ext cx="8806729" cy="332469"/>
            <a:chOff x="165201" y="4716375"/>
            <a:chExt cx="8806729" cy="332469"/>
          </a:xfrm>
        </p:grpSpPr>
        <p:sp>
          <p:nvSpPr>
            <p:cNvPr id="53" name="Google Shape;53;p5"/>
            <p:cNvSpPr/>
            <p:nvPr/>
          </p:nvSpPr>
          <p:spPr>
            <a:xfrm>
              <a:off x="165201" y="4716375"/>
              <a:ext cx="351254" cy="332469"/>
            </a:xfrm>
            <a:custGeom>
              <a:rect b="b" l="l" r="r" t="t"/>
              <a:pathLst>
                <a:path extrusionOk="0" h="50355" w="53180">
                  <a:moveTo>
                    <a:pt x="26035" y="0"/>
                  </a:moveTo>
                  <a:lnTo>
                    <a:pt x="24074" y="5618"/>
                  </a:lnTo>
                  <a:lnTo>
                    <a:pt x="20304" y="16381"/>
                  </a:lnTo>
                  <a:lnTo>
                    <a:pt x="0" y="16381"/>
                  </a:lnTo>
                  <a:lnTo>
                    <a:pt x="5104" y="20232"/>
                  </a:lnTo>
                  <a:lnTo>
                    <a:pt x="16052" y="28520"/>
                  </a:lnTo>
                  <a:lnTo>
                    <a:pt x="10886" y="43289"/>
                  </a:lnTo>
                  <a:lnTo>
                    <a:pt x="8411" y="50355"/>
                  </a:lnTo>
                  <a:lnTo>
                    <a:pt x="14255" y="45672"/>
                  </a:lnTo>
                  <a:lnTo>
                    <a:pt x="26128" y="36141"/>
                  </a:lnTo>
                  <a:lnTo>
                    <a:pt x="38770" y="45702"/>
                  </a:lnTo>
                  <a:lnTo>
                    <a:pt x="44635" y="50139"/>
                  </a:lnTo>
                  <a:lnTo>
                    <a:pt x="42077" y="43248"/>
                  </a:lnTo>
                  <a:lnTo>
                    <a:pt x="36583" y="28449"/>
                  </a:lnTo>
                  <a:lnTo>
                    <a:pt x="47839" y="20273"/>
                  </a:lnTo>
                  <a:lnTo>
                    <a:pt x="53180" y="16391"/>
                  </a:lnTo>
                  <a:lnTo>
                    <a:pt x="32115" y="16391"/>
                  </a:lnTo>
                  <a:lnTo>
                    <a:pt x="28110" y="5577"/>
                  </a:lnTo>
                  <a:lnTo>
                    <a:pt x="26035" y="0"/>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 name="Google Shape;54;p5"/>
            <p:cNvSpPr/>
            <p:nvPr/>
          </p:nvSpPr>
          <p:spPr>
            <a:xfrm>
              <a:off x="728899" y="4716375"/>
              <a:ext cx="351254" cy="332469"/>
            </a:xfrm>
            <a:custGeom>
              <a:rect b="b" l="l" r="r" t="t"/>
              <a:pathLst>
                <a:path extrusionOk="0" h="50355" w="53180">
                  <a:moveTo>
                    <a:pt x="26035" y="0"/>
                  </a:moveTo>
                  <a:lnTo>
                    <a:pt x="24074" y="5618"/>
                  </a:lnTo>
                  <a:lnTo>
                    <a:pt x="20304" y="16381"/>
                  </a:lnTo>
                  <a:lnTo>
                    <a:pt x="0" y="16381"/>
                  </a:lnTo>
                  <a:lnTo>
                    <a:pt x="5104" y="20232"/>
                  </a:lnTo>
                  <a:lnTo>
                    <a:pt x="16052" y="28520"/>
                  </a:lnTo>
                  <a:lnTo>
                    <a:pt x="10886" y="43289"/>
                  </a:lnTo>
                  <a:lnTo>
                    <a:pt x="8411" y="50355"/>
                  </a:lnTo>
                  <a:lnTo>
                    <a:pt x="14255" y="45672"/>
                  </a:lnTo>
                  <a:lnTo>
                    <a:pt x="26128" y="36141"/>
                  </a:lnTo>
                  <a:lnTo>
                    <a:pt x="38770" y="45702"/>
                  </a:lnTo>
                  <a:lnTo>
                    <a:pt x="44635" y="50139"/>
                  </a:lnTo>
                  <a:lnTo>
                    <a:pt x="42077" y="43248"/>
                  </a:lnTo>
                  <a:lnTo>
                    <a:pt x="36583" y="28449"/>
                  </a:lnTo>
                  <a:lnTo>
                    <a:pt x="47839" y="20273"/>
                  </a:lnTo>
                  <a:lnTo>
                    <a:pt x="53180" y="16391"/>
                  </a:lnTo>
                  <a:lnTo>
                    <a:pt x="32115" y="16391"/>
                  </a:lnTo>
                  <a:lnTo>
                    <a:pt x="28110" y="5577"/>
                  </a:lnTo>
                  <a:lnTo>
                    <a:pt x="26035"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 name="Google Shape;55;p5"/>
            <p:cNvSpPr/>
            <p:nvPr/>
          </p:nvSpPr>
          <p:spPr>
            <a:xfrm>
              <a:off x="1292598" y="4716375"/>
              <a:ext cx="351254" cy="332469"/>
            </a:xfrm>
            <a:custGeom>
              <a:rect b="b" l="l" r="r" t="t"/>
              <a:pathLst>
                <a:path extrusionOk="0" h="50355" w="53180">
                  <a:moveTo>
                    <a:pt x="26035" y="0"/>
                  </a:moveTo>
                  <a:lnTo>
                    <a:pt x="24074" y="5618"/>
                  </a:lnTo>
                  <a:lnTo>
                    <a:pt x="20304" y="16381"/>
                  </a:lnTo>
                  <a:lnTo>
                    <a:pt x="0" y="16381"/>
                  </a:lnTo>
                  <a:lnTo>
                    <a:pt x="5104" y="20232"/>
                  </a:lnTo>
                  <a:lnTo>
                    <a:pt x="16052" y="28520"/>
                  </a:lnTo>
                  <a:lnTo>
                    <a:pt x="10886" y="43289"/>
                  </a:lnTo>
                  <a:lnTo>
                    <a:pt x="8411" y="50355"/>
                  </a:lnTo>
                  <a:lnTo>
                    <a:pt x="14255" y="45672"/>
                  </a:lnTo>
                  <a:lnTo>
                    <a:pt x="26128" y="36141"/>
                  </a:lnTo>
                  <a:lnTo>
                    <a:pt x="38770" y="45702"/>
                  </a:lnTo>
                  <a:lnTo>
                    <a:pt x="44635" y="50139"/>
                  </a:lnTo>
                  <a:lnTo>
                    <a:pt x="42077" y="43248"/>
                  </a:lnTo>
                  <a:lnTo>
                    <a:pt x="36583" y="28449"/>
                  </a:lnTo>
                  <a:lnTo>
                    <a:pt x="47839" y="20273"/>
                  </a:lnTo>
                  <a:lnTo>
                    <a:pt x="53180" y="16391"/>
                  </a:lnTo>
                  <a:lnTo>
                    <a:pt x="32115" y="16391"/>
                  </a:lnTo>
                  <a:lnTo>
                    <a:pt x="28110" y="5577"/>
                  </a:lnTo>
                  <a:lnTo>
                    <a:pt x="26035" y="0"/>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 name="Google Shape;56;p5"/>
            <p:cNvSpPr/>
            <p:nvPr/>
          </p:nvSpPr>
          <p:spPr>
            <a:xfrm>
              <a:off x="1856296" y="4716375"/>
              <a:ext cx="351254" cy="332469"/>
            </a:xfrm>
            <a:custGeom>
              <a:rect b="b" l="l" r="r" t="t"/>
              <a:pathLst>
                <a:path extrusionOk="0" h="50355" w="53180">
                  <a:moveTo>
                    <a:pt x="26035" y="0"/>
                  </a:moveTo>
                  <a:lnTo>
                    <a:pt x="24074" y="5618"/>
                  </a:lnTo>
                  <a:lnTo>
                    <a:pt x="20304" y="16381"/>
                  </a:lnTo>
                  <a:lnTo>
                    <a:pt x="0" y="16381"/>
                  </a:lnTo>
                  <a:lnTo>
                    <a:pt x="5104" y="20232"/>
                  </a:lnTo>
                  <a:lnTo>
                    <a:pt x="16052" y="28520"/>
                  </a:lnTo>
                  <a:lnTo>
                    <a:pt x="10886" y="43289"/>
                  </a:lnTo>
                  <a:lnTo>
                    <a:pt x="8411" y="50355"/>
                  </a:lnTo>
                  <a:lnTo>
                    <a:pt x="14255" y="45672"/>
                  </a:lnTo>
                  <a:lnTo>
                    <a:pt x="26128" y="36141"/>
                  </a:lnTo>
                  <a:lnTo>
                    <a:pt x="38770" y="45702"/>
                  </a:lnTo>
                  <a:lnTo>
                    <a:pt x="44635" y="50139"/>
                  </a:lnTo>
                  <a:lnTo>
                    <a:pt x="42077" y="43248"/>
                  </a:lnTo>
                  <a:lnTo>
                    <a:pt x="36583" y="28449"/>
                  </a:lnTo>
                  <a:lnTo>
                    <a:pt x="47839" y="20273"/>
                  </a:lnTo>
                  <a:lnTo>
                    <a:pt x="53180" y="16391"/>
                  </a:lnTo>
                  <a:lnTo>
                    <a:pt x="32115" y="16391"/>
                  </a:lnTo>
                  <a:lnTo>
                    <a:pt x="28110" y="5577"/>
                  </a:lnTo>
                  <a:lnTo>
                    <a:pt x="26035"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 name="Google Shape;57;p5"/>
            <p:cNvSpPr/>
            <p:nvPr/>
          </p:nvSpPr>
          <p:spPr>
            <a:xfrm>
              <a:off x="2419994" y="4716375"/>
              <a:ext cx="351254" cy="332469"/>
            </a:xfrm>
            <a:custGeom>
              <a:rect b="b" l="l" r="r" t="t"/>
              <a:pathLst>
                <a:path extrusionOk="0" h="50355" w="53180">
                  <a:moveTo>
                    <a:pt x="26035" y="0"/>
                  </a:moveTo>
                  <a:lnTo>
                    <a:pt x="24074" y="5618"/>
                  </a:lnTo>
                  <a:lnTo>
                    <a:pt x="20304" y="16381"/>
                  </a:lnTo>
                  <a:lnTo>
                    <a:pt x="0" y="16381"/>
                  </a:lnTo>
                  <a:lnTo>
                    <a:pt x="5104" y="20232"/>
                  </a:lnTo>
                  <a:lnTo>
                    <a:pt x="16052" y="28520"/>
                  </a:lnTo>
                  <a:lnTo>
                    <a:pt x="10886" y="43289"/>
                  </a:lnTo>
                  <a:lnTo>
                    <a:pt x="8411" y="50355"/>
                  </a:lnTo>
                  <a:lnTo>
                    <a:pt x="14255" y="45672"/>
                  </a:lnTo>
                  <a:lnTo>
                    <a:pt x="26128" y="36141"/>
                  </a:lnTo>
                  <a:lnTo>
                    <a:pt x="38770" y="45702"/>
                  </a:lnTo>
                  <a:lnTo>
                    <a:pt x="44635" y="50139"/>
                  </a:lnTo>
                  <a:lnTo>
                    <a:pt x="42077" y="43248"/>
                  </a:lnTo>
                  <a:lnTo>
                    <a:pt x="36583" y="28449"/>
                  </a:lnTo>
                  <a:lnTo>
                    <a:pt x="47839" y="20273"/>
                  </a:lnTo>
                  <a:lnTo>
                    <a:pt x="53180" y="16391"/>
                  </a:lnTo>
                  <a:lnTo>
                    <a:pt x="32115" y="16391"/>
                  </a:lnTo>
                  <a:lnTo>
                    <a:pt x="28110" y="5577"/>
                  </a:lnTo>
                  <a:lnTo>
                    <a:pt x="26035" y="0"/>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 name="Google Shape;58;p5"/>
            <p:cNvSpPr/>
            <p:nvPr/>
          </p:nvSpPr>
          <p:spPr>
            <a:xfrm>
              <a:off x="2983693" y="4716375"/>
              <a:ext cx="351254" cy="332469"/>
            </a:xfrm>
            <a:custGeom>
              <a:rect b="b" l="l" r="r" t="t"/>
              <a:pathLst>
                <a:path extrusionOk="0" h="50355" w="53180">
                  <a:moveTo>
                    <a:pt x="26035" y="0"/>
                  </a:moveTo>
                  <a:lnTo>
                    <a:pt x="24074" y="5618"/>
                  </a:lnTo>
                  <a:lnTo>
                    <a:pt x="20304" y="16381"/>
                  </a:lnTo>
                  <a:lnTo>
                    <a:pt x="0" y="16381"/>
                  </a:lnTo>
                  <a:lnTo>
                    <a:pt x="5104" y="20232"/>
                  </a:lnTo>
                  <a:lnTo>
                    <a:pt x="16052" y="28520"/>
                  </a:lnTo>
                  <a:lnTo>
                    <a:pt x="10886" y="43289"/>
                  </a:lnTo>
                  <a:lnTo>
                    <a:pt x="8411" y="50355"/>
                  </a:lnTo>
                  <a:lnTo>
                    <a:pt x="14255" y="45672"/>
                  </a:lnTo>
                  <a:lnTo>
                    <a:pt x="26128" y="36141"/>
                  </a:lnTo>
                  <a:lnTo>
                    <a:pt x="38770" y="45702"/>
                  </a:lnTo>
                  <a:lnTo>
                    <a:pt x="44635" y="50139"/>
                  </a:lnTo>
                  <a:lnTo>
                    <a:pt x="42077" y="43248"/>
                  </a:lnTo>
                  <a:lnTo>
                    <a:pt x="36583" y="28449"/>
                  </a:lnTo>
                  <a:lnTo>
                    <a:pt x="47839" y="20273"/>
                  </a:lnTo>
                  <a:lnTo>
                    <a:pt x="53180" y="16391"/>
                  </a:lnTo>
                  <a:lnTo>
                    <a:pt x="32115" y="16391"/>
                  </a:lnTo>
                  <a:lnTo>
                    <a:pt x="28110" y="5577"/>
                  </a:lnTo>
                  <a:lnTo>
                    <a:pt x="26035"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 name="Google Shape;59;p5"/>
            <p:cNvSpPr/>
            <p:nvPr/>
          </p:nvSpPr>
          <p:spPr>
            <a:xfrm>
              <a:off x="3547391" y="4716375"/>
              <a:ext cx="351254" cy="332469"/>
            </a:xfrm>
            <a:custGeom>
              <a:rect b="b" l="l" r="r" t="t"/>
              <a:pathLst>
                <a:path extrusionOk="0" h="50355" w="53180">
                  <a:moveTo>
                    <a:pt x="26035" y="0"/>
                  </a:moveTo>
                  <a:lnTo>
                    <a:pt x="24074" y="5618"/>
                  </a:lnTo>
                  <a:lnTo>
                    <a:pt x="20304" y="16381"/>
                  </a:lnTo>
                  <a:lnTo>
                    <a:pt x="0" y="16381"/>
                  </a:lnTo>
                  <a:lnTo>
                    <a:pt x="5104" y="20232"/>
                  </a:lnTo>
                  <a:lnTo>
                    <a:pt x="16052" y="28520"/>
                  </a:lnTo>
                  <a:lnTo>
                    <a:pt x="10886" y="43289"/>
                  </a:lnTo>
                  <a:lnTo>
                    <a:pt x="8411" y="50355"/>
                  </a:lnTo>
                  <a:lnTo>
                    <a:pt x="14255" y="45672"/>
                  </a:lnTo>
                  <a:lnTo>
                    <a:pt x="26128" y="36141"/>
                  </a:lnTo>
                  <a:lnTo>
                    <a:pt x="38770" y="45702"/>
                  </a:lnTo>
                  <a:lnTo>
                    <a:pt x="44635" y="50139"/>
                  </a:lnTo>
                  <a:lnTo>
                    <a:pt x="42077" y="43248"/>
                  </a:lnTo>
                  <a:lnTo>
                    <a:pt x="36583" y="28449"/>
                  </a:lnTo>
                  <a:lnTo>
                    <a:pt x="47839" y="20273"/>
                  </a:lnTo>
                  <a:lnTo>
                    <a:pt x="53180" y="16391"/>
                  </a:lnTo>
                  <a:lnTo>
                    <a:pt x="32115" y="16391"/>
                  </a:lnTo>
                  <a:lnTo>
                    <a:pt x="28110" y="5577"/>
                  </a:lnTo>
                  <a:lnTo>
                    <a:pt x="26035" y="0"/>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 name="Google Shape;60;p5"/>
            <p:cNvSpPr/>
            <p:nvPr/>
          </p:nvSpPr>
          <p:spPr>
            <a:xfrm>
              <a:off x="4111089" y="4716375"/>
              <a:ext cx="351254" cy="332469"/>
            </a:xfrm>
            <a:custGeom>
              <a:rect b="b" l="l" r="r" t="t"/>
              <a:pathLst>
                <a:path extrusionOk="0" h="50355" w="53180">
                  <a:moveTo>
                    <a:pt x="26035" y="0"/>
                  </a:moveTo>
                  <a:lnTo>
                    <a:pt x="24074" y="5618"/>
                  </a:lnTo>
                  <a:lnTo>
                    <a:pt x="20304" y="16381"/>
                  </a:lnTo>
                  <a:lnTo>
                    <a:pt x="0" y="16381"/>
                  </a:lnTo>
                  <a:lnTo>
                    <a:pt x="5104" y="20232"/>
                  </a:lnTo>
                  <a:lnTo>
                    <a:pt x="16052" y="28520"/>
                  </a:lnTo>
                  <a:lnTo>
                    <a:pt x="10886" y="43289"/>
                  </a:lnTo>
                  <a:lnTo>
                    <a:pt x="8411" y="50355"/>
                  </a:lnTo>
                  <a:lnTo>
                    <a:pt x="14255" y="45672"/>
                  </a:lnTo>
                  <a:lnTo>
                    <a:pt x="26128" y="36141"/>
                  </a:lnTo>
                  <a:lnTo>
                    <a:pt x="38770" y="45702"/>
                  </a:lnTo>
                  <a:lnTo>
                    <a:pt x="44635" y="50139"/>
                  </a:lnTo>
                  <a:lnTo>
                    <a:pt x="42077" y="43248"/>
                  </a:lnTo>
                  <a:lnTo>
                    <a:pt x="36583" y="28449"/>
                  </a:lnTo>
                  <a:lnTo>
                    <a:pt x="47839" y="20273"/>
                  </a:lnTo>
                  <a:lnTo>
                    <a:pt x="53180" y="16391"/>
                  </a:lnTo>
                  <a:lnTo>
                    <a:pt x="32115" y="16391"/>
                  </a:lnTo>
                  <a:lnTo>
                    <a:pt x="28110" y="5577"/>
                  </a:lnTo>
                  <a:lnTo>
                    <a:pt x="26035"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 name="Google Shape;61;p5"/>
            <p:cNvSpPr/>
            <p:nvPr/>
          </p:nvSpPr>
          <p:spPr>
            <a:xfrm>
              <a:off x="4674788" y="4716375"/>
              <a:ext cx="351254" cy="332469"/>
            </a:xfrm>
            <a:custGeom>
              <a:rect b="b" l="l" r="r" t="t"/>
              <a:pathLst>
                <a:path extrusionOk="0" h="50355" w="53180">
                  <a:moveTo>
                    <a:pt x="26035" y="0"/>
                  </a:moveTo>
                  <a:lnTo>
                    <a:pt x="24074" y="5618"/>
                  </a:lnTo>
                  <a:lnTo>
                    <a:pt x="20304" y="16381"/>
                  </a:lnTo>
                  <a:lnTo>
                    <a:pt x="0" y="16381"/>
                  </a:lnTo>
                  <a:lnTo>
                    <a:pt x="5104" y="20232"/>
                  </a:lnTo>
                  <a:lnTo>
                    <a:pt x="16052" y="28520"/>
                  </a:lnTo>
                  <a:lnTo>
                    <a:pt x="10886" y="43289"/>
                  </a:lnTo>
                  <a:lnTo>
                    <a:pt x="8411" y="50355"/>
                  </a:lnTo>
                  <a:lnTo>
                    <a:pt x="14255" y="45672"/>
                  </a:lnTo>
                  <a:lnTo>
                    <a:pt x="26128" y="36141"/>
                  </a:lnTo>
                  <a:lnTo>
                    <a:pt x="38770" y="45702"/>
                  </a:lnTo>
                  <a:lnTo>
                    <a:pt x="44635" y="50139"/>
                  </a:lnTo>
                  <a:lnTo>
                    <a:pt x="42077" y="43248"/>
                  </a:lnTo>
                  <a:lnTo>
                    <a:pt x="36583" y="28449"/>
                  </a:lnTo>
                  <a:lnTo>
                    <a:pt x="47839" y="20273"/>
                  </a:lnTo>
                  <a:lnTo>
                    <a:pt x="53180" y="16391"/>
                  </a:lnTo>
                  <a:lnTo>
                    <a:pt x="32115" y="16391"/>
                  </a:lnTo>
                  <a:lnTo>
                    <a:pt x="28110" y="5577"/>
                  </a:lnTo>
                  <a:lnTo>
                    <a:pt x="26035" y="0"/>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 name="Google Shape;62;p5"/>
            <p:cNvSpPr/>
            <p:nvPr/>
          </p:nvSpPr>
          <p:spPr>
            <a:xfrm>
              <a:off x="5238486" y="4716375"/>
              <a:ext cx="351254" cy="332469"/>
            </a:xfrm>
            <a:custGeom>
              <a:rect b="b" l="l" r="r" t="t"/>
              <a:pathLst>
                <a:path extrusionOk="0" h="50355" w="53180">
                  <a:moveTo>
                    <a:pt x="26035" y="0"/>
                  </a:moveTo>
                  <a:lnTo>
                    <a:pt x="24074" y="5618"/>
                  </a:lnTo>
                  <a:lnTo>
                    <a:pt x="20304" y="16381"/>
                  </a:lnTo>
                  <a:lnTo>
                    <a:pt x="0" y="16381"/>
                  </a:lnTo>
                  <a:lnTo>
                    <a:pt x="5104" y="20232"/>
                  </a:lnTo>
                  <a:lnTo>
                    <a:pt x="16052" y="28520"/>
                  </a:lnTo>
                  <a:lnTo>
                    <a:pt x="10886" y="43289"/>
                  </a:lnTo>
                  <a:lnTo>
                    <a:pt x="8411" y="50355"/>
                  </a:lnTo>
                  <a:lnTo>
                    <a:pt x="14255" y="45672"/>
                  </a:lnTo>
                  <a:lnTo>
                    <a:pt x="26128" y="36141"/>
                  </a:lnTo>
                  <a:lnTo>
                    <a:pt x="38770" y="45702"/>
                  </a:lnTo>
                  <a:lnTo>
                    <a:pt x="44635" y="50139"/>
                  </a:lnTo>
                  <a:lnTo>
                    <a:pt x="42077" y="43248"/>
                  </a:lnTo>
                  <a:lnTo>
                    <a:pt x="36583" y="28449"/>
                  </a:lnTo>
                  <a:lnTo>
                    <a:pt x="47839" y="20273"/>
                  </a:lnTo>
                  <a:lnTo>
                    <a:pt x="53180" y="16391"/>
                  </a:lnTo>
                  <a:lnTo>
                    <a:pt x="32115" y="16391"/>
                  </a:lnTo>
                  <a:lnTo>
                    <a:pt x="28110" y="5577"/>
                  </a:lnTo>
                  <a:lnTo>
                    <a:pt x="26035"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 name="Google Shape;63;p5"/>
            <p:cNvSpPr/>
            <p:nvPr/>
          </p:nvSpPr>
          <p:spPr>
            <a:xfrm>
              <a:off x="5802184" y="4716375"/>
              <a:ext cx="351254" cy="332469"/>
            </a:xfrm>
            <a:custGeom>
              <a:rect b="b" l="l" r="r" t="t"/>
              <a:pathLst>
                <a:path extrusionOk="0" h="50355" w="53180">
                  <a:moveTo>
                    <a:pt x="26035" y="0"/>
                  </a:moveTo>
                  <a:lnTo>
                    <a:pt x="24074" y="5618"/>
                  </a:lnTo>
                  <a:lnTo>
                    <a:pt x="20304" y="16381"/>
                  </a:lnTo>
                  <a:lnTo>
                    <a:pt x="0" y="16381"/>
                  </a:lnTo>
                  <a:lnTo>
                    <a:pt x="5104" y="20232"/>
                  </a:lnTo>
                  <a:lnTo>
                    <a:pt x="16052" y="28520"/>
                  </a:lnTo>
                  <a:lnTo>
                    <a:pt x="10886" y="43289"/>
                  </a:lnTo>
                  <a:lnTo>
                    <a:pt x="8411" y="50355"/>
                  </a:lnTo>
                  <a:lnTo>
                    <a:pt x="14255" y="45672"/>
                  </a:lnTo>
                  <a:lnTo>
                    <a:pt x="26128" y="36141"/>
                  </a:lnTo>
                  <a:lnTo>
                    <a:pt x="38770" y="45702"/>
                  </a:lnTo>
                  <a:lnTo>
                    <a:pt x="44635" y="50139"/>
                  </a:lnTo>
                  <a:lnTo>
                    <a:pt x="42077" y="43248"/>
                  </a:lnTo>
                  <a:lnTo>
                    <a:pt x="36583" y="28449"/>
                  </a:lnTo>
                  <a:lnTo>
                    <a:pt x="47839" y="20273"/>
                  </a:lnTo>
                  <a:lnTo>
                    <a:pt x="53180" y="16391"/>
                  </a:lnTo>
                  <a:lnTo>
                    <a:pt x="32115" y="16391"/>
                  </a:lnTo>
                  <a:lnTo>
                    <a:pt x="28110" y="5577"/>
                  </a:lnTo>
                  <a:lnTo>
                    <a:pt x="26035" y="0"/>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 name="Google Shape;64;p5"/>
            <p:cNvSpPr/>
            <p:nvPr/>
          </p:nvSpPr>
          <p:spPr>
            <a:xfrm>
              <a:off x="6365883" y="4716375"/>
              <a:ext cx="351254" cy="332469"/>
            </a:xfrm>
            <a:custGeom>
              <a:rect b="b" l="l" r="r" t="t"/>
              <a:pathLst>
                <a:path extrusionOk="0" h="50355" w="53180">
                  <a:moveTo>
                    <a:pt x="26035" y="0"/>
                  </a:moveTo>
                  <a:lnTo>
                    <a:pt x="24074" y="5618"/>
                  </a:lnTo>
                  <a:lnTo>
                    <a:pt x="20304" y="16381"/>
                  </a:lnTo>
                  <a:lnTo>
                    <a:pt x="0" y="16381"/>
                  </a:lnTo>
                  <a:lnTo>
                    <a:pt x="5104" y="20232"/>
                  </a:lnTo>
                  <a:lnTo>
                    <a:pt x="16052" y="28520"/>
                  </a:lnTo>
                  <a:lnTo>
                    <a:pt x="10886" y="43289"/>
                  </a:lnTo>
                  <a:lnTo>
                    <a:pt x="8411" y="50355"/>
                  </a:lnTo>
                  <a:lnTo>
                    <a:pt x="14255" y="45672"/>
                  </a:lnTo>
                  <a:lnTo>
                    <a:pt x="26128" y="36141"/>
                  </a:lnTo>
                  <a:lnTo>
                    <a:pt x="38770" y="45702"/>
                  </a:lnTo>
                  <a:lnTo>
                    <a:pt x="44635" y="50139"/>
                  </a:lnTo>
                  <a:lnTo>
                    <a:pt x="42077" y="43248"/>
                  </a:lnTo>
                  <a:lnTo>
                    <a:pt x="36583" y="28449"/>
                  </a:lnTo>
                  <a:lnTo>
                    <a:pt x="47839" y="20273"/>
                  </a:lnTo>
                  <a:lnTo>
                    <a:pt x="53180" y="16391"/>
                  </a:lnTo>
                  <a:lnTo>
                    <a:pt x="32115" y="16391"/>
                  </a:lnTo>
                  <a:lnTo>
                    <a:pt x="28110" y="5577"/>
                  </a:lnTo>
                  <a:lnTo>
                    <a:pt x="26035"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 name="Google Shape;65;p5"/>
            <p:cNvSpPr/>
            <p:nvPr/>
          </p:nvSpPr>
          <p:spPr>
            <a:xfrm>
              <a:off x="6929581" y="4716375"/>
              <a:ext cx="351254" cy="332469"/>
            </a:xfrm>
            <a:custGeom>
              <a:rect b="b" l="l" r="r" t="t"/>
              <a:pathLst>
                <a:path extrusionOk="0" h="50355" w="53180">
                  <a:moveTo>
                    <a:pt x="26035" y="0"/>
                  </a:moveTo>
                  <a:lnTo>
                    <a:pt x="24074" y="5618"/>
                  </a:lnTo>
                  <a:lnTo>
                    <a:pt x="20304" y="16381"/>
                  </a:lnTo>
                  <a:lnTo>
                    <a:pt x="0" y="16381"/>
                  </a:lnTo>
                  <a:lnTo>
                    <a:pt x="5104" y="20232"/>
                  </a:lnTo>
                  <a:lnTo>
                    <a:pt x="16052" y="28520"/>
                  </a:lnTo>
                  <a:lnTo>
                    <a:pt x="10886" y="43289"/>
                  </a:lnTo>
                  <a:lnTo>
                    <a:pt x="8411" y="50355"/>
                  </a:lnTo>
                  <a:lnTo>
                    <a:pt x="14255" y="45672"/>
                  </a:lnTo>
                  <a:lnTo>
                    <a:pt x="26128" y="36141"/>
                  </a:lnTo>
                  <a:lnTo>
                    <a:pt x="38770" y="45702"/>
                  </a:lnTo>
                  <a:lnTo>
                    <a:pt x="44635" y="50139"/>
                  </a:lnTo>
                  <a:lnTo>
                    <a:pt x="42077" y="43248"/>
                  </a:lnTo>
                  <a:lnTo>
                    <a:pt x="36583" y="28449"/>
                  </a:lnTo>
                  <a:lnTo>
                    <a:pt x="47839" y="20273"/>
                  </a:lnTo>
                  <a:lnTo>
                    <a:pt x="53180" y="16391"/>
                  </a:lnTo>
                  <a:lnTo>
                    <a:pt x="32115" y="16391"/>
                  </a:lnTo>
                  <a:lnTo>
                    <a:pt x="28110" y="5577"/>
                  </a:lnTo>
                  <a:lnTo>
                    <a:pt x="26035" y="0"/>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6" name="Google Shape;66;p5"/>
            <p:cNvSpPr/>
            <p:nvPr/>
          </p:nvSpPr>
          <p:spPr>
            <a:xfrm>
              <a:off x="7493279" y="4716375"/>
              <a:ext cx="351254" cy="332469"/>
            </a:xfrm>
            <a:custGeom>
              <a:rect b="b" l="l" r="r" t="t"/>
              <a:pathLst>
                <a:path extrusionOk="0" h="50355" w="53180">
                  <a:moveTo>
                    <a:pt x="26035" y="0"/>
                  </a:moveTo>
                  <a:lnTo>
                    <a:pt x="24074" y="5618"/>
                  </a:lnTo>
                  <a:lnTo>
                    <a:pt x="20304" y="16381"/>
                  </a:lnTo>
                  <a:lnTo>
                    <a:pt x="0" y="16381"/>
                  </a:lnTo>
                  <a:lnTo>
                    <a:pt x="5104" y="20232"/>
                  </a:lnTo>
                  <a:lnTo>
                    <a:pt x="16052" y="28520"/>
                  </a:lnTo>
                  <a:lnTo>
                    <a:pt x="10886" y="43289"/>
                  </a:lnTo>
                  <a:lnTo>
                    <a:pt x="8411" y="50355"/>
                  </a:lnTo>
                  <a:lnTo>
                    <a:pt x="14255" y="45672"/>
                  </a:lnTo>
                  <a:lnTo>
                    <a:pt x="26128" y="36141"/>
                  </a:lnTo>
                  <a:lnTo>
                    <a:pt x="38770" y="45702"/>
                  </a:lnTo>
                  <a:lnTo>
                    <a:pt x="44635" y="50139"/>
                  </a:lnTo>
                  <a:lnTo>
                    <a:pt x="42077" y="43248"/>
                  </a:lnTo>
                  <a:lnTo>
                    <a:pt x="36583" y="28449"/>
                  </a:lnTo>
                  <a:lnTo>
                    <a:pt x="47839" y="20273"/>
                  </a:lnTo>
                  <a:lnTo>
                    <a:pt x="53180" y="16391"/>
                  </a:lnTo>
                  <a:lnTo>
                    <a:pt x="32115" y="16391"/>
                  </a:lnTo>
                  <a:lnTo>
                    <a:pt x="28110" y="5577"/>
                  </a:lnTo>
                  <a:lnTo>
                    <a:pt x="26035"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 name="Google Shape;67;p5"/>
            <p:cNvSpPr/>
            <p:nvPr/>
          </p:nvSpPr>
          <p:spPr>
            <a:xfrm>
              <a:off x="8056978" y="4716375"/>
              <a:ext cx="351254" cy="332469"/>
            </a:xfrm>
            <a:custGeom>
              <a:rect b="b" l="l" r="r" t="t"/>
              <a:pathLst>
                <a:path extrusionOk="0" h="50355" w="53180">
                  <a:moveTo>
                    <a:pt x="26035" y="0"/>
                  </a:moveTo>
                  <a:lnTo>
                    <a:pt x="24074" y="5618"/>
                  </a:lnTo>
                  <a:lnTo>
                    <a:pt x="20304" y="16381"/>
                  </a:lnTo>
                  <a:lnTo>
                    <a:pt x="0" y="16381"/>
                  </a:lnTo>
                  <a:lnTo>
                    <a:pt x="5104" y="20232"/>
                  </a:lnTo>
                  <a:lnTo>
                    <a:pt x="16052" y="28520"/>
                  </a:lnTo>
                  <a:lnTo>
                    <a:pt x="10886" y="43289"/>
                  </a:lnTo>
                  <a:lnTo>
                    <a:pt x="8411" y="50355"/>
                  </a:lnTo>
                  <a:lnTo>
                    <a:pt x="14255" y="45672"/>
                  </a:lnTo>
                  <a:lnTo>
                    <a:pt x="26128" y="36141"/>
                  </a:lnTo>
                  <a:lnTo>
                    <a:pt x="38770" y="45702"/>
                  </a:lnTo>
                  <a:lnTo>
                    <a:pt x="44635" y="50139"/>
                  </a:lnTo>
                  <a:lnTo>
                    <a:pt x="42077" y="43248"/>
                  </a:lnTo>
                  <a:lnTo>
                    <a:pt x="36583" y="28449"/>
                  </a:lnTo>
                  <a:lnTo>
                    <a:pt x="47839" y="20273"/>
                  </a:lnTo>
                  <a:lnTo>
                    <a:pt x="53180" y="16391"/>
                  </a:lnTo>
                  <a:lnTo>
                    <a:pt x="32115" y="16391"/>
                  </a:lnTo>
                  <a:lnTo>
                    <a:pt x="28110" y="5577"/>
                  </a:lnTo>
                  <a:lnTo>
                    <a:pt x="26035" y="0"/>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 name="Google Shape;68;p5"/>
            <p:cNvSpPr/>
            <p:nvPr/>
          </p:nvSpPr>
          <p:spPr>
            <a:xfrm>
              <a:off x="8620676" y="4716375"/>
              <a:ext cx="351254" cy="332469"/>
            </a:xfrm>
            <a:custGeom>
              <a:rect b="b" l="l" r="r" t="t"/>
              <a:pathLst>
                <a:path extrusionOk="0" h="50355" w="53180">
                  <a:moveTo>
                    <a:pt x="26035" y="0"/>
                  </a:moveTo>
                  <a:lnTo>
                    <a:pt x="24074" y="5618"/>
                  </a:lnTo>
                  <a:lnTo>
                    <a:pt x="20304" y="16381"/>
                  </a:lnTo>
                  <a:lnTo>
                    <a:pt x="0" y="16381"/>
                  </a:lnTo>
                  <a:lnTo>
                    <a:pt x="5104" y="20232"/>
                  </a:lnTo>
                  <a:lnTo>
                    <a:pt x="16052" y="28520"/>
                  </a:lnTo>
                  <a:lnTo>
                    <a:pt x="10886" y="43289"/>
                  </a:lnTo>
                  <a:lnTo>
                    <a:pt x="8411" y="50355"/>
                  </a:lnTo>
                  <a:lnTo>
                    <a:pt x="14255" y="45672"/>
                  </a:lnTo>
                  <a:lnTo>
                    <a:pt x="26128" y="36141"/>
                  </a:lnTo>
                  <a:lnTo>
                    <a:pt x="38770" y="45702"/>
                  </a:lnTo>
                  <a:lnTo>
                    <a:pt x="44635" y="50139"/>
                  </a:lnTo>
                  <a:lnTo>
                    <a:pt x="42077" y="43248"/>
                  </a:lnTo>
                  <a:lnTo>
                    <a:pt x="36583" y="28449"/>
                  </a:lnTo>
                  <a:lnTo>
                    <a:pt x="47839" y="20273"/>
                  </a:lnTo>
                  <a:lnTo>
                    <a:pt x="53180" y="16391"/>
                  </a:lnTo>
                  <a:lnTo>
                    <a:pt x="32115" y="16391"/>
                  </a:lnTo>
                  <a:lnTo>
                    <a:pt x="28110" y="5577"/>
                  </a:lnTo>
                  <a:lnTo>
                    <a:pt x="26035"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bg>
      <p:bgPr>
        <a:solidFill>
          <a:schemeClr val="lt2"/>
        </a:solidFill>
      </p:bgPr>
    </p:bg>
    <p:spTree>
      <p:nvGrpSpPr>
        <p:cNvPr id="69" name="Shape 69"/>
        <p:cNvGrpSpPr/>
        <p:nvPr/>
      </p:nvGrpSpPr>
      <p:grpSpPr>
        <a:xfrm>
          <a:off x="0" y="0"/>
          <a:ext cx="0" cy="0"/>
          <a:chOff x="0" y="0"/>
          <a:chExt cx="0" cy="0"/>
        </a:xfrm>
      </p:grpSpPr>
      <p:sp>
        <p:nvSpPr>
          <p:cNvPr id="70" name="Google Shape;70;p6"/>
          <p:cNvSpPr txBox="1"/>
          <p:nvPr>
            <p:ph type="title"/>
          </p:nvPr>
        </p:nvSpPr>
        <p:spPr>
          <a:xfrm>
            <a:off x="721625" y="445025"/>
            <a:ext cx="7700700" cy="572700"/>
          </a:xfrm>
          <a:prstGeom prst="rect">
            <a:avLst/>
          </a:prstGeom>
        </p:spPr>
        <p:txBody>
          <a:bodyPr anchorCtr="0" anchor="t" bIns="91425" lIns="91425" spcFirstLastPara="1" rIns="91425" wrap="square" tIns="91425">
            <a:noAutofit/>
          </a:bodyPr>
          <a:lstStyle>
            <a:lvl1pPr lvl="0" rtl="0" algn="ctr">
              <a:spcBef>
                <a:spcPts val="0"/>
              </a:spcBef>
              <a:spcAft>
                <a:spcPts val="0"/>
              </a:spcAft>
              <a:buSzPts val="2800"/>
              <a:buNone/>
              <a:defRPr>
                <a:solidFill>
                  <a:schemeClr val="accent2"/>
                </a:solidFill>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71" name="Shape 71"/>
        <p:cNvGrpSpPr/>
        <p:nvPr/>
      </p:nvGrpSpPr>
      <p:grpSpPr>
        <a:xfrm>
          <a:off x="0" y="0"/>
          <a:ext cx="0" cy="0"/>
          <a:chOff x="0" y="0"/>
          <a:chExt cx="0" cy="0"/>
        </a:xfrm>
      </p:grpSpPr>
      <p:sp>
        <p:nvSpPr>
          <p:cNvPr id="72" name="Google Shape;72;p7"/>
          <p:cNvSpPr txBox="1"/>
          <p:nvPr>
            <p:ph type="title"/>
          </p:nvPr>
        </p:nvSpPr>
        <p:spPr>
          <a:xfrm>
            <a:off x="723900" y="445025"/>
            <a:ext cx="7710000" cy="572700"/>
          </a:xfrm>
          <a:prstGeom prst="rect">
            <a:avLst/>
          </a:prstGeom>
        </p:spPr>
        <p:txBody>
          <a:bodyPr anchorCtr="0" anchor="ctr" bIns="91425" lIns="91425" spcFirstLastPara="1" rIns="91425" wrap="square" tIns="91425">
            <a:noAutofit/>
          </a:bodyPr>
          <a:lstStyle>
            <a:lvl1pPr lvl="0" algn="ctr">
              <a:spcBef>
                <a:spcPts val="0"/>
              </a:spcBef>
              <a:spcAft>
                <a:spcPts val="0"/>
              </a:spcAft>
              <a:buSzPts val="2400"/>
              <a:buNone/>
              <a:defRPr>
                <a:solidFill>
                  <a:schemeClr val="accent2"/>
                </a:solidFill>
              </a:defRPr>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73" name="Google Shape;73;p7"/>
          <p:cNvSpPr txBox="1"/>
          <p:nvPr>
            <p:ph idx="1" type="subTitle"/>
          </p:nvPr>
        </p:nvSpPr>
        <p:spPr>
          <a:xfrm>
            <a:off x="723900" y="1828500"/>
            <a:ext cx="4308600" cy="2730000"/>
          </a:xfrm>
          <a:prstGeom prst="rect">
            <a:avLst/>
          </a:prstGeom>
        </p:spPr>
        <p:txBody>
          <a:bodyPr anchorCtr="0" anchor="t" bIns="91425" lIns="91425" spcFirstLastPara="1" rIns="91425" wrap="square" tIns="91425">
            <a:noAutofit/>
          </a:bodyPr>
          <a:lstStyle>
            <a:lvl1pPr lvl="0" rtl="0">
              <a:lnSpc>
                <a:spcPct val="100000"/>
              </a:lnSpc>
              <a:spcBef>
                <a:spcPts val="0"/>
              </a:spcBef>
              <a:spcAft>
                <a:spcPts val="0"/>
              </a:spcAft>
              <a:buSzPts val="1400"/>
              <a:buChar char="✭"/>
              <a:defRPr sz="1600"/>
            </a:lvl1pPr>
            <a:lvl2pPr lvl="1" rtl="0">
              <a:lnSpc>
                <a:spcPct val="100000"/>
              </a:lnSpc>
              <a:spcBef>
                <a:spcPts val="0"/>
              </a:spcBef>
              <a:spcAft>
                <a:spcPts val="0"/>
              </a:spcAft>
              <a:buSzPts val="2800"/>
              <a:buChar char="○"/>
              <a:defRPr sz="2800"/>
            </a:lvl2pPr>
            <a:lvl3pPr lvl="2" rtl="0">
              <a:lnSpc>
                <a:spcPct val="100000"/>
              </a:lnSpc>
              <a:spcBef>
                <a:spcPts val="0"/>
              </a:spcBef>
              <a:spcAft>
                <a:spcPts val="0"/>
              </a:spcAft>
              <a:buSzPts val="2800"/>
              <a:buChar char="■"/>
              <a:defRPr sz="2800"/>
            </a:lvl3pPr>
            <a:lvl4pPr lvl="3" rtl="0">
              <a:lnSpc>
                <a:spcPct val="100000"/>
              </a:lnSpc>
              <a:spcBef>
                <a:spcPts val="0"/>
              </a:spcBef>
              <a:spcAft>
                <a:spcPts val="0"/>
              </a:spcAft>
              <a:buSzPts val="2800"/>
              <a:buChar char="●"/>
              <a:defRPr sz="2800"/>
            </a:lvl4pPr>
            <a:lvl5pPr lvl="4" rtl="0">
              <a:lnSpc>
                <a:spcPct val="100000"/>
              </a:lnSpc>
              <a:spcBef>
                <a:spcPts val="0"/>
              </a:spcBef>
              <a:spcAft>
                <a:spcPts val="0"/>
              </a:spcAft>
              <a:buSzPts val="2800"/>
              <a:buChar char="○"/>
              <a:defRPr sz="2800"/>
            </a:lvl5pPr>
            <a:lvl6pPr lvl="5" rtl="0">
              <a:lnSpc>
                <a:spcPct val="100000"/>
              </a:lnSpc>
              <a:spcBef>
                <a:spcPts val="0"/>
              </a:spcBef>
              <a:spcAft>
                <a:spcPts val="0"/>
              </a:spcAft>
              <a:buSzPts val="2800"/>
              <a:buChar char="■"/>
              <a:defRPr sz="2800"/>
            </a:lvl6pPr>
            <a:lvl7pPr lvl="6" rtl="0">
              <a:lnSpc>
                <a:spcPct val="100000"/>
              </a:lnSpc>
              <a:spcBef>
                <a:spcPts val="0"/>
              </a:spcBef>
              <a:spcAft>
                <a:spcPts val="0"/>
              </a:spcAft>
              <a:buSzPts val="2800"/>
              <a:buChar char="●"/>
              <a:defRPr sz="2800"/>
            </a:lvl7pPr>
            <a:lvl8pPr lvl="7" rtl="0">
              <a:lnSpc>
                <a:spcPct val="100000"/>
              </a:lnSpc>
              <a:spcBef>
                <a:spcPts val="0"/>
              </a:spcBef>
              <a:spcAft>
                <a:spcPts val="0"/>
              </a:spcAft>
              <a:buSzPts val="2800"/>
              <a:buChar char="○"/>
              <a:defRPr sz="2800"/>
            </a:lvl8pPr>
            <a:lvl9pPr lvl="8" rtl="0">
              <a:lnSpc>
                <a:spcPct val="100000"/>
              </a:lnSpc>
              <a:spcBef>
                <a:spcPts val="0"/>
              </a:spcBef>
              <a:spcAft>
                <a:spcPts val="0"/>
              </a:spcAft>
              <a:buSzPts val="2800"/>
              <a:buChar char="■"/>
              <a:defRPr sz="2800"/>
            </a:lvl9pPr>
          </a:lstStyle>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74" name="Shape 74"/>
        <p:cNvGrpSpPr/>
        <p:nvPr/>
      </p:nvGrpSpPr>
      <p:grpSpPr>
        <a:xfrm>
          <a:off x="0" y="0"/>
          <a:ext cx="0" cy="0"/>
          <a:chOff x="0" y="0"/>
          <a:chExt cx="0" cy="0"/>
        </a:xfrm>
      </p:grpSpPr>
      <p:sp>
        <p:nvSpPr>
          <p:cNvPr id="75" name="Google Shape;75;p8"/>
          <p:cNvSpPr txBox="1"/>
          <p:nvPr>
            <p:ph type="title"/>
          </p:nvPr>
        </p:nvSpPr>
        <p:spPr>
          <a:xfrm>
            <a:off x="4607950" y="1169350"/>
            <a:ext cx="3826200" cy="2249700"/>
          </a:xfrm>
          <a:prstGeom prst="rect">
            <a:avLst/>
          </a:prstGeom>
        </p:spPr>
        <p:txBody>
          <a:bodyPr anchorCtr="0" anchor="t" bIns="91425" lIns="91425" spcFirstLastPara="1" rIns="91425" wrap="square" tIns="91425">
            <a:noAutofit/>
          </a:bodyPr>
          <a:lstStyle>
            <a:lvl1pPr lvl="0" rtl="0" algn="r">
              <a:lnSpc>
                <a:spcPct val="90000"/>
              </a:lnSpc>
              <a:spcBef>
                <a:spcPts val="0"/>
              </a:spcBef>
              <a:spcAft>
                <a:spcPts val="0"/>
              </a:spcAft>
              <a:buSzPts val="2800"/>
              <a:buNone/>
              <a:defRPr sz="6300">
                <a:solidFill>
                  <a:schemeClr val="accent2"/>
                </a:solidFill>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76" name="Google Shape;76;p8"/>
          <p:cNvSpPr txBox="1"/>
          <p:nvPr>
            <p:ph idx="1" type="subTitle"/>
          </p:nvPr>
        </p:nvSpPr>
        <p:spPr>
          <a:xfrm>
            <a:off x="5230450" y="3419050"/>
            <a:ext cx="3203700" cy="634200"/>
          </a:xfrm>
          <a:prstGeom prst="rect">
            <a:avLst/>
          </a:prstGeom>
        </p:spPr>
        <p:txBody>
          <a:bodyPr anchorCtr="0" anchor="t" bIns="91425" lIns="91425" spcFirstLastPara="1" rIns="91425" wrap="square" tIns="91425">
            <a:noAutofit/>
          </a:bodyPr>
          <a:lstStyle>
            <a:lvl1pPr lvl="0" rtl="0" algn="r">
              <a:spcBef>
                <a:spcPts val="0"/>
              </a:spcBef>
              <a:spcAft>
                <a:spcPts val="0"/>
              </a:spcAft>
              <a:buSzPts val="2800"/>
              <a:buNone/>
              <a:defRPr sz="1400"/>
            </a:lvl1pPr>
            <a:lvl2pPr lvl="1" rtl="0" algn="ctr">
              <a:lnSpc>
                <a:spcPct val="100000"/>
              </a:lnSpc>
              <a:spcBef>
                <a:spcPts val="0"/>
              </a:spcBef>
              <a:spcAft>
                <a:spcPts val="0"/>
              </a:spcAft>
              <a:buSzPts val="2800"/>
              <a:buNone/>
              <a:defRPr sz="2800"/>
            </a:lvl2pPr>
            <a:lvl3pPr lvl="2" rtl="0" algn="ctr">
              <a:lnSpc>
                <a:spcPct val="100000"/>
              </a:lnSpc>
              <a:spcBef>
                <a:spcPts val="0"/>
              </a:spcBef>
              <a:spcAft>
                <a:spcPts val="0"/>
              </a:spcAft>
              <a:buSzPts val="2800"/>
              <a:buNone/>
              <a:defRPr sz="2800"/>
            </a:lvl3pPr>
            <a:lvl4pPr lvl="3" rtl="0" algn="ctr">
              <a:lnSpc>
                <a:spcPct val="100000"/>
              </a:lnSpc>
              <a:spcBef>
                <a:spcPts val="0"/>
              </a:spcBef>
              <a:spcAft>
                <a:spcPts val="0"/>
              </a:spcAft>
              <a:buSzPts val="2800"/>
              <a:buNone/>
              <a:defRPr sz="2800"/>
            </a:lvl4pPr>
            <a:lvl5pPr lvl="4" rtl="0" algn="ctr">
              <a:lnSpc>
                <a:spcPct val="100000"/>
              </a:lnSpc>
              <a:spcBef>
                <a:spcPts val="0"/>
              </a:spcBef>
              <a:spcAft>
                <a:spcPts val="0"/>
              </a:spcAft>
              <a:buSzPts val="2800"/>
              <a:buNone/>
              <a:defRPr sz="2800"/>
            </a:lvl5pPr>
            <a:lvl6pPr lvl="5" rtl="0" algn="ctr">
              <a:lnSpc>
                <a:spcPct val="100000"/>
              </a:lnSpc>
              <a:spcBef>
                <a:spcPts val="0"/>
              </a:spcBef>
              <a:spcAft>
                <a:spcPts val="0"/>
              </a:spcAft>
              <a:buSzPts val="2800"/>
              <a:buNone/>
              <a:defRPr sz="2800"/>
            </a:lvl6pPr>
            <a:lvl7pPr lvl="6" rtl="0" algn="ctr">
              <a:lnSpc>
                <a:spcPct val="100000"/>
              </a:lnSpc>
              <a:spcBef>
                <a:spcPts val="0"/>
              </a:spcBef>
              <a:spcAft>
                <a:spcPts val="0"/>
              </a:spcAft>
              <a:buSzPts val="2800"/>
              <a:buNone/>
              <a:defRPr sz="2800"/>
            </a:lvl7pPr>
            <a:lvl8pPr lvl="7" rtl="0" algn="ctr">
              <a:lnSpc>
                <a:spcPct val="100000"/>
              </a:lnSpc>
              <a:spcBef>
                <a:spcPts val="0"/>
              </a:spcBef>
              <a:spcAft>
                <a:spcPts val="0"/>
              </a:spcAft>
              <a:buSzPts val="2800"/>
              <a:buNone/>
              <a:defRPr sz="2800"/>
            </a:lvl8pPr>
            <a:lvl9pPr lvl="8" rtl="0" algn="ctr">
              <a:lnSpc>
                <a:spcPct val="100000"/>
              </a:lnSpc>
              <a:spcBef>
                <a:spcPts val="0"/>
              </a:spcBef>
              <a:spcAft>
                <a:spcPts val="0"/>
              </a:spcAft>
              <a:buSzPts val="2800"/>
              <a:buNone/>
              <a:defRPr sz="2800"/>
            </a:lvl9pPr>
          </a:lstStyle>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77" name="Shape 77"/>
        <p:cNvGrpSpPr/>
        <p:nvPr/>
      </p:nvGrpSpPr>
      <p:grpSpPr>
        <a:xfrm>
          <a:off x="0" y="0"/>
          <a:ext cx="0" cy="0"/>
          <a:chOff x="0" y="0"/>
          <a:chExt cx="0" cy="0"/>
        </a:xfrm>
      </p:grpSpPr>
      <p:sp>
        <p:nvSpPr>
          <p:cNvPr id="78" name="Google Shape;78;p9"/>
          <p:cNvSpPr txBox="1"/>
          <p:nvPr>
            <p:ph type="title"/>
          </p:nvPr>
        </p:nvSpPr>
        <p:spPr>
          <a:xfrm>
            <a:off x="721625" y="2098200"/>
            <a:ext cx="5084100" cy="841800"/>
          </a:xfrm>
          <a:prstGeom prst="rect">
            <a:avLst/>
          </a:prstGeom>
        </p:spPr>
        <p:txBody>
          <a:bodyPr anchorCtr="0" anchor="ctr" bIns="91425" lIns="91425" spcFirstLastPara="1" rIns="91425" wrap="square" tIns="91425">
            <a:noAutofit/>
          </a:bodyPr>
          <a:lstStyle>
            <a:lvl1pPr lvl="0" rtl="0" algn="ctr">
              <a:spcBef>
                <a:spcPts val="0"/>
              </a:spcBef>
              <a:spcAft>
                <a:spcPts val="0"/>
              </a:spcAft>
              <a:buSzPts val="3600"/>
              <a:buNone/>
              <a:defRPr sz="5000"/>
            </a:lvl1pPr>
            <a:lvl2pPr lvl="1" rtl="0">
              <a:spcBef>
                <a:spcPts val="0"/>
              </a:spcBef>
              <a:spcAft>
                <a:spcPts val="0"/>
              </a:spcAft>
              <a:buSzPts val="3600"/>
              <a:buNone/>
              <a:defRPr sz="3600"/>
            </a:lvl2pPr>
            <a:lvl3pPr lvl="2" rtl="0">
              <a:spcBef>
                <a:spcPts val="0"/>
              </a:spcBef>
              <a:spcAft>
                <a:spcPts val="0"/>
              </a:spcAft>
              <a:buSzPts val="3600"/>
              <a:buNone/>
              <a:defRPr sz="3600"/>
            </a:lvl3pPr>
            <a:lvl4pPr lvl="3" rtl="0">
              <a:spcBef>
                <a:spcPts val="0"/>
              </a:spcBef>
              <a:spcAft>
                <a:spcPts val="0"/>
              </a:spcAft>
              <a:buSzPts val="3600"/>
              <a:buNone/>
              <a:defRPr sz="3600"/>
            </a:lvl4pPr>
            <a:lvl5pPr lvl="4" rtl="0">
              <a:spcBef>
                <a:spcPts val="0"/>
              </a:spcBef>
              <a:spcAft>
                <a:spcPts val="0"/>
              </a:spcAft>
              <a:buSzPts val="3600"/>
              <a:buNone/>
              <a:defRPr sz="3600"/>
            </a:lvl5pPr>
            <a:lvl6pPr lvl="5" rtl="0">
              <a:spcBef>
                <a:spcPts val="0"/>
              </a:spcBef>
              <a:spcAft>
                <a:spcPts val="0"/>
              </a:spcAft>
              <a:buSzPts val="3600"/>
              <a:buNone/>
              <a:defRPr sz="3600"/>
            </a:lvl6pPr>
            <a:lvl7pPr lvl="6" rtl="0">
              <a:spcBef>
                <a:spcPts val="0"/>
              </a:spcBef>
              <a:spcAft>
                <a:spcPts val="0"/>
              </a:spcAft>
              <a:buSzPts val="3600"/>
              <a:buNone/>
              <a:defRPr sz="3600"/>
            </a:lvl7pPr>
            <a:lvl8pPr lvl="7" rtl="0">
              <a:spcBef>
                <a:spcPts val="0"/>
              </a:spcBef>
              <a:spcAft>
                <a:spcPts val="0"/>
              </a:spcAft>
              <a:buSzPts val="3600"/>
              <a:buNone/>
              <a:defRPr sz="3600"/>
            </a:lvl8pPr>
            <a:lvl9pPr lvl="8" rtl="0">
              <a:spcBef>
                <a:spcPts val="0"/>
              </a:spcBef>
              <a:spcAft>
                <a:spcPts val="0"/>
              </a:spcAft>
              <a:buSzPts val="3600"/>
              <a:buNone/>
              <a:defRPr sz="3600"/>
            </a:lvl9pPr>
          </a:lstStyle>
          <a:p/>
        </p:txBody>
      </p:sp>
      <p:sp>
        <p:nvSpPr>
          <p:cNvPr id="79" name="Google Shape;79;p9"/>
          <p:cNvSpPr txBox="1"/>
          <p:nvPr>
            <p:ph idx="1" type="subTitle"/>
          </p:nvPr>
        </p:nvSpPr>
        <p:spPr>
          <a:xfrm>
            <a:off x="1977881" y="2940000"/>
            <a:ext cx="2571600" cy="657300"/>
          </a:xfrm>
          <a:prstGeom prst="rect">
            <a:avLst/>
          </a:prstGeom>
        </p:spPr>
        <p:txBody>
          <a:bodyPr anchorCtr="0" anchor="t" bIns="91425" lIns="91425" spcFirstLastPara="1" rIns="91425" wrap="square" tIns="91425">
            <a:noAutofit/>
          </a:bodyPr>
          <a:lstStyle>
            <a:lvl1pPr lvl="0" rtl="0" algn="ctr">
              <a:spcBef>
                <a:spcPts val="0"/>
              </a:spcBef>
              <a:spcAft>
                <a:spcPts val="0"/>
              </a:spcAft>
              <a:buSzPts val="2800"/>
              <a:buNone/>
              <a:defRPr sz="1400"/>
            </a:lvl1pPr>
            <a:lvl2pPr lvl="1" rtl="0">
              <a:lnSpc>
                <a:spcPct val="100000"/>
              </a:lnSpc>
              <a:spcBef>
                <a:spcPts val="0"/>
              </a:spcBef>
              <a:spcAft>
                <a:spcPts val="0"/>
              </a:spcAft>
              <a:buSzPts val="2800"/>
              <a:buNone/>
              <a:defRPr sz="2800"/>
            </a:lvl2pPr>
            <a:lvl3pPr lvl="2" rtl="0">
              <a:lnSpc>
                <a:spcPct val="100000"/>
              </a:lnSpc>
              <a:spcBef>
                <a:spcPts val="0"/>
              </a:spcBef>
              <a:spcAft>
                <a:spcPts val="0"/>
              </a:spcAft>
              <a:buSzPts val="2800"/>
              <a:buNone/>
              <a:defRPr sz="2800"/>
            </a:lvl3pPr>
            <a:lvl4pPr lvl="3" rtl="0">
              <a:lnSpc>
                <a:spcPct val="100000"/>
              </a:lnSpc>
              <a:spcBef>
                <a:spcPts val="0"/>
              </a:spcBef>
              <a:spcAft>
                <a:spcPts val="0"/>
              </a:spcAft>
              <a:buSzPts val="2800"/>
              <a:buNone/>
              <a:defRPr sz="2800"/>
            </a:lvl4pPr>
            <a:lvl5pPr lvl="4" rtl="0">
              <a:lnSpc>
                <a:spcPct val="100000"/>
              </a:lnSpc>
              <a:spcBef>
                <a:spcPts val="0"/>
              </a:spcBef>
              <a:spcAft>
                <a:spcPts val="0"/>
              </a:spcAft>
              <a:buSzPts val="2800"/>
              <a:buNone/>
              <a:defRPr sz="2800"/>
            </a:lvl5pPr>
            <a:lvl6pPr lvl="5" rtl="0">
              <a:lnSpc>
                <a:spcPct val="100000"/>
              </a:lnSpc>
              <a:spcBef>
                <a:spcPts val="0"/>
              </a:spcBef>
              <a:spcAft>
                <a:spcPts val="0"/>
              </a:spcAft>
              <a:buSzPts val="2800"/>
              <a:buNone/>
              <a:defRPr sz="2800"/>
            </a:lvl6pPr>
            <a:lvl7pPr lvl="6" rtl="0">
              <a:lnSpc>
                <a:spcPct val="100000"/>
              </a:lnSpc>
              <a:spcBef>
                <a:spcPts val="0"/>
              </a:spcBef>
              <a:spcAft>
                <a:spcPts val="0"/>
              </a:spcAft>
              <a:buSzPts val="2800"/>
              <a:buNone/>
              <a:defRPr sz="2800"/>
            </a:lvl7pPr>
            <a:lvl8pPr lvl="7" rtl="0">
              <a:lnSpc>
                <a:spcPct val="100000"/>
              </a:lnSpc>
              <a:spcBef>
                <a:spcPts val="0"/>
              </a:spcBef>
              <a:spcAft>
                <a:spcPts val="0"/>
              </a:spcAft>
              <a:buSzPts val="2800"/>
              <a:buNone/>
              <a:defRPr sz="2800"/>
            </a:lvl8pPr>
            <a:lvl9pPr lvl="8" rtl="0">
              <a:lnSpc>
                <a:spcPct val="100000"/>
              </a:lnSpc>
              <a:spcBef>
                <a:spcPts val="0"/>
              </a:spcBef>
              <a:spcAft>
                <a:spcPts val="0"/>
              </a:spcAft>
              <a:buSzPts val="2800"/>
              <a:buNone/>
              <a:defRPr sz="2800"/>
            </a:lvl9pPr>
          </a:lstStyle>
          <a:p/>
        </p:txBody>
      </p:sp>
      <p:sp>
        <p:nvSpPr>
          <p:cNvPr id="80" name="Google Shape;80;p9"/>
          <p:cNvSpPr txBox="1"/>
          <p:nvPr>
            <p:ph hasCustomPrompt="1" idx="2" type="title"/>
          </p:nvPr>
        </p:nvSpPr>
        <p:spPr>
          <a:xfrm>
            <a:off x="2750397" y="1546200"/>
            <a:ext cx="1026600" cy="552000"/>
          </a:xfrm>
          <a:prstGeom prst="rect">
            <a:avLst/>
          </a:prstGeom>
        </p:spPr>
        <p:txBody>
          <a:bodyPr anchorCtr="0" anchor="ctr" bIns="91425" lIns="91425" spcFirstLastPara="1" rIns="91425" wrap="square" tIns="91425">
            <a:noAutofit/>
          </a:bodyPr>
          <a:lstStyle>
            <a:lvl1pPr lvl="0" rtl="0" algn="ctr">
              <a:spcBef>
                <a:spcPts val="0"/>
              </a:spcBef>
              <a:spcAft>
                <a:spcPts val="0"/>
              </a:spcAft>
              <a:buSzPts val="12000"/>
              <a:buNone/>
              <a:defRPr sz="3000"/>
            </a:lvl1pPr>
            <a:lvl2pPr lvl="1" rtl="0" algn="ctr">
              <a:spcBef>
                <a:spcPts val="0"/>
              </a:spcBef>
              <a:spcAft>
                <a:spcPts val="0"/>
              </a:spcAft>
              <a:buSzPts val="12000"/>
              <a:buNone/>
              <a:defRPr sz="12000"/>
            </a:lvl2pPr>
            <a:lvl3pPr lvl="2" rtl="0" algn="ctr">
              <a:spcBef>
                <a:spcPts val="0"/>
              </a:spcBef>
              <a:spcAft>
                <a:spcPts val="0"/>
              </a:spcAft>
              <a:buSzPts val="12000"/>
              <a:buNone/>
              <a:defRPr sz="12000"/>
            </a:lvl3pPr>
            <a:lvl4pPr lvl="3" rtl="0" algn="ctr">
              <a:spcBef>
                <a:spcPts val="0"/>
              </a:spcBef>
              <a:spcAft>
                <a:spcPts val="0"/>
              </a:spcAft>
              <a:buSzPts val="12000"/>
              <a:buNone/>
              <a:defRPr sz="12000"/>
            </a:lvl4pPr>
            <a:lvl5pPr lvl="4" rtl="0" algn="ctr">
              <a:spcBef>
                <a:spcPts val="0"/>
              </a:spcBef>
              <a:spcAft>
                <a:spcPts val="0"/>
              </a:spcAft>
              <a:buSzPts val="12000"/>
              <a:buNone/>
              <a:defRPr sz="12000"/>
            </a:lvl5pPr>
            <a:lvl6pPr lvl="5" rtl="0" algn="ctr">
              <a:spcBef>
                <a:spcPts val="0"/>
              </a:spcBef>
              <a:spcAft>
                <a:spcPts val="0"/>
              </a:spcAft>
              <a:buSzPts val="12000"/>
              <a:buNone/>
              <a:defRPr sz="12000"/>
            </a:lvl6pPr>
            <a:lvl7pPr lvl="6" rtl="0" algn="ctr">
              <a:spcBef>
                <a:spcPts val="0"/>
              </a:spcBef>
              <a:spcAft>
                <a:spcPts val="0"/>
              </a:spcAft>
              <a:buSzPts val="12000"/>
              <a:buNone/>
              <a:defRPr sz="12000"/>
            </a:lvl7pPr>
            <a:lvl8pPr lvl="7" rtl="0" algn="ctr">
              <a:spcBef>
                <a:spcPts val="0"/>
              </a:spcBef>
              <a:spcAft>
                <a:spcPts val="0"/>
              </a:spcAft>
              <a:buSzPts val="12000"/>
              <a:buNone/>
              <a:defRPr sz="12000"/>
            </a:lvl8pPr>
            <a:lvl9pPr lvl="8" rtl="0" algn="ctr">
              <a:spcBef>
                <a:spcPts val="0"/>
              </a:spcBef>
              <a:spcAft>
                <a:spcPts val="0"/>
              </a:spcAft>
              <a:buSzPts val="12000"/>
              <a:buNone/>
              <a:defRPr sz="12000"/>
            </a:lvl9pPr>
          </a:lstStyle>
          <a:p>
            <a:r>
              <a:t>xx%</a:t>
            </a:r>
          </a:p>
        </p:txBody>
      </p:sp>
      <p:grpSp>
        <p:nvGrpSpPr>
          <p:cNvPr id="81" name="Google Shape;81;p9"/>
          <p:cNvGrpSpPr/>
          <p:nvPr/>
        </p:nvGrpSpPr>
        <p:grpSpPr>
          <a:xfrm>
            <a:off x="2787224" y="1730500"/>
            <a:ext cx="952889" cy="183412"/>
            <a:chOff x="6394624" y="1730500"/>
            <a:chExt cx="952889" cy="183412"/>
          </a:xfrm>
        </p:grpSpPr>
        <p:sp>
          <p:nvSpPr>
            <p:cNvPr id="82" name="Google Shape;82;p9"/>
            <p:cNvSpPr/>
            <p:nvPr/>
          </p:nvSpPr>
          <p:spPr>
            <a:xfrm>
              <a:off x="6394624" y="1730500"/>
              <a:ext cx="192714" cy="183412"/>
            </a:xfrm>
            <a:custGeom>
              <a:rect b="b" l="l" r="r" t="t"/>
              <a:pathLst>
                <a:path extrusionOk="0" h="12541" w="13177">
                  <a:moveTo>
                    <a:pt x="6594" y="1"/>
                  </a:moveTo>
                  <a:lnTo>
                    <a:pt x="5033" y="4797"/>
                  </a:lnTo>
                  <a:lnTo>
                    <a:pt x="0" y="4797"/>
                  </a:lnTo>
                  <a:lnTo>
                    <a:pt x="4067" y="7755"/>
                  </a:lnTo>
                  <a:lnTo>
                    <a:pt x="2516" y="12541"/>
                  </a:lnTo>
                  <a:lnTo>
                    <a:pt x="6594" y="9583"/>
                  </a:lnTo>
                  <a:lnTo>
                    <a:pt x="10661" y="12541"/>
                  </a:lnTo>
                  <a:lnTo>
                    <a:pt x="9110" y="7755"/>
                  </a:lnTo>
                  <a:lnTo>
                    <a:pt x="13177" y="4797"/>
                  </a:lnTo>
                  <a:lnTo>
                    <a:pt x="8145" y="4797"/>
                  </a:lnTo>
                  <a:lnTo>
                    <a:pt x="6594" y="1"/>
                  </a:lnTo>
                  <a:close/>
                </a:path>
              </a:pathLst>
            </a:custGeom>
            <a:solidFill>
              <a:srgbClr val="004A8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3" name="Google Shape;83;p9"/>
            <p:cNvSpPr/>
            <p:nvPr/>
          </p:nvSpPr>
          <p:spPr>
            <a:xfrm>
              <a:off x="7154799" y="1730500"/>
              <a:ext cx="192714" cy="183412"/>
            </a:xfrm>
            <a:custGeom>
              <a:rect b="b" l="l" r="r" t="t"/>
              <a:pathLst>
                <a:path extrusionOk="0" h="12541" w="13177">
                  <a:moveTo>
                    <a:pt x="6594" y="1"/>
                  </a:moveTo>
                  <a:lnTo>
                    <a:pt x="5033" y="4797"/>
                  </a:lnTo>
                  <a:lnTo>
                    <a:pt x="0" y="4797"/>
                  </a:lnTo>
                  <a:lnTo>
                    <a:pt x="4067" y="7755"/>
                  </a:lnTo>
                  <a:lnTo>
                    <a:pt x="2516" y="12541"/>
                  </a:lnTo>
                  <a:lnTo>
                    <a:pt x="6594" y="9583"/>
                  </a:lnTo>
                  <a:lnTo>
                    <a:pt x="10661" y="12541"/>
                  </a:lnTo>
                  <a:lnTo>
                    <a:pt x="9110" y="7755"/>
                  </a:lnTo>
                  <a:lnTo>
                    <a:pt x="13177" y="4797"/>
                  </a:lnTo>
                  <a:lnTo>
                    <a:pt x="8145" y="4797"/>
                  </a:lnTo>
                  <a:lnTo>
                    <a:pt x="6594" y="1"/>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84" name="Shape 84"/>
        <p:cNvGrpSpPr/>
        <p:nvPr/>
      </p:nvGrpSpPr>
      <p:grpSpPr>
        <a:xfrm>
          <a:off x="0" y="0"/>
          <a:ext cx="0" cy="0"/>
          <a:chOff x="0" y="0"/>
          <a:chExt cx="0" cy="0"/>
        </a:xfrm>
      </p:grpSpPr>
      <p:sp>
        <p:nvSpPr>
          <p:cNvPr id="85" name="Google Shape;85;p10"/>
          <p:cNvSpPr txBox="1"/>
          <p:nvPr>
            <p:ph type="title"/>
          </p:nvPr>
        </p:nvSpPr>
        <p:spPr>
          <a:xfrm>
            <a:off x="721625" y="527075"/>
            <a:ext cx="3393900" cy="990600"/>
          </a:xfrm>
          <a:prstGeom prst="rect">
            <a:avLst/>
          </a:prstGeom>
        </p:spPr>
        <p:txBody>
          <a:bodyPr anchorCtr="0" anchor="t" bIns="91425" lIns="91425" spcFirstLastPara="1" rIns="91425" wrap="square" tIns="91425">
            <a:noAutofit/>
          </a:bodyPr>
          <a:lstStyle>
            <a:lvl1pPr lvl="0" rtl="0">
              <a:spcBef>
                <a:spcPts val="0"/>
              </a:spcBef>
              <a:spcAft>
                <a:spcPts val="0"/>
              </a:spcAft>
              <a:buClr>
                <a:schemeClr val="accent3"/>
              </a:buClr>
              <a:buSzPts val="2800"/>
              <a:buNone/>
              <a:defRPr/>
            </a:lvl1pPr>
            <a:lvl2pPr lvl="1" rtl="0">
              <a:spcBef>
                <a:spcPts val="0"/>
              </a:spcBef>
              <a:spcAft>
                <a:spcPts val="0"/>
              </a:spcAft>
              <a:buClr>
                <a:schemeClr val="accent3"/>
              </a:buClr>
              <a:buSzPts val="2800"/>
              <a:buNone/>
              <a:defRPr>
                <a:solidFill>
                  <a:schemeClr val="accent3"/>
                </a:solidFill>
              </a:defRPr>
            </a:lvl2pPr>
            <a:lvl3pPr lvl="2" rtl="0">
              <a:spcBef>
                <a:spcPts val="0"/>
              </a:spcBef>
              <a:spcAft>
                <a:spcPts val="0"/>
              </a:spcAft>
              <a:buClr>
                <a:schemeClr val="accent3"/>
              </a:buClr>
              <a:buSzPts val="2800"/>
              <a:buNone/>
              <a:defRPr>
                <a:solidFill>
                  <a:schemeClr val="accent3"/>
                </a:solidFill>
              </a:defRPr>
            </a:lvl3pPr>
            <a:lvl4pPr lvl="3" rtl="0">
              <a:spcBef>
                <a:spcPts val="0"/>
              </a:spcBef>
              <a:spcAft>
                <a:spcPts val="0"/>
              </a:spcAft>
              <a:buClr>
                <a:schemeClr val="accent3"/>
              </a:buClr>
              <a:buSzPts val="2800"/>
              <a:buNone/>
              <a:defRPr>
                <a:solidFill>
                  <a:schemeClr val="accent3"/>
                </a:solidFill>
              </a:defRPr>
            </a:lvl4pPr>
            <a:lvl5pPr lvl="4" rtl="0">
              <a:spcBef>
                <a:spcPts val="0"/>
              </a:spcBef>
              <a:spcAft>
                <a:spcPts val="0"/>
              </a:spcAft>
              <a:buClr>
                <a:schemeClr val="accent3"/>
              </a:buClr>
              <a:buSzPts val="2800"/>
              <a:buNone/>
              <a:defRPr>
                <a:solidFill>
                  <a:schemeClr val="accent3"/>
                </a:solidFill>
              </a:defRPr>
            </a:lvl5pPr>
            <a:lvl6pPr lvl="5" rtl="0">
              <a:spcBef>
                <a:spcPts val="0"/>
              </a:spcBef>
              <a:spcAft>
                <a:spcPts val="0"/>
              </a:spcAft>
              <a:buClr>
                <a:schemeClr val="accent3"/>
              </a:buClr>
              <a:buSzPts val="2800"/>
              <a:buNone/>
              <a:defRPr>
                <a:solidFill>
                  <a:schemeClr val="accent3"/>
                </a:solidFill>
              </a:defRPr>
            </a:lvl6pPr>
            <a:lvl7pPr lvl="6" rtl="0">
              <a:spcBef>
                <a:spcPts val="0"/>
              </a:spcBef>
              <a:spcAft>
                <a:spcPts val="0"/>
              </a:spcAft>
              <a:buClr>
                <a:schemeClr val="accent3"/>
              </a:buClr>
              <a:buSzPts val="2800"/>
              <a:buNone/>
              <a:defRPr>
                <a:solidFill>
                  <a:schemeClr val="accent3"/>
                </a:solidFill>
              </a:defRPr>
            </a:lvl7pPr>
            <a:lvl8pPr lvl="7" rtl="0">
              <a:spcBef>
                <a:spcPts val="0"/>
              </a:spcBef>
              <a:spcAft>
                <a:spcPts val="0"/>
              </a:spcAft>
              <a:buClr>
                <a:schemeClr val="accent3"/>
              </a:buClr>
              <a:buSzPts val="2800"/>
              <a:buNone/>
              <a:defRPr>
                <a:solidFill>
                  <a:schemeClr val="accent3"/>
                </a:solidFill>
              </a:defRPr>
            </a:lvl8pPr>
            <a:lvl9pPr lvl="8" rtl="0">
              <a:spcBef>
                <a:spcPts val="0"/>
              </a:spcBef>
              <a:spcAft>
                <a:spcPts val="0"/>
              </a:spcAft>
              <a:buClr>
                <a:schemeClr val="accent3"/>
              </a:buClr>
              <a:buSzPts val="2800"/>
              <a:buNone/>
              <a:defRPr>
                <a:solidFill>
                  <a:schemeClr val="accent3"/>
                </a:solidFill>
              </a:defRPr>
            </a:lvl9pPr>
          </a:lstStyle>
          <a:p/>
        </p:txBody>
      </p:sp>
    </p:spTree>
  </p:cSld>
  <p:clrMapOvr>
    <a:masterClrMapping/>
  </p:clrMapOvr>
</p:sldLayout>
</file>

<file path=ppt/slideMasters/_rels/slideMaster1.xml.rels><?xml version="1.0" encoding="UTF-8" standalone="yes"?><Relationships xmlns="http://schemas.openxmlformats.org/package/2006/relationships"><Relationship Id="rId20" Type="http://schemas.openxmlformats.org/officeDocument/2006/relationships/slideLayout" Target="../slideLayouts/slideLayout20.xml"/><Relationship Id="rId22" Type="http://schemas.openxmlformats.org/officeDocument/2006/relationships/slideLayout" Target="../slideLayouts/slideLayout22.xml"/><Relationship Id="rId21" Type="http://schemas.openxmlformats.org/officeDocument/2006/relationships/slideLayout" Target="../slideLayouts/slideLayout21.xml"/><Relationship Id="rId24" Type="http://schemas.openxmlformats.org/officeDocument/2006/relationships/slideLayout" Target="../slideLayouts/slideLayout24.xml"/><Relationship Id="rId23" Type="http://schemas.openxmlformats.org/officeDocument/2006/relationships/slideLayout" Target="../slideLayouts/slideLayout23.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slideLayout" Target="../slideLayouts/slideLayout9.xml"/><Relationship Id="rId26" Type="http://schemas.openxmlformats.org/officeDocument/2006/relationships/slideLayout" Target="../slideLayouts/slideLayout26.xml"/><Relationship Id="rId25" Type="http://schemas.openxmlformats.org/officeDocument/2006/relationships/slideLayout" Target="../slideLayouts/slideLayout25.xml"/><Relationship Id="rId28" Type="http://schemas.openxmlformats.org/officeDocument/2006/relationships/slideLayout" Target="../slideLayouts/slideLayout28.xml"/><Relationship Id="rId27" Type="http://schemas.openxmlformats.org/officeDocument/2006/relationships/slideLayout" Target="../slideLayouts/slideLayout27.xml"/><Relationship Id="rId5" Type="http://schemas.openxmlformats.org/officeDocument/2006/relationships/slideLayout" Target="../slideLayouts/slideLayout5.xml"/><Relationship Id="rId6" Type="http://schemas.openxmlformats.org/officeDocument/2006/relationships/slideLayout" Target="../slideLayouts/slideLayout6.xml"/><Relationship Id="rId29" Type="http://schemas.openxmlformats.org/officeDocument/2006/relationships/slideLayout" Target="../slideLayouts/slideLayout29.xml"/><Relationship Id="rId7" Type="http://schemas.openxmlformats.org/officeDocument/2006/relationships/slideLayout" Target="../slideLayouts/slideLayout7.xml"/><Relationship Id="rId8" Type="http://schemas.openxmlformats.org/officeDocument/2006/relationships/slideLayout" Target="../slideLayouts/slideLayout8.xml"/><Relationship Id="rId31" Type="http://schemas.openxmlformats.org/officeDocument/2006/relationships/slideLayout" Target="../slideLayouts/slideLayout31.xml"/><Relationship Id="rId30" Type="http://schemas.openxmlformats.org/officeDocument/2006/relationships/slideLayout" Target="../slideLayouts/slideLayout30.xml"/><Relationship Id="rId11" Type="http://schemas.openxmlformats.org/officeDocument/2006/relationships/slideLayout" Target="../slideLayouts/slideLayout11.xml"/><Relationship Id="rId33" Type="http://schemas.openxmlformats.org/officeDocument/2006/relationships/slideLayout" Target="../slideLayouts/slideLayout33.xml"/><Relationship Id="rId10" Type="http://schemas.openxmlformats.org/officeDocument/2006/relationships/slideLayout" Target="../slideLayouts/slideLayout10.xml"/><Relationship Id="rId32" Type="http://schemas.openxmlformats.org/officeDocument/2006/relationships/slideLayout" Target="../slideLayouts/slideLayout32.xml"/><Relationship Id="rId13" Type="http://schemas.openxmlformats.org/officeDocument/2006/relationships/slideLayout" Target="../slideLayouts/slideLayout13.xml"/><Relationship Id="rId12" Type="http://schemas.openxmlformats.org/officeDocument/2006/relationships/slideLayout" Target="../slideLayouts/slideLayout12.xml"/><Relationship Id="rId34" Type="http://schemas.openxmlformats.org/officeDocument/2006/relationships/theme" Target="../theme/theme2.xml"/><Relationship Id="rId15" Type="http://schemas.openxmlformats.org/officeDocument/2006/relationships/slideLayout" Target="../slideLayouts/slideLayout15.xml"/><Relationship Id="rId14" Type="http://schemas.openxmlformats.org/officeDocument/2006/relationships/slideLayout" Target="../slideLayouts/slideLayout14.xml"/><Relationship Id="rId17" Type="http://schemas.openxmlformats.org/officeDocument/2006/relationships/slideLayout" Target="../slideLayouts/slideLayout17.xml"/><Relationship Id="rId16" Type="http://schemas.openxmlformats.org/officeDocument/2006/relationships/slideLayout" Target="../slideLayouts/slideLayout16.xml"/><Relationship Id="rId19" Type="http://schemas.openxmlformats.org/officeDocument/2006/relationships/slideLayout" Target="../slideLayouts/slideLayout19.xml"/><Relationship Id="rId18" Type="http://schemas.openxmlformats.org/officeDocument/2006/relationships/slideLayout" Target="../slideLayouts/slideLayout1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2"/>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Autofit/>
          </a:bodyPr>
          <a:lstStyle>
            <a:lvl1pPr lvl="0">
              <a:spcBef>
                <a:spcPts val="0"/>
              </a:spcBef>
              <a:spcAft>
                <a:spcPts val="0"/>
              </a:spcAft>
              <a:buClr>
                <a:schemeClr val="dk1"/>
              </a:buClr>
              <a:buSzPts val="2800"/>
              <a:buFont typeface="Barlow Condensed"/>
              <a:buNone/>
              <a:defRPr b="1" sz="2800">
                <a:solidFill>
                  <a:schemeClr val="dk1"/>
                </a:solidFill>
                <a:latin typeface="Barlow Condensed"/>
                <a:ea typeface="Barlow Condensed"/>
                <a:cs typeface="Barlow Condensed"/>
                <a:sym typeface="Barlow Condensed"/>
              </a:defRPr>
            </a:lvl1pPr>
            <a:lvl2pPr lvl="1">
              <a:spcBef>
                <a:spcPts val="0"/>
              </a:spcBef>
              <a:spcAft>
                <a:spcPts val="0"/>
              </a:spcAft>
              <a:buClr>
                <a:schemeClr val="dk1"/>
              </a:buClr>
              <a:buSzPts val="2800"/>
              <a:buFont typeface="Barlow Condensed"/>
              <a:buNone/>
              <a:defRPr b="1" sz="2800">
                <a:solidFill>
                  <a:schemeClr val="dk1"/>
                </a:solidFill>
                <a:latin typeface="Barlow Condensed"/>
                <a:ea typeface="Barlow Condensed"/>
                <a:cs typeface="Barlow Condensed"/>
                <a:sym typeface="Barlow Condensed"/>
              </a:defRPr>
            </a:lvl2pPr>
            <a:lvl3pPr lvl="2">
              <a:spcBef>
                <a:spcPts val="0"/>
              </a:spcBef>
              <a:spcAft>
                <a:spcPts val="0"/>
              </a:spcAft>
              <a:buClr>
                <a:schemeClr val="dk1"/>
              </a:buClr>
              <a:buSzPts val="2800"/>
              <a:buFont typeface="Barlow Condensed"/>
              <a:buNone/>
              <a:defRPr b="1" sz="2800">
                <a:solidFill>
                  <a:schemeClr val="dk1"/>
                </a:solidFill>
                <a:latin typeface="Barlow Condensed"/>
                <a:ea typeface="Barlow Condensed"/>
                <a:cs typeface="Barlow Condensed"/>
                <a:sym typeface="Barlow Condensed"/>
              </a:defRPr>
            </a:lvl3pPr>
            <a:lvl4pPr lvl="3">
              <a:spcBef>
                <a:spcPts val="0"/>
              </a:spcBef>
              <a:spcAft>
                <a:spcPts val="0"/>
              </a:spcAft>
              <a:buClr>
                <a:schemeClr val="dk1"/>
              </a:buClr>
              <a:buSzPts val="2800"/>
              <a:buFont typeface="Barlow Condensed"/>
              <a:buNone/>
              <a:defRPr b="1" sz="2800">
                <a:solidFill>
                  <a:schemeClr val="dk1"/>
                </a:solidFill>
                <a:latin typeface="Barlow Condensed"/>
                <a:ea typeface="Barlow Condensed"/>
                <a:cs typeface="Barlow Condensed"/>
                <a:sym typeface="Barlow Condensed"/>
              </a:defRPr>
            </a:lvl4pPr>
            <a:lvl5pPr lvl="4">
              <a:spcBef>
                <a:spcPts val="0"/>
              </a:spcBef>
              <a:spcAft>
                <a:spcPts val="0"/>
              </a:spcAft>
              <a:buClr>
                <a:schemeClr val="dk1"/>
              </a:buClr>
              <a:buSzPts val="2800"/>
              <a:buFont typeface="Barlow Condensed"/>
              <a:buNone/>
              <a:defRPr b="1" sz="2800">
                <a:solidFill>
                  <a:schemeClr val="dk1"/>
                </a:solidFill>
                <a:latin typeface="Barlow Condensed"/>
                <a:ea typeface="Barlow Condensed"/>
                <a:cs typeface="Barlow Condensed"/>
                <a:sym typeface="Barlow Condensed"/>
              </a:defRPr>
            </a:lvl5pPr>
            <a:lvl6pPr lvl="5">
              <a:spcBef>
                <a:spcPts val="0"/>
              </a:spcBef>
              <a:spcAft>
                <a:spcPts val="0"/>
              </a:spcAft>
              <a:buClr>
                <a:schemeClr val="dk1"/>
              </a:buClr>
              <a:buSzPts val="2800"/>
              <a:buFont typeface="Barlow Condensed"/>
              <a:buNone/>
              <a:defRPr b="1" sz="2800">
                <a:solidFill>
                  <a:schemeClr val="dk1"/>
                </a:solidFill>
                <a:latin typeface="Barlow Condensed"/>
                <a:ea typeface="Barlow Condensed"/>
                <a:cs typeface="Barlow Condensed"/>
                <a:sym typeface="Barlow Condensed"/>
              </a:defRPr>
            </a:lvl6pPr>
            <a:lvl7pPr lvl="6">
              <a:spcBef>
                <a:spcPts val="0"/>
              </a:spcBef>
              <a:spcAft>
                <a:spcPts val="0"/>
              </a:spcAft>
              <a:buClr>
                <a:schemeClr val="dk1"/>
              </a:buClr>
              <a:buSzPts val="2800"/>
              <a:buFont typeface="Barlow Condensed"/>
              <a:buNone/>
              <a:defRPr b="1" sz="2800">
                <a:solidFill>
                  <a:schemeClr val="dk1"/>
                </a:solidFill>
                <a:latin typeface="Barlow Condensed"/>
                <a:ea typeface="Barlow Condensed"/>
                <a:cs typeface="Barlow Condensed"/>
                <a:sym typeface="Barlow Condensed"/>
              </a:defRPr>
            </a:lvl7pPr>
            <a:lvl8pPr lvl="7">
              <a:spcBef>
                <a:spcPts val="0"/>
              </a:spcBef>
              <a:spcAft>
                <a:spcPts val="0"/>
              </a:spcAft>
              <a:buClr>
                <a:schemeClr val="dk1"/>
              </a:buClr>
              <a:buSzPts val="2800"/>
              <a:buFont typeface="Barlow Condensed"/>
              <a:buNone/>
              <a:defRPr b="1" sz="2800">
                <a:solidFill>
                  <a:schemeClr val="dk1"/>
                </a:solidFill>
                <a:latin typeface="Barlow Condensed"/>
                <a:ea typeface="Barlow Condensed"/>
                <a:cs typeface="Barlow Condensed"/>
                <a:sym typeface="Barlow Condensed"/>
              </a:defRPr>
            </a:lvl8pPr>
            <a:lvl9pPr lvl="8">
              <a:spcBef>
                <a:spcPts val="0"/>
              </a:spcBef>
              <a:spcAft>
                <a:spcPts val="0"/>
              </a:spcAft>
              <a:buClr>
                <a:schemeClr val="dk1"/>
              </a:buClr>
              <a:buSzPts val="2800"/>
              <a:buFont typeface="Barlow Condensed"/>
              <a:buNone/>
              <a:defRPr b="1" sz="2800">
                <a:solidFill>
                  <a:schemeClr val="dk1"/>
                </a:solidFill>
                <a:latin typeface="Barlow Condensed"/>
                <a:ea typeface="Barlow Condensed"/>
                <a:cs typeface="Barlow Condensed"/>
                <a:sym typeface="Barlow Condensed"/>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Autofit/>
          </a:bodyPr>
          <a:lstStyle>
            <a:lvl1pPr indent="-342900" lvl="0" marL="457200">
              <a:lnSpc>
                <a:spcPct val="100000"/>
              </a:lnSpc>
              <a:spcBef>
                <a:spcPts val="0"/>
              </a:spcBef>
              <a:spcAft>
                <a:spcPts val="0"/>
              </a:spcAft>
              <a:buClr>
                <a:schemeClr val="dk1"/>
              </a:buClr>
              <a:buSzPts val="1800"/>
              <a:buFont typeface="Public Sans"/>
              <a:buChar char="●"/>
              <a:defRPr sz="1800">
                <a:solidFill>
                  <a:schemeClr val="dk1"/>
                </a:solidFill>
                <a:latin typeface="Public Sans"/>
                <a:ea typeface="Public Sans"/>
                <a:cs typeface="Public Sans"/>
                <a:sym typeface="Public Sans"/>
              </a:defRPr>
            </a:lvl1pPr>
            <a:lvl2pPr indent="-317500" lvl="1" marL="914400">
              <a:lnSpc>
                <a:spcPct val="100000"/>
              </a:lnSpc>
              <a:spcBef>
                <a:spcPts val="0"/>
              </a:spcBef>
              <a:spcAft>
                <a:spcPts val="0"/>
              </a:spcAft>
              <a:buClr>
                <a:schemeClr val="dk1"/>
              </a:buClr>
              <a:buSzPts val="1400"/>
              <a:buFont typeface="Public Sans"/>
              <a:buChar char="○"/>
              <a:defRPr>
                <a:solidFill>
                  <a:schemeClr val="dk1"/>
                </a:solidFill>
                <a:latin typeface="Public Sans"/>
                <a:ea typeface="Public Sans"/>
                <a:cs typeface="Public Sans"/>
                <a:sym typeface="Public Sans"/>
              </a:defRPr>
            </a:lvl2pPr>
            <a:lvl3pPr indent="-317500" lvl="2" marL="1371600">
              <a:lnSpc>
                <a:spcPct val="100000"/>
              </a:lnSpc>
              <a:spcBef>
                <a:spcPts val="0"/>
              </a:spcBef>
              <a:spcAft>
                <a:spcPts val="0"/>
              </a:spcAft>
              <a:buClr>
                <a:schemeClr val="dk1"/>
              </a:buClr>
              <a:buSzPts val="1400"/>
              <a:buFont typeface="Public Sans"/>
              <a:buChar char="■"/>
              <a:defRPr>
                <a:solidFill>
                  <a:schemeClr val="dk1"/>
                </a:solidFill>
                <a:latin typeface="Public Sans"/>
                <a:ea typeface="Public Sans"/>
                <a:cs typeface="Public Sans"/>
                <a:sym typeface="Public Sans"/>
              </a:defRPr>
            </a:lvl3pPr>
            <a:lvl4pPr indent="-317500" lvl="3" marL="1828800">
              <a:lnSpc>
                <a:spcPct val="100000"/>
              </a:lnSpc>
              <a:spcBef>
                <a:spcPts val="0"/>
              </a:spcBef>
              <a:spcAft>
                <a:spcPts val="0"/>
              </a:spcAft>
              <a:buClr>
                <a:schemeClr val="dk1"/>
              </a:buClr>
              <a:buSzPts val="1400"/>
              <a:buFont typeface="Public Sans"/>
              <a:buChar char="●"/>
              <a:defRPr>
                <a:solidFill>
                  <a:schemeClr val="dk1"/>
                </a:solidFill>
                <a:latin typeface="Public Sans"/>
                <a:ea typeface="Public Sans"/>
                <a:cs typeface="Public Sans"/>
                <a:sym typeface="Public Sans"/>
              </a:defRPr>
            </a:lvl4pPr>
            <a:lvl5pPr indent="-317500" lvl="4" marL="2286000">
              <a:lnSpc>
                <a:spcPct val="100000"/>
              </a:lnSpc>
              <a:spcBef>
                <a:spcPts val="0"/>
              </a:spcBef>
              <a:spcAft>
                <a:spcPts val="0"/>
              </a:spcAft>
              <a:buClr>
                <a:schemeClr val="dk1"/>
              </a:buClr>
              <a:buSzPts val="1400"/>
              <a:buFont typeface="Public Sans"/>
              <a:buChar char="○"/>
              <a:defRPr>
                <a:solidFill>
                  <a:schemeClr val="dk1"/>
                </a:solidFill>
                <a:latin typeface="Public Sans"/>
                <a:ea typeface="Public Sans"/>
                <a:cs typeface="Public Sans"/>
                <a:sym typeface="Public Sans"/>
              </a:defRPr>
            </a:lvl5pPr>
            <a:lvl6pPr indent="-317500" lvl="5" marL="2743200">
              <a:lnSpc>
                <a:spcPct val="100000"/>
              </a:lnSpc>
              <a:spcBef>
                <a:spcPts val="0"/>
              </a:spcBef>
              <a:spcAft>
                <a:spcPts val="0"/>
              </a:spcAft>
              <a:buClr>
                <a:schemeClr val="dk1"/>
              </a:buClr>
              <a:buSzPts val="1400"/>
              <a:buFont typeface="Public Sans"/>
              <a:buChar char="■"/>
              <a:defRPr>
                <a:solidFill>
                  <a:schemeClr val="dk1"/>
                </a:solidFill>
                <a:latin typeface="Public Sans"/>
                <a:ea typeface="Public Sans"/>
                <a:cs typeface="Public Sans"/>
                <a:sym typeface="Public Sans"/>
              </a:defRPr>
            </a:lvl6pPr>
            <a:lvl7pPr indent="-317500" lvl="6" marL="3200400">
              <a:lnSpc>
                <a:spcPct val="100000"/>
              </a:lnSpc>
              <a:spcBef>
                <a:spcPts val="0"/>
              </a:spcBef>
              <a:spcAft>
                <a:spcPts val="0"/>
              </a:spcAft>
              <a:buClr>
                <a:schemeClr val="dk1"/>
              </a:buClr>
              <a:buSzPts val="1400"/>
              <a:buFont typeface="Public Sans"/>
              <a:buChar char="●"/>
              <a:defRPr>
                <a:solidFill>
                  <a:schemeClr val="dk1"/>
                </a:solidFill>
                <a:latin typeface="Public Sans"/>
                <a:ea typeface="Public Sans"/>
                <a:cs typeface="Public Sans"/>
                <a:sym typeface="Public Sans"/>
              </a:defRPr>
            </a:lvl7pPr>
            <a:lvl8pPr indent="-317500" lvl="7" marL="3657600">
              <a:lnSpc>
                <a:spcPct val="100000"/>
              </a:lnSpc>
              <a:spcBef>
                <a:spcPts val="0"/>
              </a:spcBef>
              <a:spcAft>
                <a:spcPts val="0"/>
              </a:spcAft>
              <a:buClr>
                <a:schemeClr val="dk1"/>
              </a:buClr>
              <a:buSzPts val="1400"/>
              <a:buFont typeface="Public Sans"/>
              <a:buChar char="○"/>
              <a:defRPr>
                <a:solidFill>
                  <a:schemeClr val="dk1"/>
                </a:solidFill>
                <a:latin typeface="Public Sans"/>
                <a:ea typeface="Public Sans"/>
                <a:cs typeface="Public Sans"/>
                <a:sym typeface="Public Sans"/>
              </a:defRPr>
            </a:lvl8pPr>
            <a:lvl9pPr indent="-317500" lvl="8" marL="4114800">
              <a:lnSpc>
                <a:spcPct val="100000"/>
              </a:lnSpc>
              <a:spcBef>
                <a:spcPts val="0"/>
              </a:spcBef>
              <a:spcAft>
                <a:spcPts val="0"/>
              </a:spcAft>
              <a:buClr>
                <a:schemeClr val="dk1"/>
              </a:buClr>
              <a:buSzPts val="1400"/>
              <a:buFont typeface="Public Sans"/>
              <a:buChar char="■"/>
              <a:defRPr>
                <a:solidFill>
                  <a:schemeClr val="dk1"/>
                </a:solidFill>
                <a:latin typeface="Public Sans"/>
                <a:ea typeface="Public Sans"/>
                <a:cs typeface="Public Sans"/>
                <a:sym typeface="Public Sans"/>
              </a:defRPr>
            </a:lvl9pPr>
          </a:lstStyle>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 id="2147483661" r:id="rId14"/>
    <p:sldLayoutId id="2147483662" r:id="rId15"/>
    <p:sldLayoutId id="2147483663" r:id="rId16"/>
    <p:sldLayoutId id="2147483664" r:id="rId17"/>
    <p:sldLayoutId id="2147483665" r:id="rId18"/>
    <p:sldLayoutId id="2147483666" r:id="rId19"/>
    <p:sldLayoutId id="2147483667" r:id="rId20"/>
    <p:sldLayoutId id="2147483668" r:id="rId21"/>
    <p:sldLayoutId id="2147483669" r:id="rId22"/>
    <p:sldLayoutId id="2147483670" r:id="rId23"/>
    <p:sldLayoutId id="2147483671" r:id="rId24"/>
    <p:sldLayoutId id="2147483672" r:id="rId25"/>
    <p:sldLayoutId id="2147483673" r:id="rId26"/>
    <p:sldLayoutId id="2147483674" r:id="rId27"/>
    <p:sldLayoutId id="2147483675" r:id="rId28"/>
    <p:sldLayoutId id="2147483676" r:id="rId29"/>
    <p:sldLayoutId id="2147483677" r:id="rId30"/>
    <p:sldLayoutId id="2147483678" r:id="rId31"/>
    <p:sldLayoutId id="2147483679" r:id="rId32"/>
    <p:sldLayoutId id="2147483680" r:id="rId33"/>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extLst>
    <p:ext uri="{27BBF7A9-308A-43DC-89C8-2F10F3537804}">
      <p15:sldGuideLst>
        <p15:guide id="1" pos="455">
          <p15:clr>
            <a:srgbClr val="EA4335"/>
          </p15:clr>
        </p15:guide>
        <p15:guide id="2" pos="5313">
          <p15:clr>
            <a:srgbClr val="EA4335"/>
          </p15:clr>
        </p15:guide>
        <p15:guide id="3" orient="horz" pos="2895">
          <p15:clr>
            <a:srgbClr val="EA4335"/>
          </p15:clr>
        </p15:guide>
        <p15:guide id="4" orient="horz" pos="332">
          <p15:clr>
            <a:srgbClr val="EA4335"/>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4.png"/><Relationship Id="rId4" Type="http://schemas.openxmlformats.org/officeDocument/2006/relationships/image" Target="../media/image1.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notesSlide" Target="../notesSlides/notesSlide10.xml"/><Relationship Id="rId3" Type="http://schemas.openxmlformats.org/officeDocument/2006/relationships/image" Target="../media/image9.png"/><Relationship Id="rId4" Type="http://schemas.openxmlformats.org/officeDocument/2006/relationships/image" Target="../media/image10.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notesSlide" Target="../notesSlides/notesSlide11.xml"/><Relationship Id="rId3" Type="http://schemas.openxmlformats.org/officeDocument/2006/relationships/image" Target="../media/image9.png"/><Relationship Id="rId4" Type="http://schemas.openxmlformats.org/officeDocument/2006/relationships/image" Target="../media/image10.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2.xml"/><Relationship Id="rId3" Type="http://schemas.openxmlformats.org/officeDocument/2006/relationships/hyperlink" Target="http://drive.google.com/file/d/1-L4NeY4hh069A1I30VVriN6JLK8Gzp3F/view" TargetMode="External"/><Relationship Id="rId4" Type="http://schemas.openxmlformats.org/officeDocument/2006/relationships/image" Target="../media/image2.jp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6.xml"/><Relationship Id="rId2" Type="http://schemas.openxmlformats.org/officeDocument/2006/relationships/notesSlide" Target="../notesSlides/notesSlide13.xml"/><Relationship Id="rId3" Type="http://schemas.openxmlformats.org/officeDocument/2006/relationships/image" Target="../media/image7.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7.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8.xml"/><Relationship Id="rId2" Type="http://schemas.openxmlformats.org/officeDocument/2006/relationships/notesSlide" Target="../notesSlides/notesSlide15.xml"/><Relationship Id="rId3" Type="http://schemas.openxmlformats.org/officeDocument/2006/relationships/image" Target="../media/image12.jp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8.xml"/><Relationship Id="rId2" Type="http://schemas.openxmlformats.org/officeDocument/2006/relationships/notesSlide" Target="../notesSlides/notesSlide16.xml"/><Relationship Id="rId3" Type="http://schemas.openxmlformats.org/officeDocument/2006/relationships/image" Target="../media/image5.jpg"/><Relationship Id="rId4" Type="http://schemas.openxmlformats.org/officeDocument/2006/relationships/image" Target="../media/image8.jp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9.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9.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0.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1.xml"/><Relationship Id="rId2"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32.xml"/><Relationship Id="rId2"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33.xml"/><Relationship Id="rId2"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xml"/><Relationship Id="rId3" Type="http://schemas.openxmlformats.org/officeDocument/2006/relationships/image" Target="../media/image4.png"/><Relationship Id="rId4" Type="http://schemas.openxmlformats.org/officeDocument/2006/relationships/image" Target="../media/image15.png"/><Relationship Id="rId5" Type="http://schemas.openxmlformats.org/officeDocument/2006/relationships/image" Target="../media/image1.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6.xml"/><Relationship Id="rId2" Type="http://schemas.openxmlformats.org/officeDocument/2006/relationships/notesSlide" Target="../notesSlides/notesSlide4.xml"/><Relationship Id="rId3" Type="http://schemas.openxmlformats.org/officeDocument/2006/relationships/image" Target="../media/image14.png"/><Relationship Id="rId4" Type="http://schemas.openxmlformats.org/officeDocument/2006/relationships/image" Target="../media/image13.png"/><Relationship Id="rId5" Type="http://schemas.openxmlformats.org/officeDocument/2006/relationships/image" Target="../media/image11.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5.xml"/><Relationship Id="rId3" Type="http://schemas.openxmlformats.org/officeDocument/2006/relationships/image" Target="../media/image16.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6.xml"/><Relationship Id="rId2" Type="http://schemas.openxmlformats.org/officeDocument/2006/relationships/notesSlide" Target="../notesSlides/notesSlide6.xml"/><Relationship Id="rId3" Type="http://schemas.openxmlformats.org/officeDocument/2006/relationships/hyperlink" Target="http://drive.google.com/file/d/1-EpwyI9eizEGDTq8EWMzJbgUXjBw31rO/view" TargetMode="External"/><Relationship Id="rId4" Type="http://schemas.openxmlformats.org/officeDocument/2006/relationships/image" Target="../media/image3.jp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6.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notesSlide" Target="../notesSlides/notesSlide8.xml"/><Relationship Id="rId3" Type="http://schemas.openxmlformats.org/officeDocument/2006/relationships/image" Target="../media/image9.png"/><Relationship Id="rId4" Type="http://schemas.openxmlformats.org/officeDocument/2006/relationships/image" Target="../media/image10.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notesSlide" Target="../notesSlides/notesSlide9.xml"/><Relationship Id="rId3" Type="http://schemas.openxmlformats.org/officeDocument/2006/relationships/image" Target="../media/image9.png"/><Relationship Id="rId4" Type="http://schemas.openxmlformats.org/officeDocument/2006/relationships/image" Target="../media/image10.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6" name="Shape 316"/>
        <p:cNvGrpSpPr/>
        <p:nvPr/>
      </p:nvGrpSpPr>
      <p:grpSpPr>
        <a:xfrm>
          <a:off x="0" y="0"/>
          <a:ext cx="0" cy="0"/>
          <a:chOff x="0" y="0"/>
          <a:chExt cx="0" cy="0"/>
        </a:xfrm>
      </p:grpSpPr>
      <p:sp>
        <p:nvSpPr>
          <p:cNvPr id="317" name="Google Shape;317;p35"/>
          <p:cNvSpPr txBox="1"/>
          <p:nvPr>
            <p:ph type="ctrTitle"/>
          </p:nvPr>
        </p:nvSpPr>
        <p:spPr>
          <a:xfrm>
            <a:off x="1990950" y="3401100"/>
            <a:ext cx="6952500" cy="13869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r>
              <a:rPr b="0" i="1" lang="en" sz="2800">
                <a:solidFill>
                  <a:schemeClr val="accent1"/>
                </a:solidFill>
                <a:latin typeface="Poppins SemiBold"/>
                <a:ea typeface="Poppins SemiBold"/>
                <a:cs typeface="Poppins SemiBold"/>
                <a:sym typeface="Poppins SemiBold"/>
              </a:rPr>
              <a:t>If I were President</a:t>
            </a:r>
            <a:endParaRPr b="0" i="1" sz="2800">
              <a:solidFill>
                <a:schemeClr val="accent1"/>
              </a:solidFill>
              <a:latin typeface="Poppins SemiBold"/>
              <a:ea typeface="Poppins SemiBold"/>
              <a:cs typeface="Poppins SemiBold"/>
              <a:sym typeface="Poppins SemiBold"/>
            </a:endParaRPr>
          </a:p>
          <a:p>
            <a:pPr indent="0" lvl="0" marL="0" rtl="0" algn="r">
              <a:spcBef>
                <a:spcPts val="0"/>
              </a:spcBef>
              <a:spcAft>
                <a:spcPts val="0"/>
              </a:spcAft>
              <a:buNone/>
            </a:pPr>
            <a:r>
              <a:t/>
            </a:r>
            <a:endParaRPr b="0" i="1" sz="2200">
              <a:solidFill>
                <a:schemeClr val="accent2"/>
              </a:solidFill>
              <a:latin typeface="Poppins Medium"/>
              <a:ea typeface="Poppins Medium"/>
              <a:cs typeface="Poppins Medium"/>
              <a:sym typeface="Poppins Medium"/>
            </a:endParaRPr>
          </a:p>
          <a:p>
            <a:pPr indent="0" lvl="0" marL="0" rtl="0" algn="r">
              <a:spcBef>
                <a:spcPts val="0"/>
              </a:spcBef>
              <a:spcAft>
                <a:spcPts val="0"/>
              </a:spcAft>
              <a:buNone/>
            </a:pPr>
            <a:r>
              <a:rPr b="0" i="1" lang="en" sz="2200">
                <a:solidFill>
                  <a:schemeClr val="accent2"/>
                </a:solidFill>
                <a:latin typeface="Poppins Medium"/>
                <a:ea typeface="Poppins Medium"/>
                <a:cs typeface="Poppins Medium"/>
                <a:sym typeface="Poppins Medium"/>
              </a:rPr>
              <a:t>Lesson #1:</a:t>
            </a:r>
            <a:r>
              <a:rPr b="0" i="1" lang="en" sz="2200">
                <a:solidFill>
                  <a:schemeClr val="accent2"/>
                </a:solidFill>
                <a:latin typeface="Poppins Light"/>
                <a:ea typeface="Poppins Light"/>
                <a:cs typeface="Poppins Light"/>
                <a:sym typeface="Poppins Light"/>
              </a:rPr>
              <a:t> </a:t>
            </a:r>
            <a:r>
              <a:rPr b="0" lang="en" sz="2200">
                <a:solidFill>
                  <a:schemeClr val="accent2"/>
                </a:solidFill>
                <a:latin typeface="Poppins Light"/>
                <a:ea typeface="Poppins Light"/>
                <a:cs typeface="Poppins Light"/>
                <a:sym typeface="Poppins Light"/>
              </a:rPr>
              <a:t>Creative Writing</a:t>
            </a:r>
            <a:endParaRPr b="0" sz="2200">
              <a:solidFill>
                <a:schemeClr val="accent2"/>
              </a:solidFill>
              <a:latin typeface="Poppins Light"/>
              <a:ea typeface="Poppins Light"/>
              <a:cs typeface="Poppins Light"/>
              <a:sym typeface="Poppins Light"/>
            </a:endParaRPr>
          </a:p>
        </p:txBody>
      </p:sp>
      <p:sp>
        <p:nvSpPr>
          <p:cNvPr id="318" name="Google Shape;318;p35"/>
          <p:cNvSpPr/>
          <p:nvPr/>
        </p:nvSpPr>
        <p:spPr>
          <a:xfrm>
            <a:off x="-5801000" y="1753722"/>
            <a:ext cx="24166" cy="21960"/>
          </a:xfrm>
          <a:custGeom>
            <a:rect b="b" l="l" r="r" t="t"/>
            <a:pathLst>
              <a:path extrusionOk="0" h="1165" w="1282">
                <a:moveTo>
                  <a:pt x="932" y="0"/>
                </a:moveTo>
                <a:lnTo>
                  <a:pt x="1" y="873"/>
                </a:lnTo>
                <a:lnTo>
                  <a:pt x="1281" y="1165"/>
                </a:lnTo>
                <a:lnTo>
                  <a:pt x="932" y="0"/>
                </a:lnTo>
                <a:close/>
              </a:path>
            </a:pathLst>
          </a:custGeom>
          <a:solidFill>
            <a:srgbClr val="37474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319" name="Google Shape;319;p35"/>
          <p:cNvPicPr preferRelativeResize="0"/>
          <p:nvPr/>
        </p:nvPicPr>
        <p:blipFill>
          <a:blip r:embed="rId3">
            <a:alphaModFix/>
          </a:blip>
          <a:stretch>
            <a:fillRect/>
          </a:stretch>
        </p:blipFill>
        <p:spPr>
          <a:xfrm>
            <a:off x="182149" y="4595675"/>
            <a:ext cx="1505234" cy="404500"/>
          </a:xfrm>
          <a:prstGeom prst="rect">
            <a:avLst/>
          </a:prstGeom>
          <a:noFill/>
          <a:ln>
            <a:noFill/>
          </a:ln>
        </p:spPr>
      </p:pic>
      <p:pic>
        <p:nvPicPr>
          <p:cNvPr id="320" name="Google Shape;320;p35"/>
          <p:cNvPicPr preferRelativeResize="0"/>
          <p:nvPr/>
        </p:nvPicPr>
        <p:blipFill>
          <a:blip r:embed="rId4">
            <a:alphaModFix/>
          </a:blip>
          <a:stretch>
            <a:fillRect/>
          </a:stretch>
        </p:blipFill>
        <p:spPr>
          <a:xfrm>
            <a:off x="2492238" y="216550"/>
            <a:ext cx="4159530" cy="3096300"/>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15" name="Shape 415"/>
        <p:cNvGrpSpPr/>
        <p:nvPr/>
      </p:nvGrpSpPr>
      <p:grpSpPr>
        <a:xfrm>
          <a:off x="0" y="0"/>
          <a:ext cx="0" cy="0"/>
          <a:chOff x="0" y="0"/>
          <a:chExt cx="0" cy="0"/>
        </a:xfrm>
      </p:grpSpPr>
      <p:sp>
        <p:nvSpPr>
          <p:cNvPr id="416" name="Google Shape;416;p44"/>
          <p:cNvSpPr txBox="1"/>
          <p:nvPr>
            <p:ph type="title"/>
          </p:nvPr>
        </p:nvSpPr>
        <p:spPr>
          <a:xfrm>
            <a:off x="0" y="1424700"/>
            <a:ext cx="9144000" cy="10809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 sz="4800">
                <a:latin typeface="Poppins"/>
                <a:ea typeface="Poppins"/>
                <a:cs typeface="Poppins"/>
                <a:sym typeface="Poppins"/>
              </a:rPr>
              <a:t>Rank It</a:t>
            </a:r>
            <a:endParaRPr sz="4800">
              <a:latin typeface="Poppins"/>
              <a:ea typeface="Poppins"/>
              <a:cs typeface="Poppins"/>
              <a:sym typeface="Poppins"/>
            </a:endParaRPr>
          </a:p>
        </p:txBody>
      </p:sp>
      <p:sp>
        <p:nvSpPr>
          <p:cNvPr id="417" name="Google Shape;417;p44"/>
          <p:cNvSpPr txBox="1"/>
          <p:nvPr>
            <p:ph idx="1" type="subTitle"/>
          </p:nvPr>
        </p:nvSpPr>
        <p:spPr>
          <a:xfrm>
            <a:off x="2414850" y="2340825"/>
            <a:ext cx="4314300" cy="1166400"/>
          </a:xfrm>
          <a:prstGeom prst="rect">
            <a:avLst/>
          </a:prstGeom>
          <a:solidFill>
            <a:schemeClr val="lt1"/>
          </a:solidFill>
        </p:spPr>
        <p:txBody>
          <a:bodyPr anchorCtr="0" anchor="t" bIns="91425" lIns="91425" spcFirstLastPara="1" rIns="91425" wrap="square" tIns="91425">
            <a:noAutofit/>
          </a:bodyPr>
          <a:lstStyle/>
          <a:p>
            <a:pPr indent="0" lvl="0" marL="0" rtl="0" algn="ctr">
              <a:spcBef>
                <a:spcPts val="0"/>
              </a:spcBef>
              <a:spcAft>
                <a:spcPts val="0"/>
              </a:spcAft>
              <a:buNone/>
            </a:pPr>
            <a:r>
              <a:rPr b="1" lang="en" sz="1800">
                <a:latin typeface="Poppins"/>
                <a:ea typeface="Poppins"/>
                <a:cs typeface="Poppins"/>
                <a:sym typeface="Poppins"/>
              </a:rPr>
              <a:t>List the qualities that are </a:t>
            </a:r>
            <a:r>
              <a:rPr b="1" lang="en" sz="1800">
                <a:latin typeface="Poppins"/>
                <a:ea typeface="Poppins"/>
                <a:cs typeface="Poppins"/>
                <a:sym typeface="Poppins"/>
              </a:rPr>
              <a:t>important</a:t>
            </a:r>
            <a:r>
              <a:rPr b="1" lang="en" sz="1800">
                <a:latin typeface="Poppins"/>
                <a:ea typeface="Poppins"/>
                <a:cs typeface="Poppins"/>
                <a:sym typeface="Poppins"/>
              </a:rPr>
              <a:t> in a president.</a:t>
            </a:r>
            <a:endParaRPr b="1" sz="1800">
              <a:latin typeface="Poppins"/>
              <a:ea typeface="Poppins"/>
              <a:cs typeface="Poppins"/>
              <a:sym typeface="Poppins"/>
            </a:endParaRPr>
          </a:p>
          <a:p>
            <a:pPr indent="0" lvl="0" marL="0" rtl="0" algn="ctr">
              <a:spcBef>
                <a:spcPts val="0"/>
              </a:spcBef>
              <a:spcAft>
                <a:spcPts val="0"/>
              </a:spcAft>
              <a:buNone/>
            </a:pPr>
            <a:r>
              <a:rPr b="1" lang="en" sz="1800">
                <a:latin typeface="Poppins"/>
                <a:ea typeface="Poppins"/>
                <a:cs typeface="Poppins"/>
                <a:sym typeface="Poppins"/>
              </a:rPr>
              <a:t>Rank the </a:t>
            </a:r>
            <a:r>
              <a:rPr b="1" lang="en" sz="1800">
                <a:latin typeface="Poppins"/>
                <a:ea typeface="Poppins"/>
                <a:cs typeface="Poppins"/>
                <a:sym typeface="Poppins"/>
              </a:rPr>
              <a:t>qualities</a:t>
            </a:r>
            <a:r>
              <a:rPr b="1" lang="en" sz="1800">
                <a:latin typeface="Poppins"/>
                <a:ea typeface="Poppins"/>
                <a:cs typeface="Poppins"/>
                <a:sym typeface="Poppins"/>
              </a:rPr>
              <a:t> starting with the qualities you find most important.</a:t>
            </a:r>
            <a:endParaRPr b="1" sz="1800">
              <a:latin typeface="Poppins"/>
              <a:ea typeface="Poppins"/>
              <a:cs typeface="Poppins"/>
              <a:sym typeface="Poppins"/>
            </a:endParaRPr>
          </a:p>
        </p:txBody>
      </p:sp>
      <p:pic>
        <p:nvPicPr>
          <p:cNvPr id="418" name="Google Shape;418;p44"/>
          <p:cNvPicPr preferRelativeResize="0"/>
          <p:nvPr/>
        </p:nvPicPr>
        <p:blipFill rotWithShape="1">
          <a:blip r:embed="rId3">
            <a:alphaModFix/>
          </a:blip>
          <a:srcRect b="39162" l="0" r="0" t="40440"/>
          <a:stretch/>
        </p:blipFill>
        <p:spPr>
          <a:xfrm>
            <a:off x="104025" y="65200"/>
            <a:ext cx="4528850" cy="923725"/>
          </a:xfrm>
          <a:prstGeom prst="rect">
            <a:avLst/>
          </a:prstGeom>
          <a:noFill/>
          <a:ln>
            <a:noFill/>
          </a:ln>
        </p:spPr>
      </p:pic>
      <p:pic>
        <p:nvPicPr>
          <p:cNvPr id="419" name="Google Shape;419;p44"/>
          <p:cNvPicPr preferRelativeResize="0"/>
          <p:nvPr/>
        </p:nvPicPr>
        <p:blipFill rotWithShape="1">
          <a:blip r:embed="rId4">
            <a:alphaModFix/>
          </a:blip>
          <a:srcRect b="39162" l="0" r="0" t="40440"/>
          <a:stretch/>
        </p:blipFill>
        <p:spPr>
          <a:xfrm>
            <a:off x="4560150" y="4133813"/>
            <a:ext cx="4528850" cy="923725"/>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23" name="Shape 423"/>
        <p:cNvGrpSpPr/>
        <p:nvPr/>
      </p:nvGrpSpPr>
      <p:grpSpPr>
        <a:xfrm>
          <a:off x="0" y="0"/>
          <a:ext cx="0" cy="0"/>
          <a:chOff x="0" y="0"/>
          <a:chExt cx="0" cy="0"/>
        </a:xfrm>
      </p:grpSpPr>
      <p:sp>
        <p:nvSpPr>
          <p:cNvPr id="424" name="Google Shape;424;p45"/>
          <p:cNvSpPr txBox="1"/>
          <p:nvPr>
            <p:ph type="title"/>
          </p:nvPr>
        </p:nvSpPr>
        <p:spPr>
          <a:xfrm>
            <a:off x="0" y="1424700"/>
            <a:ext cx="9144000" cy="10809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 sz="4800">
                <a:latin typeface="Poppins"/>
                <a:ea typeface="Poppins"/>
                <a:cs typeface="Poppins"/>
                <a:sym typeface="Poppins"/>
              </a:rPr>
              <a:t>Walking Tour</a:t>
            </a:r>
            <a:endParaRPr sz="4800">
              <a:latin typeface="Poppins"/>
              <a:ea typeface="Poppins"/>
              <a:cs typeface="Poppins"/>
              <a:sym typeface="Poppins"/>
            </a:endParaRPr>
          </a:p>
        </p:txBody>
      </p:sp>
      <p:sp>
        <p:nvSpPr>
          <p:cNvPr id="425" name="Google Shape;425;p45"/>
          <p:cNvSpPr txBox="1"/>
          <p:nvPr>
            <p:ph idx="1" type="subTitle"/>
          </p:nvPr>
        </p:nvSpPr>
        <p:spPr>
          <a:xfrm>
            <a:off x="2414850" y="2340825"/>
            <a:ext cx="4314300" cy="1166400"/>
          </a:xfrm>
          <a:prstGeom prst="rect">
            <a:avLst/>
          </a:prstGeom>
          <a:solidFill>
            <a:schemeClr val="lt1"/>
          </a:solidFill>
        </p:spPr>
        <p:txBody>
          <a:bodyPr anchorCtr="0" anchor="t" bIns="91425" lIns="91425" spcFirstLastPara="1" rIns="91425" wrap="square" tIns="91425">
            <a:noAutofit/>
          </a:bodyPr>
          <a:lstStyle/>
          <a:p>
            <a:pPr indent="0" lvl="0" marL="0" rtl="0" algn="ctr">
              <a:spcBef>
                <a:spcPts val="0"/>
              </a:spcBef>
              <a:spcAft>
                <a:spcPts val="0"/>
              </a:spcAft>
              <a:buNone/>
            </a:pPr>
            <a:r>
              <a:rPr b="1" lang="en" sz="2000">
                <a:latin typeface="Poppins"/>
                <a:ea typeface="Poppins"/>
                <a:cs typeface="Poppins"/>
                <a:sym typeface="Poppins"/>
              </a:rPr>
              <a:t>What does the passage tell you about the role of the president?</a:t>
            </a:r>
            <a:endParaRPr b="1" sz="2000">
              <a:latin typeface="Poppins"/>
              <a:ea typeface="Poppins"/>
              <a:cs typeface="Poppins"/>
              <a:sym typeface="Poppins"/>
            </a:endParaRPr>
          </a:p>
        </p:txBody>
      </p:sp>
      <p:pic>
        <p:nvPicPr>
          <p:cNvPr id="426" name="Google Shape;426;p45"/>
          <p:cNvPicPr preferRelativeResize="0"/>
          <p:nvPr/>
        </p:nvPicPr>
        <p:blipFill rotWithShape="1">
          <a:blip r:embed="rId3">
            <a:alphaModFix/>
          </a:blip>
          <a:srcRect b="39162" l="0" r="0" t="40440"/>
          <a:stretch/>
        </p:blipFill>
        <p:spPr>
          <a:xfrm>
            <a:off x="104025" y="65200"/>
            <a:ext cx="4528850" cy="923725"/>
          </a:xfrm>
          <a:prstGeom prst="rect">
            <a:avLst/>
          </a:prstGeom>
          <a:noFill/>
          <a:ln>
            <a:noFill/>
          </a:ln>
        </p:spPr>
      </p:pic>
      <p:pic>
        <p:nvPicPr>
          <p:cNvPr id="427" name="Google Shape;427;p45"/>
          <p:cNvPicPr preferRelativeResize="0"/>
          <p:nvPr/>
        </p:nvPicPr>
        <p:blipFill rotWithShape="1">
          <a:blip r:embed="rId4">
            <a:alphaModFix/>
          </a:blip>
          <a:srcRect b="39162" l="0" r="0" t="40440"/>
          <a:stretch/>
        </p:blipFill>
        <p:spPr>
          <a:xfrm>
            <a:off x="4560150" y="4133813"/>
            <a:ext cx="4528850" cy="923725"/>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31" name="Shape 431"/>
        <p:cNvGrpSpPr/>
        <p:nvPr/>
      </p:nvGrpSpPr>
      <p:grpSpPr>
        <a:xfrm>
          <a:off x="0" y="0"/>
          <a:ext cx="0" cy="0"/>
          <a:chOff x="0" y="0"/>
          <a:chExt cx="0" cy="0"/>
        </a:xfrm>
      </p:grpSpPr>
      <p:sp>
        <p:nvSpPr>
          <p:cNvPr id="432" name="Google Shape;432;p46"/>
          <p:cNvSpPr txBox="1"/>
          <p:nvPr>
            <p:ph type="title"/>
          </p:nvPr>
        </p:nvSpPr>
        <p:spPr>
          <a:xfrm>
            <a:off x="721625" y="445025"/>
            <a:ext cx="7700700" cy="5727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
                <a:solidFill>
                  <a:schemeClr val="accent1"/>
                </a:solidFill>
                <a:latin typeface="Poppins"/>
                <a:ea typeface="Poppins"/>
                <a:cs typeface="Poppins"/>
                <a:sym typeface="Poppins"/>
              </a:rPr>
              <a:t>Skill Video:</a:t>
            </a:r>
            <a:r>
              <a:rPr lang="en">
                <a:latin typeface="Poppins"/>
                <a:ea typeface="Poppins"/>
                <a:cs typeface="Poppins"/>
                <a:sym typeface="Poppins"/>
              </a:rPr>
              <a:t> </a:t>
            </a:r>
            <a:r>
              <a:rPr b="0" i="1" lang="en">
                <a:latin typeface="Poppins"/>
                <a:ea typeface="Poppins"/>
                <a:cs typeface="Poppins"/>
                <a:sym typeface="Poppins"/>
              </a:rPr>
              <a:t>Collaborate with Others</a:t>
            </a:r>
            <a:endParaRPr b="0" i="1">
              <a:latin typeface="Poppins"/>
              <a:ea typeface="Poppins"/>
              <a:cs typeface="Poppins"/>
              <a:sym typeface="Poppins"/>
            </a:endParaRPr>
          </a:p>
        </p:txBody>
      </p:sp>
      <p:pic>
        <p:nvPicPr>
          <p:cNvPr id="433" name="Google Shape;433;p46" title="Copy of Lesson 1 Skill Video.mp4">
            <a:hlinkClick r:id="rId3"/>
          </p:cNvPr>
          <p:cNvPicPr preferRelativeResize="0"/>
          <p:nvPr/>
        </p:nvPicPr>
        <p:blipFill>
          <a:blip r:embed="rId4">
            <a:alphaModFix/>
          </a:blip>
          <a:stretch>
            <a:fillRect/>
          </a:stretch>
        </p:blipFill>
        <p:spPr>
          <a:xfrm>
            <a:off x="1523975" y="1017725"/>
            <a:ext cx="6096000" cy="3429000"/>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33"/>
                                        </p:tgtEl>
                                        <p:attrNameLst>
                                          <p:attrName>style.visibility</p:attrName>
                                        </p:attrNameLst>
                                      </p:cBhvr>
                                      <p:to>
                                        <p:strVal val="visible"/>
                                      </p:to>
                                    </p:set>
                                    <p:animEffect filter="fade" transition="in">
                                      <p:cBhvr>
                                        <p:cTn dur="1000"/>
                                        <p:tgtEl>
                                          <p:spTgt spid="433"/>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37" name="Shape 437"/>
        <p:cNvGrpSpPr/>
        <p:nvPr/>
      </p:nvGrpSpPr>
      <p:grpSpPr>
        <a:xfrm>
          <a:off x="0" y="0"/>
          <a:ext cx="0" cy="0"/>
          <a:chOff x="0" y="0"/>
          <a:chExt cx="0" cy="0"/>
        </a:xfrm>
      </p:grpSpPr>
      <p:sp>
        <p:nvSpPr>
          <p:cNvPr id="438" name="Google Shape;438;p47"/>
          <p:cNvSpPr txBox="1"/>
          <p:nvPr>
            <p:ph idx="4294967295" type="title"/>
          </p:nvPr>
        </p:nvSpPr>
        <p:spPr>
          <a:xfrm>
            <a:off x="721650" y="1431750"/>
            <a:ext cx="7700700" cy="10980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 sz="4200">
                <a:solidFill>
                  <a:schemeClr val="accent2"/>
                </a:solidFill>
                <a:latin typeface="Poppins"/>
                <a:ea typeface="Poppins"/>
                <a:cs typeface="Poppins"/>
                <a:sym typeface="Poppins"/>
              </a:rPr>
              <a:t>Civic Skill Instruction</a:t>
            </a:r>
            <a:endParaRPr sz="4200">
              <a:solidFill>
                <a:schemeClr val="accent2"/>
              </a:solidFill>
              <a:latin typeface="Poppins"/>
              <a:ea typeface="Poppins"/>
              <a:cs typeface="Poppins"/>
              <a:sym typeface="Poppins"/>
            </a:endParaRPr>
          </a:p>
          <a:p>
            <a:pPr indent="0" lvl="0" marL="0" rtl="0" algn="ctr">
              <a:spcBef>
                <a:spcPts val="0"/>
              </a:spcBef>
              <a:spcAft>
                <a:spcPts val="0"/>
              </a:spcAft>
              <a:buNone/>
            </a:pPr>
            <a:r>
              <a:rPr b="0" i="1" lang="en" sz="4200">
                <a:solidFill>
                  <a:schemeClr val="accent1"/>
                </a:solidFill>
                <a:latin typeface="Poppins"/>
                <a:ea typeface="Poppins"/>
                <a:cs typeface="Poppins"/>
                <a:sym typeface="Poppins"/>
              </a:rPr>
              <a:t>Collaborate with Others</a:t>
            </a:r>
            <a:endParaRPr b="0" i="1" sz="4200">
              <a:solidFill>
                <a:schemeClr val="accent1"/>
              </a:solidFill>
              <a:latin typeface="Poppins"/>
              <a:ea typeface="Poppins"/>
              <a:cs typeface="Poppins"/>
              <a:sym typeface="Poppins"/>
            </a:endParaRPr>
          </a:p>
        </p:txBody>
      </p:sp>
      <p:pic>
        <p:nvPicPr>
          <p:cNvPr id="439" name="Google Shape;439;p47"/>
          <p:cNvPicPr preferRelativeResize="0"/>
          <p:nvPr/>
        </p:nvPicPr>
        <p:blipFill rotWithShape="1">
          <a:blip r:embed="rId3">
            <a:alphaModFix/>
          </a:blip>
          <a:srcRect b="31724" l="0" r="0" t="31463"/>
          <a:stretch/>
        </p:blipFill>
        <p:spPr>
          <a:xfrm>
            <a:off x="3488275" y="4196725"/>
            <a:ext cx="2167450" cy="797900"/>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44" name="Shape 444"/>
        <p:cNvGrpSpPr/>
        <p:nvPr/>
      </p:nvGrpSpPr>
      <p:grpSpPr>
        <a:xfrm>
          <a:off x="0" y="0"/>
          <a:ext cx="0" cy="0"/>
          <a:chOff x="0" y="0"/>
          <a:chExt cx="0" cy="0"/>
        </a:xfrm>
      </p:grpSpPr>
      <p:sp>
        <p:nvSpPr>
          <p:cNvPr id="445" name="Google Shape;445;p48"/>
          <p:cNvSpPr txBox="1"/>
          <p:nvPr>
            <p:ph type="title"/>
          </p:nvPr>
        </p:nvSpPr>
        <p:spPr>
          <a:xfrm>
            <a:off x="457200" y="542700"/>
            <a:ext cx="7772400" cy="387900"/>
          </a:xfrm>
          <a:prstGeom prst="rect">
            <a:avLst/>
          </a:prstGeom>
          <a:noFill/>
          <a:ln>
            <a:noFill/>
          </a:ln>
        </p:spPr>
        <p:txBody>
          <a:bodyPr anchorCtr="0" anchor="t" bIns="0" lIns="0" spcFirstLastPara="1" rIns="0" wrap="square" tIns="0">
            <a:spAutoFit/>
          </a:bodyPr>
          <a:lstStyle/>
          <a:p>
            <a:pPr indent="0" lvl="0" marL="0" rtl="0" algn="l">
              <a:lnSpc>
                <a:spcPct val="90000"/>
              </a:lnSpc>
              <a:spcBef>
                <a:spcPts val="0"/>
              </a:spcBef>
              <a:spcAft>
                <a:spcPts val="0"/>
              </a:spcAft>
              <a:buClr>
                <a:srgbClr val="8C1D5B"/>
              </a:buClr>
              <a:buSzPts val="2800"/>
              <a:buFont typeface="Arial"/>
              <a:buNone/>
            </a:pPr>
            <a:r>
              <a:rPr lang="en"/>
              <a:t>What Is the Job of the President?</a:t>
            </a:r>
            <a:endParaRPr/>
          </a:p>
        </p:txBody>
      </p:sp>
      <p:sp>
        <p:nvSpPr>
          <p:cNvPr id="446" name="Google Shape;446;p48"/>
          <p:cNvSpPr txBox="1"/>
          <p:nvPr>
            <p:ph idx="1" type="body"/>
          </p:nvPr>
        </p:nvSpPr>
        <p:spPr>
          <a:xfrm>
            <a:off x="457200" y="965111"/>
            <a:ext cx="6858000" cy="369300"/>
          </a:xfrm>
          <a:prstGeom prst="rect">
            <a:avLst/>
          </a:prstGeom>
          <a:noFill/>
          <a:ln>
            <a:noFill/>
          </a:ln>
        </p:spPr>
        <p:txBody>
          <a:bodyPr anchorCtr="0" anchor="t" bIns="45700" lIns="0" spcFirstLastPara="1" rIns="0" wrap="square" tIns="45700">
            <a:spAutoFit/>
          </a:bodyPr>
          <a:lstStyle/>
          <a:p>
            <a:pPr indent="0" lvl="0" marL="0" rtl="0" algn="l">
              <a:lnSpc>
                <a:spcPct val="90000"/>
              </a:lnSpc>
              <a:spcBef>
                <a:spcPts val="0"/>
              </a:spcBef>
              <a:spcAft>
                <a:spcPts val="0"/>
              </a:spcAft>
              <a:buClr>
                <a:srgbClr val="595959"/>
              </a:buClr>
              <a:buSzPts val="2000"/>
              <a:buFont typeface="Arial"/>
              <a:buNone/>
            </a:pPr>
            <a:r>
              <a:rPr lang="en"/>
              <a:t>OBJECTIVES</a:t>
            </a:r>
            <a:endParaRPr/>
          </a:p>
        </p:txBody>
      </p:sp>
      <p:sp>
        <p:nvSpPr>
          <p:cNvPr id="447" name="Google Shape;447;p48"/>
          <p:cNvSpPr txBox="1"/>
          <p:nvPr>
            <p:ph idx="2" type="body"/>
          </p:nvPr>
        </p:nvSpPr>
        <p:spPr>
          <a:xfrm>
            <a:off x="457200" y="1312306"/>
            <a:ext cx="6858000" cy="400200"/>
          </a:xfrm>
          <a:prstGeom prst="rect">
            <a:avLst/>
          </a:prstGeom>
          <a:noFill/>
          <a:ln>
            <a:noFill/>
          </a:ln>
        </p:spPr>
        <p:txBody>
          <a:bodyPr anchorCtr="0" anchor="t" bIns="45700" lIns="0" spcFirstLastPara="1" rIns="0" wrap="square" tIns="45700">
            <a:spAutoFit/>
          </a:bodyPr>
          <a:lstStyle/>
          <a:p>
            <a:pPr indent="0" lvl="0" marL="0" rtl="0" algn="l">
              <a:lnSpc>
                <a:spcPct val="110000"/>
              </a:lnSpc>
              <a:spcBef>
                <a:spcPts val="0"/>
              </a:spcBef>
              <a:spcAft>
                <a:spcPts val="0"/>
              </a:spcAft>
              <a:buClr>
                <a:srgbClr val="595959"/>
              </a:buClr>
              <a:buSzPts val="2000"/>
              <a:buFont typeface="Arial"/>
              <a:buNone/>
            </a:pPr>
            <a:r>
              <a:rPr lang="en"/>
              <a:t>Learn ways to work together effectively in groups. </a:t>
            </a:r>
            <a:endParaRPr/>
          </a:p>
        </p:txBody>
      </p:sp>
      <p:sp>
        <p:nvSpPr>
          <p:cNvPr id="448" name="Google Shape;448;p48"/>
          <p:cNvSpPr txBox="1"/>
          <p:nvPr>
            <p:ph idx="3" type="body"/>
          </p:nvPr>
        </p:nvSpPr>
        <p:spPr>
          <a:xfrm>
            <a:off x="457200" y="1743140"/>
            <a:ext cx="6858000" cy="3072300"/>
          </a:xfrm>
          <a:prstGeom prst="rect">
            <a:avLst/>
          </a:prstGeom>
          <a:noFill/>
          <a:ln>
            <a:noFill/>
          </a:ln>
        </p:spPr>
        <p:txBody>
          <a:bodyPr anchorCtr="0" anchor="t" bIns="45700" lIns="0" spcFirstLastPara="1" rIns="0" wrap="square" tIns="45700">
            <a:spAutoFit/>
          </a:bodyPr>
          <a:lstStyle/>
          <a:p>
            <a:pPr indent="-228600" lvl="0" marL="228600" rtl="0" algn="l">
              <a:lnSpc>
                <a:spcPct val="110000"/>
              </a:lnSpc>
              <a:spcBef>
                <a:spcPts val="0"/>
              </a:spcBef>
              <a:spcAft>
                <a:spcPts val="0"/>
              </a:spcAft>
              <a:buClr>
                <a:srgbClr val="8C1D5B"/>
              </a:buClr>
              <a:buSzPts val="2200"/>
              <a:buChar char="•"/>
            </a:pPr>
            <a:r>
              <a:rPr lang="en"/>
              <a:t>Recognize the many constitutional and traditional roles of the president. </a:t>
            </a:r>
            <a:endParaRPr/>
          </a:p>
          <a:p>
            <a:pPr indent="-228600" lvl="0" marL="228600" rtl="0" algn="l">
              <a:lnSpc>
                <a:spcPct val="110000"/>
              </a:lnSpc>
              <a:spcBef>
                <a:spcPts val="1400"/>
              </a:spcBef>
              <a:spcAft>
                <a:spcPts val="0"/>
              </a:spcAft>
              <a:buClr>
                <a:srgbClr val="8C1D5B"/>
              </a:buClr>
              <a:buSzPts val="2200"/>
              <a:buChar char="•"/>
            </a:pPr>
            <a:r>
              <a:rPr lang="en"/>
              <a:t>Analyze the power of the presidency and how presidents have tried to expand executive power.</a:t>
            </a:r>
            <a:endParaRPr/>
          </a:p>
          <a:p>
            <a:pPr indent="-228600" lvl="0" marL="228600" rtl="0" algn="l">
              <a:lnSpc>
                <a:spcPct val="110000"/>
              </a:lnSpc>
              <a:spcBef>
                <a:spcPts val="1400"/>
              </a:spcBef>
              <a:spcAft>
                <a:spcPts val="0"/>
              </a:spcAft>
              <a:buClr>
                <a:srgbClr val="8C1D5B"/>
              </a:buClr>
              <a:buSzPts val="2200"/>
              <a:buChar char="•"/>
            </a:pPr>
            <a:r>
              <a:rPr lang="en"/>
              <a:t>Understand the issue of executive privilege as shown in the case of </a:t>
            </a:r>
            <a:r>
              <a:rPr i="1" lang="en"/>
              <a:t>U.S.</a:t>
            </a:r>
            <a:r>
              <a:rPr lang="en"/>
              <a:t> v. </a:t>
            </a:r>
            <a:r>
              <a:rPr i="1" lang="en"/>
              <a:t>Nixon.</a:t>
            </a:r>
            <a:r>
              <a:rPr lang="en"/>
              <a:t> </a:t>
            </a:r>
            <a:endParaRPr/>
          </a:p>
          <a:p>
            <a:pPr indent="0" lvl="0" marL="0" rtl="0" algn="l">
              <a:lnSpc>
                <a:spcPct val="110000"/>
              </a:lnSpc>
              <a:spcBef>
                <a:spcPts val="1400"/>
              </a:spcBef>
              <a:spcAft>
                <a:spcPts val="0"/>
              </a:spcAft>
              <a:buSzPts val="2200"/>
              <a:buNone/>
            </a:pPr>
            <a:r>
              <a:t/>
            </a:r>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53" name="Shape 453"/>
        <p:cNvGrpSpPr/>
        <p:nvPr/>
      </p:nvGrpSpPr>
      <p:grpSpPr>
        <a:xfrm>
          <a:off x="0" y="0"/>
          <a:ext cx="0" cy="0"/>
          <a:chOff x="0" y="0"/>
          <a:chExt cx="0" cy="0"/>
        </a:xfrm>
      </p:grpSpPr>
      <p:sp>
        <p:nvSpPr>
          <p:cNvPr id="454" name="Google Shape;454;p49"/>
          <p:cNvSpPr txBox="1"/>
          <p:nvPr>
            <p:ph type="title"/>
          </p:nvPr>
        </p:nvSpPr>
        <p:spPr>
          <a:xfrm>
            <a:off x="457200" y="542700"/>
            <a:ext cx="7772400" cy="387900"/>
          </a:xfrm>
          <a:prstGeom prst="rect">
            <a:avLst/>
          </a:prstGeom>
          <a:noFill/>
          <a:ln>
            <a:noFill/>
          </a:ln>
        </p:spPr>
        <p:txBody>
          <a:bodyPr anchorCtr="0" anchor="t" bIns="0" lIns="0" spcFirstLastPara="1" rIns="0" wrap="square" tIns="0">
            <a:spAutoFit/>
          </a:bodyPr>
          <a:lstStyle/>
          <a:p>
            <a:pPr indent="0" lvl="0" marL="0" rtl="0" algn="l">
              <a:lnSpc>
                <a:spcPct val="90000"/>
              </a:lnSpc>
              <a:spcBef>
                <a:spcPts val="0"/>
              </a:spcBef>
              <a:spcAft>
                <a:spcPts val="0"/>
              </a:spcAft>
              <a:buClr>
                <a:srgbClr val="8C1D5B"/>
              </a:buClr>
              <a:buSzPts val="2800"/>
              <a:buFont typeface="Arial"/>
              <a:buNone/>
            </a:pPr>
            <a:r>
              <a:rPr lang="en"/>
              <a:t>The President Fills Many Roles</a:t>
            </a:r>
            <a:endParaRPr/>
          </a:p>
        </p:txBody>
      </p:sp>
      <p:sp>
        <p:nvSpPr>
          <p:cNvPr id="455" name="Google Shape;455;p49"/>
          <p:cNvSpPr txBox="1"/>
          <p:nvPr/>
        </p:nvSpPr>
        <p:spPr>
          <a:xfrm>
            <a:off x="457200" y="932688"/>
            <a:ext cx="6672900" cy="708000"/>
          </a:xfrm>
          <a:prstGeom prst="rect">
            <a:avLst/>
          </a:prstGeom>
          <a:noFill/>
          <a:ln>
            <a:noFill/>
          </a:ln>
        </p:spPr>
        <p:txBody>
          <a:bodyPr anchorCtr="0" anchor="t" bIns="45700" lIns="0" spcFirstLastPara="1" rIns="0" wrap="square" tIns="45700">
            <a:spAutoFit/>
          </a:bodyPr>
          <a:lstStyle/>
          <a:p>
            <a:pPr indent="0" lvl="0" marL="0" marR="0" rtl="0" algn="l">
              <a:spcBef>
                <a:spcPts val="0"/>
              </a:spcBef>
              <a:spcAft>
                <a:spcPts val="0"/>
              </a:spcAft>
              <a:buNone/>
            </a:pPr>
            <a:r>
              <a:rPr b="1" i="0" lang="en" sz="2000" u="none" cap="none" strike="noStrike">
                <a:solidFill>
                  <a:srgbClr val="595959"/>
                </a:solidFill>
                <a:latin typeface="Arial"/>
                <a:ea typeface="Arial"/>
                <a:cs typeface="Arial"/>
                <a:sym typeface="Arial"/>
              </a:rPr>
              <a:t>Chief Executive </a:t>
            </a:r>
            <a:r>
              <a:rPr b="0" i="0" lang="en" sz="2000" u="none" cap="none" strike="noStrike">
                <a:solidFill>
                  <a:srgbClr val="595959"/>
                </a:solidFill>
                <a:latin typeface="Arial"/>
                <a:ea typeface="Arial"/>
                <a:cs typeface="Arial"/>
                <a:sym typeface="Arial"/>
              </a:rPr>
              <a:t>– As head of the executive branch, the President must carry out the laws passed by Congress.</a:t>
            </a:r>
            <a:endParaRPr/>
          </a:p>
        </p:txBody>
      </p:sp>
      <p:pic>
        <p:nvPicPr>
          <p:cNvPr id="456" name="Google Shape;456;p49"/>
          <p:cNvPicPr preferRelativeResize="0"/>
          <p:nvPr/>
        </p:nvPicPr>
        <p:blipFill rotWithShape="1">
          <a:blip r:embed="rId3">
            <a:alphaModFix/>
          </a:blip>
          <a:srcRect b="0" l="0" r="0" t="0"/>
          <a:stretch/>
        </p:blipFill>
        <p:spPr>
          <a:xfrm>
            <a:off x="2011398" y="1651109"/>
            <a:ext cx="3840899" cy="2416709"/>
          </a:xfrm>
          <a:prstGeom prst="rect">
            <a:avLst/>
          </a:prstGeom>
          <a:noFill/>
          <a:ln>
            <a:noFill/>
          </a:ln>
        </p:spPr>
      </p:pic>
      <p:sp>
        <p:nvSpPr>
          <p:cNvPr id="457" name="Google Shape;457;p49"/>
          <p:cNvSpPr txBox="1"/>
          <p:nvPr/>
        </p:nvSpPr>
        <p:spPr>
          <a:xfrm>
            <a:off x="457200" y="4255323"/>
            <a:ext cx="6672900" cy="708000"/>
          </a:xfrm>
          <a:prstGeom prst="rect">
            <a:avLst/>
          </a:prstGeom>
          <a:noFill/>
          <a:ln>
            <a:noFill/>
          </a:ln>
        </p:spPr>
        <p:txBody>
          <a:bodyPr anchorCtr="0" anchor="t" bIns="45700" lIns="0" spcFirstLastPara="1" rIns="0" wrap="square" tIns="45700">
            <a:spAutoFit/>
          </a:bodyPr>
          <a:lstStyle/>
          <a:p>
            <a:pPr indent="0" lvl="0" marL="0" marR="0" rtl="0" algn="l">
              <a:spcBef>
                <a:spcPts val="0"/>
              </a:spcBef>
              <a:spcAft>
                <a:spcPts val="0"/>
              </a:spcAft>
              <a:buNone/>
            </a:pPr>
            <a:r>
              <a:rPr b="1" lang="en" sz="2000">
                <a:solidFill>
                  <a:srgbClr val="595959"/>
                </a:solidFill>
                <a:latin typeface="Arial"/>
                <a:ea typeface="Arial"/>
                <a:cs typeface="Arial"/>
                <a:sym typeface="Arial"/>
              </a:rPr>
              <a:t>Commander-in-Chief </a:t>
            </a:r>
            <a:r>
              <a:rPr lang="en" sz="2000">
                <a:solidFill>
                  <a:srgbClr val="595959"/>
                </a:solidFill>
                <a:latin typeface="Arial"/>
                <a:ea typeface="Arial"/>
                <a:cs typeface="Arial"/>
                <a:sym typeface="Arial"/>
              </a:rPr>
              <a:t>– The President sets military goals and approves military tactics.</a:t>
            </a:r>
            <a:endParaRPr/>
          </a:p>
        </p:txBody>
      </p:sp>
      <p:sp>
        <p:nvSpPr>
          <p:cNvPr id="458" name="Google Shape;458;p49"/>
          <p:cNvSpPr txBox="1"/>
          <p:nvPr/>
        </p:nvSpPr>
        <p:spPr>
          <a:xfrm>
            <a:off x="0" y="4780026"/>
            <a:ext cx="9144000" cy="21540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en" sz="800">
                <a:solidFill>
                  <a:srgbClr val="595959"/>
                </a:solidFill>
                <a:latin typeface="Arial"/>
                <a:ea typeface="Arial"/>
                <a:cs typeface="Arial"/>
                <a:sym typeface="Arial"/>
              </a:rPr>
              <a:t>Mark Reinstein/Alamy Stock Photo</a:t>
            </a:r>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63" name="Shape 463"/>
        <p:cNvGrpSpPr/>
        <p:nvPr/>
      </p:nvGrpSpPr>
      <p:grpSpPr>
        <a:xfrm>
          <a:off x="0" y="0"/>
          <a:ext cx="0" cy="0"/>
          <a:chOff x="0" y="0"/>
          <a:chExt cx="0" cy="0"/>
        </a:xfrm>
      </p:grpSpPr>
      <p:sp>
        <p:nvSpPr>
          <p:cNvPr id="464" name="Google Shape;464;p50"/>
          <p:cNvSpPr txBox="1"/>
          <p:nvPr>
            <p:ph type="title"/>
          </p:nvPr>
        </p:nvSpPr>
        <p:spPr>
          <a:xfrm>
            <a:off x="457200" y="542700"/>
            <a:ext cx="7772400" cy="387900"/>
          </a:xfrm>
          <a:prstGeom prst="rect">
            <a:avLst/>
          </a:prstGeom>
          <a:noFill/>
          <a:ln>
            <a:noFill/>
          </a:ln>
        </p:spPr>
        <p:txBody>
          <a:bodyPr anchorCtr="0" anchor="t" bIns="0" lIns="0" spcFirstLastPara="1" rIns="0" wrap="square" tIns="0">
            <a:spAutoFit/>
          </a:bodyPr>
          <a:lstStyle/>
          <a:p>
            <a:pPr indent="0" lvl="0" marL="0" rtl="0" algn="l">
              <a:lnSpc>
                <a:spcPct val="90000"/>
              </a:lnSpc>
              <a:spcBef>
                <a:spcPts val="0"/>
              </a:spcBef>
              <a:spcAft>
                <a:spcPts val="0"/>
              </a:spcAft>
              <a:buClr>
                <a:srgbClr val="8C1D5B"/>
              </a:buClr>
              <a:buSzPts val="2800"/>
              <a:buFont typeface="Arial"/>
              <a:buNone/>
            </a:pPr>
            <a:r>
              <a:rPr lang="en"/>
              <a:t>The President Fills Many Roles</a:t>
            </a:r>
            <a:endParaRPr/>
          </a:p>
        </p:txBody>
      </p:sp>
      <p:sp>
        <p:nvSpPr>
          <p:cNvPr id="465" name="Google Shape;465;p50"/>
          <p:cNvSpPr txBox="1"/>
          <p:nvPr/>
        </p:nvSpPr>
        <p:spPr>
          <a:xfrm>
            <a:off x="457201" y="1454686"/>
            <a:ext cx="4114800" cy="1040400"/>
          </a:xfrm>
          <a:prstGeom prst="rect">
            <a:avLst/>
          </a:prstGeom>
          <a:noFill/>
          <a:ln>
            <a:noFill/>
          </a:ln>
        </p:spPr>
        <p:txBody>
          <a:bodyPr anchorCtr="0" anchor="t" bIns="45700" lIns="0" spcFirstLastPara="1" rIns="0" wrap="square" tIns="9125">
            <a:spAutoFit/>
          </a:bodyPr>
          <a:lstStyle/>
          <a:p>
            <a:pPr indent="0" lvl="0" marL="0" marR="0" rtl="0" algn="l">
              <a:lnSpc>
                <a:spcPct val="110000"/>
              </a:lnSpc>
              <a:spcBef>
                <a:spcPts val="0"/>
              </a:spcBef>
              <a:spcAft>
                <a:spcPts val="0"/>
              </a:spcAft>
              <a:buNone/>
            </a:pPr>
            <a:r>
              <a:rPr b="1" lang="en" sz="2000">
                <a:solidFill>
                  <a:srgbClr val="595959"/>
                </a:solidFill>
                <a:latin typeface="Arial"/>
                <a:ea typeface="Arial"/>
                <a:cs typeface="Arial"/>
                <a:sym typeface="Arial"/>
              </a:rPr>
              <a:t>Chief Diplomat </a:t>
            </a:r>
            <a:r>
              <a:rPr lang="en" sz="2000">
                <a:solidFill>
                  <a:srgbClr val="595959"/>
                </a:solidFill>
                <a:latin typeface="Arial"/>
                <a:ea typeface="Arial"/>
                <a:cs typeface="Arial"/>
                <a:sym typeface="Arial"/>
              </a:rPr>
              <a:t>– The President makes foreign policy and negotiates with foreign leaders.</a:t>
            </a:r>
            <a:endParaRPr/>
          </a:p>
        </p:txBody>
      </p:sp>
      <p:pic>
        <p:nvPicPr>
          <p:cNvPr id="466" name="Google Shape;466;p50"/>
          <p:cNvPicPr preferRelativeResize="0"/>
          <p:nvPr/>
        </p:nvPicPr>
        <p:blipFill rotWithShape="1">
          <a:blip r:embed="rId3">
            <a:alphaModFix/>
          </a:blip>
          <a:srcRect b="0" l="0" r="0" t="0"/>
          <a:stretch/>
        </p:blipFill>
        <p:spPr>
          <a:xfrm>
            <a:off x="4771502" y="1022628"/>
            <a:ext cx="2073853" cy="1936978"/>
          </a:xfrm>
          <a:prstGeom prst="rect">
            <a:avLst/>
          </a:prstGeom>
          <a:noFill/>
          <a:ln>
            <a:noFill/>
          </a:ln>
        </p:spPr>
      </p:pic>
      <p:pic>
        <p:nvPicPr>
          <p:cNvPr id="467" name="Google Shape;467;p50"/>
          <p:cNvPicPr preferRelativeResize="0"/>
          <p:nvPr/>
        </p:nvPicPr>
        <p:blipFill rotWithShape="1">
          <a:blip r:embed="rId4">
            <a:alphaModFix/>
          </a:blip>
          <a:srcRect b="0" l="0" r="0" t="0"/>
          <a:stretch/>
        </p:blipFill>
        <p:spPr>
          <a:xfrm>
            <a:off x="457200" y="3195478"/>
            <a:ext cx="3742044" cy="1405321"/>
          </a:xfrm>
          <a:prstGeom prst="rect">
            <a:avLst/>
          </a:prstGeom>
          <a:noFill/>
          <a:ln>
            <a:noFill/>
          </a:ln>
        </p:spPr>
      </p:pic>
      <p:sp>
        <p:nvSpPr>
          <p:cNvPr id="468" name="Google Shape;468;p50"/>
          <p:cNvSpPr txBox="1"/>
          <p:nvPr/>
        </p:nvSpPr>
        <p:spPr>
          <a:xfrm>
            <a:off x="5704285" y="3365540"/>
            <a:ext cx="3070200" cy="1379100"/>
          </a:xfrm>
          <a:prstGeom prst="rect">
            <a:avLst/>
          </a:prstGeom>
          <a:noFill/>
          <a:ln>
            <a:noFill/>
          </a:ln>
        </p:spPr>
        <p:txBody>
          <a:bodyPr anchorCtr="0" anchor="t" bIns="45700" lIns="0" spcFirstLastPara="1" rIns="0" wrap="square" tIns="9125">
            <a:spAutoFit/>
          </a:bodyPr>
          <a:lstStyle/>
          <a:p>
            <a:pPr indent="0" lvl="0" marL="0" marR="0" rtl="0" algn="l">
              <a:lnSpc>
                <a:spcPct val="110000"/>
              </a:lnSpc>
              <a:spcBef>
                <a:spcPts val="0"/>
              </a:spcBef>
              <a:spcAft>
                <a:spcPts val="0"/>
              </a:spcAft>
              <a:buNone/>
            </a:pPr>
            <a:r>
              <a:rPr b="1" lang="en" sz="2000">
                <a:solidFill>
                  <a:srgbClr val="595959"/>
                </a:solidFill>
                <a:latin typeface="Arial"/>
                <a:ea typeface="Arial"/>
                <a:cs typeface="Arial"/>
                <a:sym typeface="Arial"/>
              </a:rPr>
              <a:t>Legislative Leader</a:t>
            </a:r>
            <a:r>
              <a:rPr lang="en" sz="2000">
                <a:solidFill>
                  <a:srgbClr val="595959"/>
                </a:solidFill>
                <a:latin typeface="Arial"/>
                <a:ea typeface="Arial"/>
                <a:cs typeface="Arial"/>
                <a:sym typeface="Arial"/>
              </a:rPr>
              <a:t>– The President sets goals and encourages Congress to pass legislation.</a:t>
            </a:r>
            <a:endParaRPr/>
          </a:p>
        </p:txBody>
      </p:sp>
      <p:sp>
        <p:nvSpPr>
          <p:cNvPr id="469" name="Google Shape;469;p50"/>
          <p:cNvSpPr txBox="1"/>
          <p:nvPr/>
        </p:nvSpPr>
        <p:spPr>
          <a:xfrm>
            <a:off x="0" y="4780026"/>
            <a:ext cx="9144000" cy="21540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en" sz="800">
                <a:solidFill>
                  <a:srgbClr val="595959"/>
                </a:solidFill>
                <a:latin typeface="Arial"/>
                <a:ea typeface="Arial"/>
                <a:cs typeface="Arial"/>
                <a:sym typeface="Arial"/>
              </a:rPr>
              <a:t>Bettmann/Getty Images; American Photo Archive/Alamy Stock Photo</a:t>
            </a:r>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74" name="Shape 474"/>
        <p:cNvGrpSpPr/>
        <p:nvPr/>
      </p:nvGrpSpPr>
      <p:grpSpPr>
        <a:xfrm>
          <a:off x="0" y="0"/>
          <a:ext cx="0" cy="0"/>
          <a:chOff x="0" y="0"/>
          <a:chExt cx="0" cy="0"/>
        </a:xfrm>
      </p:grpSpPr>
      <p:sp>
        <p:nvSpPr>
          <p:cNvPr id="475" name="Google Shape;475;p51"/>
          <p:cNvSpPr txBox="1"/>
          <p:nvPr>
            <p:ph type="title"/>
          </p:nvPr>
        </p:nvSpPr>
        <p:spPr>
          <a:xfrm>
            <a:off x="457199" y="542700"/>
            <a:ext cx="3726900" cy="387900"/>
          </a:xfrm>
          <a:prstGeom prst="rect">
            <a:avLst/>
          </a:prstGeom>
          <a:noFill/>
          <a:ln>
            <a:noFill/>
          </a:ln>
        </p:spPr>
        <p:txBody>
          <a:bodyPr anchorCtr="0" anchor="t" bIns="0" lIns="0" spcFirstLastPara="1" rIns="0" wrap="square" tIns="0">
            <a:spAutoFit/>
          </a:bodyPr>
          <a:lstStyle/>
          <a:p>
            <a:pPr indent="0" lvl="0" marL="0" rtl="0" algn="l">
              <a:lnSpc>
                <a:spcPct val="90000"/>
              </a:lnSpc>
              <a:spcBef>
                <a:spcPts val="0"/>
              </a:spcBef>
              <a:spcAft>
                <a:spcPts val="0"/>
              </a:spcAft>
              <a:buClr>
                <a:srgbClr val="8C1D5B"/>
              </a:buClr>
              <a:buSzPts val="2800"/>
              <a:buFont typeface="Arial"/>
              <a:buNone/>
            </a:pPr>
            <a:r>
              <a:rPr lang="en"/>
              <a:t>Analyze Charts</a:t>
            </a:r>
            <a:endParaRPr/>
          </a:p>
        </p:txBody>
      </p:sp>
      <p:graphicFrame>
        <p:nvGraphicFramePr>
          <p:cNvPr id="476" name="Google Shape;476;p51"/>
          <p:cNvGraphicFramePr/>
          <p:nvPr/>
        </p:nvGraphicFramePr>
        <p:xfrm>
          <a:off x="457200" y="1047095"/>
          <a:ext cx="3000000" cy="3000000"/>
        </p:xfrm>
        <a:graphic>
          <a:graphicData uri="http://schemas.openxmlformats.org/drawingml/2006/table">
            <a:tbl>
              <a:tblPr bandRow="1" firstRow="1">
                <a:noFill/>
                <a:tableStyleId>{C087AC05-E1E1-436D-97A6-4A67DE5FAC83}</a:tableStyleId>
              </a:tblPr>
              <a:tblGrid>
                <a:gridCol w="1839675"/>
                <a:gridCol w="6542325"/>
              </a:tblGrid>
              <a:tr h="361050">
                <a:tc>
                  <a:txBody>
                    <a:bodyPr/>
                    <a:lstStyle/>
                    <a:p>
                      <a:pPr indent="0" lvl="0" marL="0" marR="0" rtl="0" algn="l">
                        <a:spcBef>
                          <a:spcPts val="0"/>
                        </a:spcBef>
                        <a:spcAft>
                          <a:spcPts val="0"/>
                        </a:spcAft>
                        <a:buNone/>
                      </a:pPr>
                      <a:r>
                        <a:rPr lang="en" sz="1400" u="none" cap="none" strike="noStrike">
                          <a:solidFill>
                            <a:schemeClr val="dk1"/>
                          </a:solidFill>
                        </a:rPr>
                        <a:t>Job Title</a:t>
                      </a:r>
                      <a:endParaRPr sz="1100"/>
                    </a:p>
                  </a:txBody>
                  <a:tcPr marT="34300" marB="34300" marR="91450" marL="91450" anchor="ctr">
                    <a:lnL cap="flat" cmpd="sng" w="28575">
                      <a:solidFill>
                        <a:srgbClr val="1875C8"/>
                      </a:solidFill>
                      <a:prstDash val="solid"/>
                      <a:round/>
                      <a:headEnd len="sm" w="sm" type="none"/>
                      <a:tailEnd len="sm" w="sm" type="none"/>
                    </a:lnL>
                    <a:lnR cap="flat" cmpd="sng" w="12700">
                      <a:solidFill>
                        <a:srgbClr val="595959"/>
                      </a:solidFill>
                      <a:prstDash val="solid"/>
                      <a:round/>
                      <a:headEnd len="sm" w="sm" type="none"/>
                      <a:tailEnd len="sm" w="sm" type="none"/>
                    </a:lnR>
                    <a:lnT cap="flat" cmpd="sng" w="28575">
                      <a:solidFill>
                        <a:srgbClr val="1875C8"/>
                      </a:solidFill>
                      <a:prstDash val="solid"/>
                      <a:round/>
                      <a:headEnd len="sm" w="sm" type="none"/>
                      <a:tailEnd len="sm" w="sm" type="none"/>
                    </a:lnT>
                    <a:lnB cap="flat" cmpd="sng" w="12700">
                      <a:solidFill>
                        <a:srgbClr val="595959"/>
                      </a:solidFill>
                      <a:prstDash val="solid"/>
                      <a:round/>
                      <a:headEnd len="sm" w="sm" type="none"/>
                      <a:tailEnd len="sm" w="sm" type="none"/>
                    </a:lnB>
                    <a:solidFill>
                      <a:srgbClr val="63B8E8"/>
                    </a:solidFill>
                  </a:tcPr>
                </a:tc>
                <a:tc>
                  <a:txBody>
                    <a:bodyPr/>
                    <a:lstStyle/>
                    <a:p>
                      <a:pPr indent="0" lvl="0" marL="0" marR="0" rtl="0" algn="l">
                        <a:lnSpc>
                          <a:spcPct val="114000"/>
                        </a:lnSpc>
                        <a:spcBef>
                          <a:spcPts val="0"/>
                        </a:spcBef>
                        <a:spcAft>
                          <a:spcPts val="0"/>
                        </a:spcAft>
                        <a:buNone/>
                      </a:pPr>
                      <a:r>
                        <a:rPr lang="en" sz="1400">
                          <a:solidFill>
                            <a:schemeClr val="dk1"/>
                          </a:solidFill>
                        </a:rPr>
                        <a:t>Qualifications</a:t>
                      </a:r>
                      <a:endParaRPr b="1" i="0" sz="1400">
                        <a:solidFill>
                          <a:schemeClr val="dk1"/>
                        </a:solidFill>
                        <a:latin typeface="Arial"/>
                        <a:ea typeface="Arial"/>
                        <a:cs typeface="Arial"/>
                        <a:sym typeface="Arial"/>
                      </a:endParaRPr>
                    </a:p>
                  </a:txBody>
                  <a:tcPr marT="34300" marB="34300" marR="91450" marL="91450" anchor="ctr">
                    <a:lnL cap="flat" cmpd="sng" w="12700">
                      <a:solidFill>
                        <a:srgbClr val="595959"/>
                      </a:solidFill>
                      <a:prstDash val="solid"/>
                      <a:round/>
                      <a:headEnd len="sm" w="sm" type="none"/>
                      <a:tailEnd len="sm" w="sm" type="none"/>
                    </a:lnL>
                    <a:lnR cap="flat" cmpd="sng" w="28575">
                      <a:solidFill>
                        <a:srgbClr val="1875C8"/>
                      </a:solidFill>
                      <a:prstDash val="solid"/>
                      <a:round/>
                      <a:headEnd len="sm" w="sm" type="none"/>
                      <a:tailEnd len="sm" w="sm" type="none"/>
                    </a:lnR>
                    <a:lnT cap="flat" cmpd="sng" w="28575">
                      <a:solidFill>
                        <a:srgbClr val="1875C8"/>
                      </a:solidFill>
                      <a:prstDash val="solid"/>
                      <a:round/>
                      <a:headEnd len="sm" w="sm" type="none"/>
                      <a:tailEnd len="sm" w="sm" type="none"/>
                    </a:lnT>
                    <a:lnB cap="flat" cmpd="sng" w="12700">
                      <a:solidFill>
                        <a:srgbClr val="595959"/>
                      </a:solidFill>
                      <a:prstDash val="solid"/>
                      <a:round/>
                      <a:headEnd len="sm" w="sm" type="none"/>
                      <a:tailEnd len="sm" w="sm" type="none"/>
                    </a:lnB>
                    <a:solidFill>
                      <a:srgbClr val="63B8E8"/>
                    </a:solidFill>
                  </a:tcPr>
                </a:tc>
              </a:tr>
              <a:tr h="730575">
                <a:tc>
                  <a:txBody>
                    <a:bodyPr/>
                    <a:lstStyle/>
                    <a:p>
                      <a:pPr indent="0" lvl="0" marL="0" marR="0" rtl="0" algn="l">
                        <a:spcBef>
                          <a:spcPts val="0"/>
                        </a:spcBef>
                        <a:spcAft>
                          <a:spcPts val="0"/>
                        </a:spcAft>
                        <a:buNone/>
                      </a:pPr>
                      <a:r>
                        <a:rPr b="1" lang="en" sz="1400">
                          <a:solidFill>
                            <a:schemeClr val="dk1"/>
                          </a:solidFill>
                          <a:latin typeface="Arial"/>
                          <a:ea typeface="Arial"/>
                          <a:cs typeface="Arial"/>
                          <a:sym typeface="Arial"/>
                        </a:rPr>
                        <a:t>President of the United States</a:t>
                      </a:r>
                      <a:endParaRPr sz="1100"/>
                    </a:p>
                  </a:txBody>
                  <a:tcPr marT="34300" marB="34300" marR="91450" marL="91450">
                    <a:lnL cap="flat" cmpd="sng" w="28575">
                      <a:solidFill>
                        <a:srgbClr val="1875C8"/>
                      </a:solidFill>
                      <a:prstDash val="solid"/>
                      <a:round/>
                      <a:headEnd len="sm" w="sm" type="none"/>
                      <a:tailEnd len="sm" w="sm" type="none"/>
                    </a:lnL>
                    <a:lnR cap="flat" cmpd="sng" w="12700">
                      <a:solidFill>
                        <a:srgbClr val="595959"/>
                      </a:solidFill>
                      <a:prstDash val="solid"/>
                      <a:round/>
                      <a:headEnd len="sm" w="sm" type="none"/>
                      <a:tailEnd len="sm" w="sm" type="none"/>
                    </a:lnR>
                    <a:lnT cap="flat" cmpd="sng" w="12700">
                      <a:solidFill>
                        <a:srgbClr val="595959"/>
                      </a:solidFill>
                      <a:prstDash val="solid"/>
                      <a:round/>
                      <a:headEnd len="sm" w="sm" type="none"/>
                      <a:tailEnd len="sm" w="sm" type="none"/>
                    </a:lnT>
                    <a:lnB cap="flat" cmpd="sng" w="12700">
                      <a:solidFill>
                        <a:srgbClr val="58585B"/>
                      </a:solidFill>
                      <a:prstDash val="solid"/>
                      <a:round/>
                      <a:headEnd len="sm" w="sm" type="none"/>
                      <a:tailEnd len="sm" w="sm" type="none"/>
                    </a:lnB>
                  </a:tcPr>
                </a:tc>
                <a:tc>
                  <a:txBody>
                    <a:bodyPr/>
                    <a:lstStyle/>
                    <a:p>
                      <a:pPr indent="-215900" lvl="0" marL="215900" marR="0" rtl="0" algn="l">
                        <a:lnSpc>
                          <a:spcPct val="113000"/>
                        </a:lnSpc>
                        <a:spcBef>
                          <a:spcPts val="0"/>
                        </a:spcBef>
                        <a:spcAft>
                          <a:spcPts val="0"/>
                        </a:spcAft>
                        <a:buClr>
                          <a:schemeClr val="dk1"/>
                        </a:buClr>
                        <a:buSzPts val="1400"/>
                        <a:buFont typeface="Arial"/>
                        <a:buChar char="•"/>
                      </a:pPr>
                      <a:r>
                        <a:rPr lang="en" sz="1400">
                          <a:solidFill>
                            <a:schemeClr val="dk1"/>
                          </a:solidFill>
                          <a:latin typeface="Arial"/>
                          <a:ea typeface="Arial"/>
                          <a:cs typeface="Arial"/>
                          <a:sym typeface="Arial"/>
                        </a:rPr>
                        <a:t>Must be a natural-born citizen of the United States </a:t>
                      </a:r>
                      <a:endParaRPr sz="1100"/>
                    </a:p>
                    <a:p>
                      <a:pPr indent="-215900" lvl="0" marL="215900" marR="0" rtl="0" algn="l">
                        <a:lnSpc>
                          <a:spcPct val="113000"/>
                        </a:lnSpc>
                        <a:spcBef>
                          <a:spcPts val="0"/>
                        </a:spcBef>
                        <a:spcAft>
                          <a:spcPts val="0"/>
                        </a:spcAft>
                        <a:buClr>
                          <a:schemeClr val="dk1"/>
                        </a:buClr>
                        <a:buSzPts val="1400"/>
                        <a:buFont typeface="Arial"/>
                        <a:buChar char="•"/>
                      </a:pPr>
                      <a:r>
                        <a:rPr lang="en" sz="1400">
                          <a:solidFill>
                            <a:schemeClr val="dk1"/>
                          </a:solidFill>
                          <a:latin typeface="Arial"/>
                          <a:ea typeface="Arial"/>
                          <a:cs typeface="Arial"/>
                          <a:sym typeface="Arial"/>
                        </a:rPr>
                        <a:t>Be at least 35 years old </a:t>
                      </a:r>
                      <a:endParaRPr sz="1100"/>
                    </a:p>
                    <a:p>
                      <a:pPr indent="-215900" lvl="0" marL="215900" marR="0" rtl="0" algn="l">
                        <a:lnSpc>
                          <a:spcPct val="113000"/>
                        </a:lnSpc>
                        <a:spcBef>
                          <a:spcPts val="0"/>
                        </a:spcBef>
                        <a:spcAft>
                          <a:spcPts val="0"/>
                        </a:spcAft>
                        <a:buClr>
                          <a:schemeClr val="dk1"/>
                        </a:buClr>
                        <a:buSzPts val="1400"/>
                        <a:buFont typeface="Arial"/>
                        <a:buChar char="•"/>
                      </a:pPr>
                      <a:r>
                        <a:rPr lang="en" sz="1400">
                          <a:solidFill>
                            <a:schemeClr val="dk1"/>
                          </a:solidFill>
                          <a:latin typeface="Arial"/>
                          <a:ea typeface="Arial"/>
                          <a:cs typeface="Arial"/>
                          <a:sym typeface="Arial"/>
                        </a:rPr>
                        <a:t>Have been a resident of the United States for 14 years</a:t>
                      </a:r>
                      <a:endParaRPr sz="1100"/>
                    </a:p>
                  </a:txBody>
                  <a:tcPr marT="34300" marB="34300" marR="91450" marL="91450">
                    <a:lnL cap="flat" cmpd="sng" w="12700">
                      <a:solidFill>
                        <a:srgbClr val="595959"/>
                      </a:solidFill>
                      <a:prstDash val="solid"/>
                      <a:round/>
                      <a:headEnd len="sm" w="sm" type="none"/>
                      <a:tailEnd len="sm" w="sm" type="none"/>
                    </a:lnL>
                    <a:lnR cap="flat" cmpd="sng" w="28575">
                      <a:solidFill>
                        <a:srgbClr val="1875C8"/>
                      </a:solidFill>
                      <a:prstDash val="solid"/>
                      <a:round/>
                      <a:headEnd len="sm" w="sm" type="none"/>
                      <a:tailEnd len="sm" w="sm" type="none"/>
                    </a:lnR>
                    <a:lnT cap="flat" cmpd="sng" w="12700">
                      <a:solidFill>
                        <a:srgbClr val="595959"/>
                      </a:solidFill>
                      <a:prstDash val="solid"/>
                      <a:round/>
                      <a:headEnd len="sm" w="sm" type="none"/>
                      <a:tailEnd len="sm" w="sm" type="none"/>
                    </a:lnT>
                    <a:lnB cap="flat" cmpd="sng" w="12700">
                      <a:solidFill>
                        <a:srgbClr val="58585B"/>
                      </a:solidFill>
                      <a:prstDash val="solid"/>
                      <a:round/>
                      <a:headEnd len="sm" w="sm" type="none"/>
                      <a:tailEnd len="sm" w="sm" type="none"/>
                    </a:lnB>
                  </a:tcPr>
                </a:tc>
              </a:tr>
              <a:tr h="807500">
                <a:tc>
                  <a:txBody>
                    <a:bodyPr/>
                    <a:lstStyle/>
                    <a:p>
                      <a:pPr indent="0" lvl="0" marL="0" marR="0" rtl="0" algn="l">
                        <a:spcBef>
                          <a:spcPts val="0"/>
                        </a:spcBef>
                        <a:spcAft>
                          <a:spcPts val="0"/>
                        </a:spcAft>
                        <a:buNone/>
                      </a:pPr>
                      <a:r>
                        <a:rPr b="1" lang="en" sz="1400">
                          <a:solidFill>
                            <a:schemeClr val="dk1"/>
                          </a:solidFill>
                          <a:latin typeface="Arial"/>
                          <a:ea typeface="Arial"/>
                          <a:cs typeface="Arial"/>
                          <a:sym typeface="Arial"/>
                        </a:rPr>
                        <a:t>Vice President of the United States</a:t>
                      </a:r>
                      <a:endParaRPr sz="1100"/>
                    </a:p>
                  </a:txBody>
                  <a:tcPr marT="34300" marB="34300" marR="91450" marL="91450">
                    <a:lnL cap="flat" cmpd="sng" w="28575">
                      <a:solidFill>
                        <a:srgbClr val="1875C8"/>
                      </a:solidFill>
                      <a:prstDash val="solid"/>
                      <a:round/>
                      <a:headEnd len="sm" w="sm" type="none"/>
                      <a:tailEnd len="sm" w="sm" type="none"/>
                    </a:lnL>
                    <a:lnR cap="flat" cmpd="sng" w="12700">
                      <a:solidFill>
                        <a:srgbClr val="58585B"/>
                      </a:solidFill>
                      <a:prstDash val="solid"/>
                      <a:round/>
                      <a:headEnd len="sm" w="sm" type="none"/>
                      <a:tailEnd len="sm" w="sm" type="none"/>
                    </a:lnR>
                    <a:lnT cap="flat" cmpd="sng" w="12700">
                      <a:solidFill>
                        <a:srgbClr val="58585B"/>
                      </a:solidFill>
                      <a:prstDash val="solid"/>
                      <a:round/>
                      <a:headEnd len="sm" w="sm" type="none"/>
                      <a:tailEnd len="sm" w="sm" type="none"/>
                    </a:lnT>
                    <a:lnB cap="flat" cmpd="sng" w="12700">
                      <a:solidFill>
                        <a:srgbClr val="58585B"/>
                      </a:solidFill>
                      <a:prstDash val="solid"/>
                      <a:round/>
                      <a:headEnd len="sm" w="sm" type="none"/>
                      <a:tailEnd len="sm" w="sm" type="none"/>
                    </a:lnB>
                  </a:tcPr>
                </a:tc>
                <a:tc>
                  <a:txBody>
                    <a:bodyPr/>
                    <a:lstStyle/>
                    <a:p>
                      <a:pPr indent="-215900" lvl="0" marL="215900" marR="0" rtl="0" algn="l">
                        <a:lnSpc>
                          <a:spcPct val="113000"/>
                        </a:lnSpc>
                        <a:spcBef>
                          <a:spcPts val="0"/>
                        </a:spcBef>
                        <a:spcAft>
                          <a:spcPts val="0"/>
                        </a:spcAft>
                        <a:buClr>
                          <a:schemeClr val="dk1"/>
                        </a:buClr>
                        <a:buSzPts val="1400"/>
                        <a:buFont typeface="Arial"/>
                        <a:buChar char="•"/>
                      </a:pPr>
                      <a:r>
                        <a:rPr lang="en" sz="1400">
                          <a:solidFill>
                            <a:schemeClr val="dk1"/>
                          </a:solidFill>
                          <a:latin typeface="Arial"/>
                          <a:ea typeface="Arial"/>
                          <a:cs typeface="Arial"/>
                          <a:sym typeface="Arial"/>
                        </a:rPr>
                        <a:t>Must be a natural-born citizen of the United States </a:t>
                      </a:r>
                      <a:endParaRPr sz="1100"/>
                    </a:p>
                    <a:p>
                      <a:pPr indent="-215900" lvl="0" marL="215900" marR="0" rtl="0" algn="l">
                        <a:lnSpc>
                          <a:spcPct val="113000"/>
                        </a:lnSpc>
                        <a:spcBef>
                          <a:spcPts val="0"/>
                        </a:spcBef>
                        <a:spcAft>
                          <a:spcPts val="0"/>
                        </a:spcAft>
                        <a:buClr>
                          <a:schemeClr val="dk1"/>
                        </a:buClr>
                        <a:buSzPts val="1400"/>
                        <a:buFont typeface="Arial"/>
                        <a:buChar char="•"/>
                      </a:pPr>
                      <a:r>
                        <a:rPr lang="en" sz="1400">
                          <a:solidFill>
                            <a:schemeClr val="dk1"/>
                          </a:solidFill>
                          <a:latin typeface="Arial"/>
                          <a:ea typeface="Arial"/>
                          <a:cs typeface="Arial"/>
                          <a:sym typeface="Arial"/>
                        </a:rPr>
                        <a:t>Be at least 35 years old </a:t>
                      </a:r>
                      <a:endParaRPr sz="1100"/>
                    </a:p>
                    <a:p>
                      <a:pPr indent="-215900" lvl="0" marL="215900" marR="0" rtl="0" algn="l">
                        <a:lnSpc>
                          <a:spcPct val="113000"/>
                        </a:lnSpc>
                        <a:spcBef>
                          <a:spcPts val="0"/>
                        </a:spcBef>
                        <a:spcAft>
                          <a:spcPts val="0"/>
                        </a:spcAft>
                        <a:buClr>
                          <a:schemeClr val="dk1"/>
                        </a:buClr>
                        <a:buSzPts val="1400"/>
                        <a:buFont typeface="Arial"/>
                        <a:buChar char="•"/>
                      </a:pPr>
                      <a:r>
                        <a:rPr lang="en" sz="1400">
                          <a:solidFill>
                            <a:schemeClr val="dk1"/>
                          </a:solidFill>
                          <a:latin typeface="Arial"/>
                          <a:ea typeface="Arial"/>
                          <a:cs typeface="Arial"/>
                          <a:sym typeface="Arial"/>
                        </a:rPr>
                        <a:t>Have been a resident of the United States for 14 years</a:t>
                      </a:r>
                      <a:endParaRPr sz="1400"/>
                    </a:p>
                  </a:txBody>
                  <a:tcPr marT="34300" marB="34300" marR="91450" marL="91450">
                    <a:lnL cap="flat" cmpd="sng" w="12700">
                      <a:solidFill>
                        <a:srgbClr val="58585B"/>
                      </a:solidFill>
                      <a:prstDash val="solid"/>
                      <a:round/>
                      <a:headEnd len="sm" w="sm" type="none"/>
                      <a:tailEnd len="sm" w="sm" type="none"/>
                    </a:lnL>
                    <a:lnR cap="flat" cmpd="sng" w="28575">
                      <a:solidFill>
                        <a:srgbClr val="1875C8"/>
                      </a:solidFill>
                      <a:prstDash val="solid"/>
                      <a:round/>
                      <a:headEnd len="sm" w="sm" type="none"/>
                      <a:tailEnd len="sm" w="sm" type="none"/>
                    </a:lnR>
                    <a:lnT cap="flat" cmpd="sng" w="12700">
                      <a:solidFill>
                        <a:srgbClr val="58585B"/>
                      </a:solidFill>
                      <a:prstDash val="solid"/>
                      <a:round/>
                      <a:headEnd len="sm" w="sm" type="none"/>
                      <a:tailEnd len="sm" w="sm" type="none"/>
                    </a:lnT>
                    <a:lnB cap="flat" cmpd="sng" w="12700">
                      <a:solidFill>
                        <a:srgbClr val="58585B"/>
                      </a:solidFill>
                      <a:prstDash val="solid"/>
                      <a:round/>
                      <a:headEnd len="sm" w="sm" type="none"/>
                      <a:tailEnd len="sm" w="sm" type="none"/>
                    </a:lnB>
                  </a:tcPr>
                </a:tc>
              </a:tr>
              <a:tr h="730575">
                <a:tc>
                  <a:txBody>
                    <a:bodyPr/>
                    <a:lstStyle/>
                    <a:p>
                      <a:pPr indent="0" lvl="0" marL="0" marR="0" rtl="0" algn="l">
                        <a:spcBef>
                          <a:spcPts val="0"/>
                        </a:spcBef>
                        <a:spcAft>
                          <a:spcPts val="0"/>
                        </a:spcAft>
                        <a:buNone/>
                      </a:pPr>
                      <a:r>
                        <a:rPr b="1" lang="en" sz="1400"/>
                        <a:t>United States Senator</a:t>
                      </a:r>
                      <a:endParaRPr sz="1100"/>
                    </a:p>
                  </a:txBody>
                  <a:tcPr marT="34300" marB="34300" marR="91450" marL="91450">
                    <a:lnL cap="flat" cmpd="sng" w="28575">
                      <a:solidFill>
                        <a:srgbClr val="1875C8"/>
                      </a:solidFill>
                      <a:prstDash val="solid"/>
                      <a:round/>
                      <a:headEnd len="sm" w="sm" type="none"/>
                      <a:tailEnd len="sm" w="sm" type="none"/>
                    </a:lnL>
                    <a:lnR cap="flat" cmpd="sng" w="12700">
                      <a:solidFill>
                        <a:srgbClr val="58585B"/>
                      </a:solidFill>
                      <a:prstDash val="solid"/>
                      <a:round/>
                      <a:headEnd len="sm" w="sm" type="none"/>
                      <a:tailEnd len="sm" w="sm" type="none"/>
                    </a:lnR>
                    <a:lnT cap="flat" cmpd="sng" w="12700">
                      <a:solidFill>
                        <a:srgbClr val="58585B"/>
                      </a:solidFill>
                      <a:prstDash val="solid"/>
                      <a:round/>
                      <a:headEnd len="sm" w="sm" type="none"/>
                      <a:tailEnd len="sm" w="sm" type="none"/>
                    </a:lnT>
                    <a:lnB cap="flat" cmpd="sng" w="12700">
                      <a:solidFill>
                        <a:srgbClr val="58585B"/>
                      </a:solidFill>
                      <a:prstDash val="solid"/>
                      <a:round/>
                      <a:headEnd len="sm" w="sm" type="none"/>
                      <a:tailEnd len="sm" w="sm" type="none"/>
                    </a:lnB>
                  </a:tcPr>
                </a:tc>
                <a:tc>
                  <a:txBody>
                    <a:bodyPr/>
                    <a:lstStyle/>
                    <a:p>
                      <a:pPr indent="-215900" lvl="0" marL="215900" marR="0" rtl="0" algn="l">
                        <a:lnSpc>
                          <a:spcPct val="113000"/>
                        </a:lnSpc>
                        <a:spcBef>
                          <a:spcPts val="0"/>
                        </a:spcBef>
                        <a:spcAft>
                          <a:spcPts val="0"/>
                        </a:spcAft>
                        <a:buClr>
                          <a:schemeClr val="dk1"/>
                        </a:buClr>
                        <a:buSzPts val="1400"/>
                        <a:buFont typeface="Arial"/>
                        <a:buChar char="•"/>
                      </a:pPr>
                      <a:r>
                        <a:rPr lang="en" sz="1400">
                          <a:solidFill>
                            <a:schemeClr val="dk1"/>
                          </a:solidFill>
                          <a:latin typeface="Arial"/>
                          <a:ea typeface="Arial"/>
                          <a:cs typeface="Arial"/>
                          <a:sym typeface="Arial"/>
                        </a:rPr>
                        <a:t>Live in the state they represent at time of election</a:t>
                      </a:r>
                      <a:endParaRPr sz="1100"/>
                    </a:p>
                    <a:p>
                      <a:pPr indent="-215900" lvl="0" marL="215900" marR="0" rtl="0" algn="l">
                        <a:lnSpc>
                          <a:spcPct val="113000"/>
                        </a:lnSpc>
                        <a:spcBef>
                          <a:spcPts val="0"/>
                        </a:spcBef>
                        <a:spcAft>
                          <a:spcPts val="0"/>
                        </a:spcAft>
                        <a:buClr>
                          <a:schemeClr val="dk1"/>
                        </a:buClr>
                        <a:buSzPts val="1400"/>
                        <a:buFont typeface="Arial"/>
                        <a:buChar char="•"/>
                      </a:pPr>
                      <a:r>
                        <a:rPr lang="en" sz="1400">
                          <a:solidFill>
                            <a:schemeClr val="dk1"/>
                          </a:solidFill>
                          <a:latin typeface="Arial"/>
                          <a:ea typeface="Arial"/>
                          <a:cs typeface="Arial"/>
                          <a:sym typeface="Arial"/>
                        </a:rPr>
                        <a:t>Be at least 30 years old</a:t>
                      </a:r>
                      <a:endParaRPr sz="1100"/>
                    </a:p>
                    <a:p>
                      <a:pPr indent="-215900" lvl="0" marL="215900" marR="0" rtl="0" algn="l">
                        <a:lnSpc>
                          <a:spcPct val="113000"/>
                        </a:lnSpc>
                        <a:spcBef>
                          <a:spcPts val="0"/>
                        </a:spcBef>
                        <a:spcAft>
                          <a:spcPts val="0"/>
                        </a:spcAft>
                        <a:buClr>
                          <a:schemeClr val="dk1"/>
                        </a:buClr>
                        <a:buSzPts val="1400"/>
                        <a:buFont typeface="Arial"/>
                        <a:buChar char="•"/>
                      </a:pPr>
                      <a:r>
                        <a:rPr lang="en" sz="1400">
                          <a:solidFill>
                            <a:schemeClr val="dk1"/>
                          </a:solidFill>
                          <a:latin typeface="Arial"/>
                          <a:ea typeface="Arial"/>
                          <a:cs typeface="Arial"/>
                          <a:sym typeface="Arial"/>
                        </a:rPr>
                        <a:t>Have been a citizen of the United States for at least 9 years</a:t>
                      </a:r>
                      <a:r>
                        <a:rPr lang="en" sz="1400"/>
                        <a:t> </a:t>
                      </a:r>
                      <a:endParaRPr sz="1400"/>
                    </a:p>
                  </a:txBody>
                  <a:tcPr marT="34300" marB="34300" marR="91450" marL="91450">
                    <a:lnL cap="flat" cmpd="sng" w="12700">
                      <a:solidFill>
                        <a:srgbClr val="58585B"/>
                      </a:solidFill>
                      <a:prstDash val="solid"/>
                      <a:round/>
                      <a:headEnd len="sm" w="sm" type="none"/>
                      <a:tailEnd len="sm" w="sm" type="none"/>
                    </a:lnL>
                    <a:lnR cap="flat" cmpd="sng" w="28575">
                      <a:solidFill>
                        <a:srgbClr val="1875C8"/>
                      </a:solidFill>
                      <a:prstDash val="solid"/>
                      <a:round/>
                      <a:headEnd len="sm" w="sm" type="none"/>
                      <a:tailEnd len="sm" w="sm" type="none"/>
                    </a:lnR>
                    <a:lnT cap="flat" cmpd="sng" w="12700">
                      <a:solidFill>
                        <a:srgbClr val="58585B"/>
                      </a:solidFill>
                      <a:prstDash val="solid"/>
                      <a:round/>
                      <a:headEnd len="sm" w="sm" type="none"/>
                      <a:tailEnd len="sm" w="sm" type="none"/>
                    </a:lnT>
                    <a:lnB cap="flat" cmpd="sng" w="12700">
                      <a:solidFill>
                        <a:srgbClr val="58585B"/>
                      </a:solidFill>
                      <a:prstDash val="solid"/>
                      <a:round/>
                      <a:headEnd len="sm" w="sm" type="none"/>
                      <a:tailEnd len="sm" w="sm" type="none"/>
                    </a:lnB>
                  </a:tcPr>
                </a:tc>
              </a:tr>
              <a:tr h="517800">
                <a:tc>
                  <a:txBody>
                    <a:bodyPr/>
                    <a:lstStyle/>
                    <a:p>
                      <a:pPr indent="0" lvl="0" marL="0" marR="0" rtl="0" algn="l">
                        <a:lnSpc>
                          <a:spcPct val="100000"/>
                        </a:lnSpc>
                        <a:spcBef>
                          <a:spcPts val="0"/>
                        </a:spcBef>
                        <a:spcAft>
                          <a:spcPts val="0"/>
                        </a:spcAft>
                        <a:buClr>
                          <a:schemeClr val="dk1"/>
                        </a:buClr>
                        <a:buSzPts val="1400"/>
                        <a:buFont typeface="Arial"/>
                        <a:buNone/>
                      </a:pPr>
                      <a:r>
                        <a:rPr b="1" lang="en" sz="1400"/>
                        <a:t>United States House Representative</a:t>
                      </a:r>
                      <a:endParaRPr sz="1100"/>
                    </a:p>
                  </a:txBody>
                  <a:tcPr marT="34300" marB="34300" marR="91450" marL="91450">
                    <a:lnL cap="flat" cmpd="sng" w="28575">
                      <a:solidFill>
                        <a:srgbClr val="1875C8"/>
                      </a:solidFill>
                      <a:prstDash val="solid"/>
                      <a:round/>
                      <a:headEnd len="sm" w="sm" type="none"/>
                      <a:tailEnd len="sm" w="sm" type="none"/>
                    </a:lnL>
                    <a:lnR cap="flat" cmpd="sng" w="12700">
                      <a:solidFill>
                        <a:srgbClr val="58585B"/>
                      </a:solidFill>
                      <a:prstDash val="solid"/>
                      <a:round/>
                      <a:headEnd len="sm" w="sm" type="none"/>
                      <a:tailEnd len="sm" w="sm" type="none"/>
                    </a:lnR>
                    <a:lnT cap="flat" cmpd="sng" w="12700">
                      <a:solidFill>
                        <a:srgbClr val="58585B"/>
                      </a:solidFill>
                      <a:prstDash val="solid"/>
                      <a:round/>
                      <a:headEnd len="sm" w="sm" type="none"/>
                      <a:tailEnd len="sm" w="sm" type="none"/>
                    </a:lnT>
                    <a:lnB cap="flat" cmpd="sng" w="28575">
                      <a:solidFill>
                        <a:srgbClr val="1875C8"/>
                      </a:solidFill>
                      <a:prstDash val="solid"/>
                      <a:round/>
                      <a:headEnd len="sm" w="sm" type="none"/>
                      <a:tailEnd len="sm" w="sm" type="none"/>
                    </a:lnB>
                  </a:tcPr>
                </a:tc>
                <a:tc>
                  <a:txBody>
                    <a:bodyPr/>
                    <a:lstStyle/>
                    <a:p>
                      <a:pPr indent="-215900" lvl="0" marL="215900" marR="0" rtl="0" algn="l">
                        <a:lnSpc>
                          <a:spcPct val="113000"/>
                        </a:lnSpc>
                        <a:spcBef>
                          <a:spcPts val="0"/>
                        </a:spcBef>
                        <a:spcAft>
                          <a:spcPts val="0"/>
                        </a:spcAft>
                        <a:buClr>
                          <a:schemeClr val="dk1"/>
                        </a:buClr>
                        <a:buSzPts val="1400"/>
                        <a:buFont typeface="Arial"/>
                        <a:buChar char="•"/>
                      </a:pPr>
                      <a:r>
                        <a:rPr lang="en" sz="1400">
                          <a:solidFill>
                            <a:schemeClr val="dk1"/>
                          </a:solidFill>
                          <a:latin typeface="Arial"/>
                          <a:ea typeface="Arial"/>
                          <a:cs typeface="Arial"/>
                          <a:sym typeface="Arial"/>
                        </a:rPr>
                        <a:t>Live in the state they represent at time of election</a:t>
                      </a:r>
                      <a:endParaRPr sz="1100"/>
                    </a:p>
                    <a:p>
                      <a:pPr indent="-215900" lvl="0" marL="215900" marR="0" rtl="0" algn="l">
                        <a:lnSpc>
                          <a:spcPct val="113000"/>
                        </a:lnSpc>
                        <a:spcBef>
                          <a:spcPts val="0"/>
                        </a:spcBef>
                        <a:spcAft>
                          <a:spcPts val="0"/>
                        </a:spcAft>
                        <a:buClr>
                          <a:schemeClr val="dk1"/>
                        </a:buClr>
                        <a:buSzPts val="1400"/>
                        <a:buFont typeface="Arial"/>
                        <a:buChar char="•"/>
                      </a:pPr>
                      <a:r>
                        <a:rPr lang="en" sz="1400">
                          <a:solidFill>
                            <a:schemeClr val="dk1"/>
                          </a:solidFill>
                          <a:latin typeface="Arial"/>
                          <a:ea typeface="Arial"/>
                          <a:cs typeface="Arial"/>
                          <a:sym typeface="Arial"/>
                        </a:rPr>
                        <a:t>Be at least 25 years old</a:t>
                      </a:r>
                      <a:endParaRPr sz="1100"/>
                    </a:p>
                    <a:p>
                      <a:pPr indent="-215900" lvl="0" marL="215900" marR="0" rtl="0" algn="l">
                        <a:lnSpc>
                          <a:spcPct val="113000"/>
                        </a:lnSpc>
                        <a:spcBef>
                          <a:spcPts val="0"/>
                        </a:spcBef>
                        <a:spcAft>
                          <a:spcPts val="0"/>
                        </a:spcAft>
                        <a:buClr>
                          <a:schemeClr val="dk1"/>
                        </a:buClr>
                        <a:buSzPts val="1400"/>
                        <a:buFont typeface="Arial"/>
                        <a:buChar char="•"/>
                      </a:pPr>
                      <a:r>
                        <a:rPr lang="en" sz="1400">
                          <a:solidFill>
                            <a:schemeClr val="dk1"/>
                          </a:solidFill>
                          <a:latin typeface="Arial"/>
                          <a:ea typeface="Arial"/>
                          <a:cs typeface="Arial"/>
                          <a:sym typeface="Arial"/>
                        </a:rPr>
                        <a:t>Have been a citizen of the United States for at least 7 years</a:t>
                      </a:r>
                      <a:r>
                        <a:rPr lang="en" sz="1400"/>
                        <a:t> </a:t>
                      </a:r>
                      <a:endParaRPr sz="1400"/>
                    </a:p>
                  </a:txBody>
                  <a:tcPr marT="34300" marB="34300" marR="91450" marL="91450">
                    <a:lnL cap="flat" cmpd="sng" w="12700">
                      <a:solidFill>
                        <a:srgbClr val="58585B"/>
                      </a:solidFill>
                      <a:prstDash val="solid"/>
                      <a:round/>
                      <a:headEnd len="sm" w="sm" type="none"/>
                      <a:tailEnd len="sm" w="sm" type="none"/>
                    </a:lnL>
                    <a:lnR cap="flat" cmpd="sng" w="28575">
                      <a:solidFill>
                        <a:srgbClr val="1875C8"/>
                      </a:solidFill>
                      <a:prstDash val="solid"/>
                      <a:round/>
                      <a:headEnd len="sm" w="sm" type="none"/>
                      <a:tailEnd len="sm" w="sm" type="none"/>
                    </a:lnR>
                    <a:lnT cap="flat" cmpd="sng" w="12700">
                      <a:solidFill>
                        <a:srgbClr val="58585B"/>
                      </a:solidFill>
                      <a:prstDash val="solid"/>
                      <a:round/>
                      <a:headEnd len="sm" w="sm" type="none"/>
                      <a:tailEnd len="sm" w="sm" type="none"/>
                    </a:lnT>
                    <a:lnB cap="flat" cmpd="sng" w="28575">
                      <a:solidFill>
                        <a:srgbClr val="1875C8"/>
                      </a:solidFill>
                      <a:prstDash val="solid"/>
                      <a:round/>
                      <a:headEnd len="sm" w="sm" type="none"/>
                      <a:tailEnd len="sm" w="sm" type="none"/>
                    </a:lnB>
                  </a:tcPr>
                </a:tc>
              </a:tr>
            </a:tbl>
          </a:graphicData>
        </a:graphic>
      </p:graphicFrame>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81" name="Shape 481"/>
        <p:cNvGrpSpPr/>
        <p:nvPr/>
      </p:nvGrpSpPr>
      <p:grpSpPr>
        <a:xfrm>
          <a:off x="0" y="0"/>
          <a:ext cx="0" cy="0"/>
          <a:chOff x="0" y="0"/>
          <a:chExt cx="0" cy="0"/>
        </a:xfrm>
      </p:grpSpPr>
      <p:sp>
        <p:nvSpPr>
          <p:cNvPr id="482" name="Google Shape;482;p52"/>
          <p:cNvSpPr txBox="1"/>
          <p:nvPr>
            <p:ph type="title"/>
          </p:nvPr>
        </p:nvSpPr>
        <p:spPr>
          <a:xfrm>
            <a:off x="466849" y="541782"/>
            <a:ext cx="7772400" cy="581700"/>
          </a:xfrm>
          <a:prstGeom prst="rect">
            <a:avLst/>
          </a:prstGeom>
          <a:noFill/>
          <a:ln>
            <a:noFill/>
          </a:ln>
        </p:spPr>
        <p:txBody>
          <a:bodyPr anchorCtr="0" anchor="t" bIns="0" lIns="0" spcFirstLastPara="1" rIns="0" wrap="square" tIns="0">
            <a:spAutoFit/>
          </a:bodyPr>
          <a:lstStyle/>
          <a:p>
            <a:pPr indent="0" lvl="0" marL="0" rtl="0" algn="l">
              <a:lnSpc>
                <a:spcPct val="90000"/>
              </a:lnSpc>
              <a:spcBef>
                <a:spcPts val="0"/>
              </a:spcBef>
              <a:spcAft>
                <a:spcPts val="0"/>
              </a:spcAft>
              <a:buClr>
                <a:srgbClr val="8C1D5B"/>
              </a:buClr>
              <a:buSzPts val="2400"/>
              <a:buFont typeface="Arial"/>
              <a:buNone/>
            </a:pPr>
            <a:r>
              <a:rPr lang="en" sz="2100"/>
              <a:t>Expanding the Power of the Presidency: </a:t>
            </a:r>
            <a:br>
              <a:rPr lang="en" sz="2100"/>
            </a:br>
            <a:r>
              <a:rPr lang="en" sz="2100"/>
              <a:t>The Louisiana Purchase</a:t>
            </a:r>
            <a:endParaRPr sz="2500"/>
          </a:p>
        </p:txBody>
      </p:sp>
      <p:grpSp>
        <p:nvGrpSpPr>
          <p:cNvPr id="483" name="Google Shape;483;p52"/>
          <p:cNvGrpSpPr/>
          <p:nvPr/>
        </p:nvGrpSpPr>
        <p:grpSpPr>
          <a:xfrm>
            <a:off x="268180" y="1260895"/>
            <a:ext cx="2596800" cy="2850940"/>
            <a:chOff x="268180" y="1528414"/>
            <a:chExt cx="2596800" cy="3801253"/>
          </a:xfrm>
        </p:grpSpPr>
        <p:sp>
          <p:nvSpPr>
            <p:cNvPr id="484" name="Google Shape;484;p52"/>
            <p:cNvSpPr txBox="1"/>
            <p:nvPr/>
          </p:nvSpPr>
          <p:spPr>
            <a:xfrm>
              <a:off x="268180" y="1528414"/>
              <a:ext cx="2596800" cy="661200"/>
            </a:xfrm>
            <a:prstGeom prst="rect">
              <a:avLst/>
            </a:prstGeom>
            <a:solidFill>
              <a:schemeClr val="lt1"/>
            </a:solidFill>
            <a:ln cap="flat" cmpd="sng" w="28575">
              <a:solidFill>
                <a:srgbClr val="1875C8"/>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14000"/>
                </a:lnSpc>
                <a:spcBef>
                  <a:spcPts val="0"/>
                </a:spcBef>
                <a:spcAft>
                  <a:spcPts val="0"/>
                </a:spcAft>
                <a:buNone/>
              </a:pPr>
              <a:r>
                <a:rPr b="1" lang="en" sz="1500">
                  <a:solidFill>
                    <a:schemeClr val="dk1"/>
                  </a:solidFill>
                  <a:latin typeface="Arial"/>
                  <a:ea typeface="Arial"/>
                  <a:cs typeface="Arial"/>
                  <a:sym typeface="Arial"/>
                </a:rPr>
                <a:t>What the President Wanted to Do</a:t>
              </a:r>
              <a:endParaRPr sz="1500">
                <a:solidFill>
                  <a:schemeClr val="dk1"/>
                </a:solidFill>
                <a:latin typeface="Arial"/>
                <a:ea typeface="Arial"/>
                <a:cs typeface="Arial"/>
                <a:sym typeface="Arial"/>
              </a:endParaRPr>
            </a:p>
          </p:txBody>
        </p:sp>
        <p:sp>
          <p:nvSpPr>
            <p:cNvPr id="485" name="Google Shape;485;p52"/>
            <p:cNvSpPr txBox="1"/>
            <p:nvPr/>
          </p:nvSpPr>
          <p:spPr>
            <a:xfrm>
              <a:off x="268180" y="2189567"/>
              <a:ext cx="2596800" cy="3140100"/>
            </a:xfrm>
            <a:prstGeom prst="rect">
              <a:avLst/>
            </a:prstGeom>
            <a:solidFill>
              <a:schemeClr val="lt1"/>
            </a:solidFill>
            <a:ln cap="flat" cmpd="sng" w="28575">
              <a:solidFill>
                <a:srgbClr val="1875C8"/>
              </a:solidFill>
              <a:prstDash val="solid"/>
              <a:round/>
              <a:headEnd len="sm" w="sm" type="none"/>
              <a:tailEnd len="sm" w="sm" type="none"/>
            </a:ln>
          </p:spPr>
          <p:txBody>
            <a:bodyPr anchorCtr="0" anchor="t" bIns="72000" lIns="144000" spcFirstLastPara="1" rIns="144000" wrap="square" tIns="144000">
              <a:noAutofit/>
            </a:bodyPr>
            <a:lstStyle/>
            <a:p>
              <a:pPr indent="-266700" lvl="0" marL="285750" marR="0" rtl="0" algn="l">
                <a:lnSpc>
                  <a:spcPct val="114000"/>
                </a:lnSpc>
                <a:spcBef>
                  <a:spcPts val="0"/>
                </a:spcBef>
                <a:spcAft>
                  <a:spcPts val="0"/>
                </a:spcAft>
                <a:buClr>
                  <a:schemeClr val="dk1"/>
                </a:buClr>
                <a:buSzPts val="1500"/>
                <a:buFont typeface="Arial"/>
                <a:buChar char="•"/>
              </a:pPr>
              <a:r>
                <a:rPr lang="en" sz="1500">
                  <a:solidFill>
                    <a:schemeClr val="dk1"/>
                  </a:solidFill>
                  <a:latin typeface="Arial"/>
                  <a:ea typeface="Arial"/>
                  <a:cs typeface="Arial"/>
                  <a:sym typeface="Arial"/>
                </a:rPr>
                <a:t>French emperor Napoleon offered to sell the Louisiana territory to the United States.</a:t>
              </a:r>
              <a:endParaRPr sz="1100"/>
            </a:p>
            <a:p>
              <a:pPr indent="-266700" lvl="0" marL="285750" marR="0" rtl="0" algn="l">
                <a:lnSpc>
                  <a:spcPct val="114000"/>
                </a:lnSpc>
                <a:spcBef>
                  <a:spcPts val="0"/>
                </a:spcBef>
                <a:spcAft>
                  <a:spcPts val="0"/>
                </a:spcAft>
                <a:buClr>
                  <a:schemeClr val="dk1"/>
                </a:buClr>
                <a:buSzPts val="1500"/>
                <a:buFont typeface="Arial"/>
                <a:buChar char="•"/>
              </a:pPr>
              <a:r>
                <a:rPr lang="en" sz="1500">
                  <a:solidFill>
                    <a:schemeClr val="dk1"/>
                  </a:solidFill>
                  <a:latin typeface="Arial"/>
                  <a:ea typeface="Arial"/>
                  <a:cs typeface="Arial"/>
                  <a:sym typeface="Arial"/>
                </a:rPr>
                <a:t>President Thomas Jefferson wanted to buy Louisiana, BUT...</a:t>
              </a:r>
              <a:endParaRPr sz="1100"/>
            </a:p>
          </p:txBody>
        </p:sp>
      </p:grpSp>
      <p:cxnSp>
        <p:nvCxnSpPr>
          <p:cNvPr id="486" name="Google Shape;486;p52"/>
          <p:cNvCxnSpPr/>
          <p:nvPr/>
        </p:nvCxnSpPr>
        <p:spPr>
          <a:xfrm>
            <a:off x="2865076" y="2686050"/>
            <a:ext cx="425700" cy="0"/>
          </a:xfrm>
          <a:prstGeom prst="straightConnector1">
            <a:avLst/>
          </a:prstGeom>
          <a:noFill/>
          <a:ln cap="flat" cmpd="sng" w="76200">
            <a:solidFill>
              <a:srgbClr val="1875C8"/>
            </a:solidFill>
            <a:prstDash val="solid"/>
            <a:miter lim="800000"/>
            <a:headEnd len="sm" w="sm" type="none"/>
            <a:tailEnd len="med" w="med" type="triangle"/>
          </a:ln>
        </p:spPr>
      </p:cxnSp>
      <p:grpSp>
        <p:nvGrpSpPr>
          <p:cNvPr id="487" name="Google Shape;487;p52"/>
          <p:cNvGrpSpPr/>
          <p:nvPr/>
        </p:nvGrpSpPr>
        <p:grpSpPr>
          <a:xfrm>
            <a:off x="3273574" y="1260895"/>
            <a:ext cx="2596800" cy="2850940"/>
            <a:chOff x="3273574" y="1528414"/>
            <a:chExt cx="2596800" cy="3801253"/>
          </a:xfrm>
        </p:grpSpPr>
        <p:sp>
          <p:nvSpPr>
            <p:cNvPr id="488" name="Google Shape;488;p52"/>
            <p:cNvSpPr txBox="1"/>
            <p:nvPr/>
          </p:nvSpPr>
          <p:spPr>
            <a:xfrm>
              <a:off x="3273574" y="1528414"/>
              <a:ext cx="2596800" cy="661200"/>
            </a:xfrm>
            <a:prstGeom prst="rect">
              <a:avLst/>
            </a:prstGeom>
            <a:solidFill>
              <a:schemeClr val="lt1"/>
            </a:solidFill>
            <a:ln cap="flat" cmpd="sng" w="28575">
              <a:solidFill>
                <a:srgbClr val="1875C8"/>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14000"/>
                </a:lnSpc>
                <a:spcBef>
                  <a:spcPts val="0"/>
                </a:spcBef>
                <a:spcAft>
                  <a:spcPts val="0"/>
                </a:spcAft>
                <a:buNone/>
              </a:pPr>
              <a:r>
                <a:rPr b="1" lang="en" sz="1500">
                  <a:solidFill>
                    <a:schemeClr val="dk1"/>
                  </a:solidFill>
                  <a:latin typeface="Arial"/>
                  <a:ea typeface="Arial"/>
                  <a:cs typeface="Arial"/>
                  <a:sym typeface="Arial"/>
                </a:rPr>
                <a:t>Was the President Allowed to Do It?</a:t>
              </a:r>
              <a:endParaRPr sz="1500">
                <a:solidFill>
                  <a:schemeClr val="dk1"/>
                </a:solidFill>
                <a:latin typeface="Arial"/>
                <a:ea typeface="Arial"/>
                <a:cs typeface="Arial"/>
                <a:sym typeface="Arial"/>
              </a:endParaRPr>
            </a:p>
          </p:txBody>
        </p:sp>
        <p:sp>
          <p:nvSpPr>
            <p:cNvPr id="489" name="Google Shape;489;p52"/>
            <p:cNvSpPr txBox="1"/>
            <p:nvPr/>
          </p:nvSpPr>
          <p:spPr>
            <a:xfrm>
              <a:off x="3273574" y="2189567"/>
              <a:ext cx="2596800" cy="3140100"/>
            </a:xfrm>
            <a:prstGeom prst="rect">
              <a:avLst/>
            </a:prstGeom>
            <a:solidFill>
              <a:schemeClr val="lt1"/>
            </a:solidFill>
            <a:ln cap="flat" cmpd="sng" w="28575">
              <a:solidFill>
                <a:srgbClr val="1875C8"/>
              </a:solidFill>
              <a:prstDash val="solid"/>
              <a:round/>
              <a:headEnd len="sm" w="sm" type="none"/>
              <a:tailEnd len="sm" w="sm" type="none"/>
            </a:ln>
          </p:spPr>
          <p:txBody>
            <a:bodyPr anchorCtr="0" anchor="t" bIns="72000" lIns="144000" spcFirstLastPara="1" rIns="144000" wrap="square" tIns="144000">
              <a:noAutofit/>
            </a:bodyPr>
            <a:lstStyle/>
            <a:p>
              <a:pPr indent="-266700" lvl="0" marL="285750" marR="0" rtl="0" algn="l">
                <a:lnSpc>
                  <a:spcPct val="114000"/>
                </a:lnSpc>
                <a:spcBef>
                  <a:spcPts val="0"/>
                </a:spcBef>
                <a:spcAft>
                  <a:spcPts val="0"/>
                </a:spcAft>
                <a:buClr>
                  <a:schemeClr val="dk1"/>
                </a:buClr>
                <a:buSzPts val="1500"/>
                <a:buFont typeface="Arial"/>
                <a:buChar char="•"/>
              </a:pPr>
              <a:r>
                <a:rPr lang="en" sz="1500">
                  <a:solidFill>
                    <a:schemeClr val="dk1"/>
                  </a:solidFill>
                  <a:latin typeface="Arial"/>
                  <a:ea typeface="Arial"/>
                  <a:cs typeface="Arial"/>
                  <a:sym typeface="Arial"/>
                </a:rPr>
                <a:t>The Constitution doesn’t say the President can buy territory.</a:t>
              </a:r>
              <a:endParaRPr sz="1100"/>
            </a:p>
            <a:p>
              <a:pPr indent="-266700" lvl="0" marL="285750" marR="0" rtl="0" algn="l">
                <a:lnSpc>
                  <a:spcPct val="114000"/>
                </a:lnSpc>
                <a:spcBef>
                  <a:spcPts val="0"/>
                </a:spcBef>
                <a:spcAft>
                  <a:spcPts val="0"/>
                </a:spcAft>
                <a:buClr>
                  <a:schemeClr val="dk1"/>
                </a:buClr>
                <a:buSzPts val="1500"/>
                <a:buFont typeface="Arial"/>
                <a:buChar char="•"/>
              </a:pPr>
              <a:r>
                <a:rPr lang="en" sz="1500">
                  <a:solidFill>
                    <a:schemeClr val="dk1"/>
                  </a:solidFill>
                  <a:latin typeface="Arial"/>
                  <a:ea typeface="Arial"/>
                  <a:cs typeface="Arial"/>
                  <a:sym typeface="Arial"/>
                </a:rPr>
                <a:t>The Constitution </a:t>
              </a:r>
              <a:r>
                <a:rPr i="1" lang="en" sz="1500">
                  <a:solidFill>
                    <a:schemeClr val="dk1"/>
                  </a:solidFill>
                  <a:latin typeface="Arial"/>
                  <a:ea typeface="Arial"/>
                  <a:cs typeface="Arial"/>
                  <a:sym typeface="Arial"/>
                </a:rPr>
                <a:t>does</a:t>
              </a:r>
              <a:r>
                <a:rPr lang="en" sz="1500">
                  <a:solidFill>
                    <a:schemeClr val="dk1"/>
                  </a:solidFill>
                  <a:latin typeface="Arial"/>
                  <a:ea typeface="Arial"/>
                  <a:cs typeface="Arial"/>
                  <a:sym typeface="Arial"/>
                </a:rPr>
                <a:t> say the President can make treaties with foreign nations.	 </a:t>
              </a:r>
              <a:endParaRPr sz="1100"/>
            </a:p>
          </p:txBody>
        </p:sp>
      </p:grpSp>
      <p:cxnSp>
        <p:nvCxnSpPr>
          <p:cNvPr id="490" name="Google Shape;490;p52"/>
          <p:cNvCxnSpPr/>
          <p:nvPr/>
        </p:nvCxnSpPr>
        <p:spPr>
          <a:xfrm>
            <a:off x="5870470" y="2686050"/>
            <a:ext cx="425700" cy="0"/>
          </a:xfrm>
          <a:prstGeom prst="straightConnector1">
            <a:avLst/>
          </a:prstGeom>
          <a:noFill/>
          <a:ln cap="flat" cmpd="sng" w="76200">
            <a:solidFill>
              <a:srgbClr val="1875C8"/>
            </a:solidFill>
            <a:prstDash val="solid"/>
            <a:miter lim="800000"/>
            <a:headEnd len="sm" w="sm" type="none"/>
            <a:tailEnd len="med" w="med" type="triangle"/>
          </a:ln>
        </p:spPr>
      </p:cxnSp>
      <p:grpSp>
        <p:nvGrpSpPr>
          <p:cNvPr id="491" name="Google Shape;491;p52"/>
          <p:cNvGrpSpPr/>
          <p:nvPr/>
        </p:nvGrpSpPr>
        <p:grpSpPr>
          <a:xfrm>
            <a:off x="6278925" y="1260895"/>
            <a:ext cx="2596800" cy="2850939"/>
            <a:chOff x="6278925" y="1556891"/>
            <a:chExt cx="2596800" cy="3801252"/>
          </a:xfrm>
        </p:grpSpPr>
        <p:sp>
          <p:nvSpPr>
            <p:cNvPr id="492" name="Google Shape;492;p52"/>
            <p:cNvSpPr txBox="1"/>
            <p:nvPr/>
          </p:nvSpPr>
          <p:spPr>
            <a:xfrm>
              <a:off x="6278925" y="1556891"/>
              <a:ext cx="2596800" cy="661200"/>
            </a:xfrm>
            <a:prstGeom prst="rect">
              <a:avLst/>
            </a:prstGeom>
            <a:solidFill>
              <a:schemeClr val="lt1"/>
            </a:solidFill>
            <a:ln cap="flat" cmpd="sng" w="28575">
              <a:solidFill>
                <a:srgbClr val="1875C8"/>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14000"/>
                </a:lnSpc>
                <a:spcBef>
                  <a:spcPts val="0"/>
                </a:spcBef>
                <a:spcAft>
                  <a:spcPts val="0"/>
                </a:spcAft>
                <a:buNone/>
              </a:pPr>
              <a:r>
                <a:rPr b="1" lang="en" sz="1500">
                  <a:solidFill>
                    <a:schemeClr val="dk1"/>
                  </a:solidFill>
                  <a:latin typeface="Arial"/>
                  <a:ea typeface="Arial"/>
                  <a:cs typeface="Arial"/>
                  <a:sym typeface="Arial"/>
                </a:rPr>
                <a:t>Result</a:t>
              </a:r>
              <a:endParaRPr sz="1500">
                <a:solidFill>
                  <a:schemeClr val="dk1"/>
                </a:solidFill>
                <a:latin typeface="Arial"/>
                <a:ea typeface="Arial"/>
                <a:cs typeface="Arial"/>
                <a:sym typeface="Arial"/>
              </a:endParaRPr>
            </a:p>
          </p:txBody>
        </p:sp>
        <p:sp>
          <p:nvSpPr>
            <p:cNvPr id="493" name="Google Shape;493;p52"/>
            <p:cNvSpPr txBox="1"/>
            <p:nvPr/>
          </p:nvSpPr>
          <p:spPr>
            <a:xfrm>
              <a:off x="6278925" y="2218043"/>
              <a:ext cx="2596800" cy="3140100"/>
            </a:xfrm>
            <a:prstGeom prst="rect">
              <a:avLst/>
            </a:prstGeom>
            <a:solidFill>
              <a:schemeClr val="lt1"/>
            </a:solidFill>
            <a:ln cap="flat" cmpd="sng" w="28575">
              <a:solidFill>
                <a:srgbClr val="1875C8"/>
              </a:solidFill>
              <a:prstDash val="solid"/>
              <a:round/>
              <a:headEnd len="sm" w="sm" type="none"/>
              <a:tailEnd len="sm" w="sm" type="none"/>
            </a:ln>
          </p:spPr>
          <p:txBody>
            <a:bodyPr anchorCtr="0" anchor="t" bIns="72000" lIns="144000" spcFirstLastPara="1" rIns="144000" wrap="square" tIns="144000">
              <a:noAutofit/>
            </a:bodyPr>
            <a:lstStyle/>
            <a:p>
              <a:pPr indent="-266700" lvl="0" marL="285750" marR="0" rtl="0" algn="l">
                <a:lnSpc>
                  <a:spcPct val="114000"/>
                </a:lnSpc>
                <a:spcBef>
                  <a:spcPts val="0"/>
                </a:spcBef>
                <a:spcAft>
                  <a:spcPts val="0"/>
                </a:spcAft>
                <a:buClr>
                  <a:schemeClr val="dk1"/>
                </a:buClr>
                <a:buSzPts val="1500"/>
                <a:buFont typeface="Arial"/>
                <a:buChar char="•"/>
              </a:pPr>
              <a:r>
                <a:rPr lang="en" sz="1500">
                  <a:solidFill>
                    <a:schemeClr val="dk1"/>
                  </a:solidFill>
                  <a:latin typeface="Arial"/>
                  <a:ea typeface="Arial"/>
                  <a:cs typeface="Arial"/>
                  <a:sym typeface="Arial"/>
                </a:rPr>
                <a:t>Jefferson signed a treaty with France to buy Louisiana.</a:t>
              </a:r>
              <a:endParaRPr sz="1100"/>
            </a:p>
            <a:p>
              <a:pPr indent="-266700" lvl="0" marL="285750" marR="0" rtl="0" algn="l">
                <a:lnSpc>
                  <a:spcPct val="114000"/>
                </a:lnSpc>
                <a:spcBef>
                  <a:spcPts val="0"/>
                </a:spcBef>
                <a:spcAft>
                  <a:spcPts val="0"/>
                </a:spcAft>
                <a:buClr>
                  <a:schemeClr val="dk1"/>
                </a:buClr>
                <a:buSzPts val="1500"/>
                <a:buFont typeface="Arial"/>
                <a:buChar char="•"/>
              </a:pPr>
              <a:r>
                <a:rPr lang="en" sz="1500">
                  <a:solidFill>
                    <a:schemeClr val="dk1"/>
                  </a:solidFill>
                  <a:latin typeface="Arial"/>
                  <a:ea typeface="Arial"/>
                  <a:cs typeface="Arial"/>
                  <a:sym typeface="Arial"/>
                </a:rPr>
                <a:t>Congress ratified the treaty.</a:t>
              </a:r>
              <a:endParaRPr sz="1100"/>
            </a:p>
            <a:p>
              <a:pPr indent="-266700" lvl="0" marL="285750" marR="0" rtl="0" algn="l">
                <a:lnSpc>
                  <a:spcPct val="114000"/>
                </a:lnSpc>
                <a:spcBef>
                  <a:spcPts val="0"/>
                </a:spcBef>
                <a:spcAft>
                  <a:spcPts val="0"/>
                </a:spcAft>
                <a:buClr>
                  <a:schemeClr val="dk1"/>
                </a:buClr>
                <a:buSzPts val="1500"/>
                <a:buFont typeface="Arial"/>
                <a:buChar char="•"/>
              </a:pPr>
              <a:r>
                <a:rPr lang="en" sz="1500">
                  <a:solidFill>
                    <a:schemeClr val="dk1"/>
                  </a:solidFill>
                  <a:latin typeface="Arial"/>
                  <a:ea typeface="Arial"/>
                  <a:cs typeface="Arial"/>
                  <a:sym typeface="Arial"/>
                </a:rPr>
                <a:t>The Louisiana Purchased doubled the nation’s size.</a:t>
              </a:r>
              <a:endParaRPr sz="1100"/>
            </a:p>
          </p:txBody>
        </p:sp>
      </p:grpSp>
      <p:sp>
        <p:nvSpPr>
          <p:cNvPr id="494" name="Google Shape;494;p52"/>
          <p:cNvSpPr txBox="1"/>
          <p:nvPr/>
        </p:nvSpPr>
        <p:spPr>
          <a:xfrm>
            <a:off x="457200" y="4329336"/>
            <a:ext cx="8091000" cy="578700"/>
          </a:xfrm>
          <a:prstGeom prst="rect">
            <a:avLst/>
          </a:prstGeom>
          <a:noFill/>
          <a:ln>
            <a:noFill/>
          </a:ln>
        </p:spPr>
        <p:txBody>
          <a:bodyPr anchorCtr="0" anchor="t" bIns="45700" lIns="0" spcFirstLastPara="1" rIns="0" wrap="square" tIns="9125">
            <a:spAutoFit/>
          </a:bodyPr>
          <a:lstStyle/>
          <a:p>
            <a:pPr indent="0" lvl="0" marL="0" marR="0" rtl="0" algn="l">
              <a:spcBef>
                <a:spcPts val="0"/>
              </a:spcBef>
              <a:spcAft>
                <a:spcPts val="0"/>
              </a:spcAft>
              <a:buNone/>
            </a:pPr>
            <a:r>
              <a:rPr lang="en" sz="1700">
                <a:solidFill>
                  <a:srgbClr val="595959"/>
                </a:solidFill>
                <a:latin typeface="Arial"/>
                <a:ea typeface="Arial"/>
                <a:cs typeface="Arial"/>
                <a:sym typeface="Arial"/>
              </a:rPr>
              <a:t>Did President Jefferson exceed his constitutional authority? </a:t>
            </a:r>
            <a:br>
              <a:rPr lang="en" sz="1700">
                <a:solidFill>
                  <a:srgbClr val="595959"/>
                </a:solidFill>
                <a:latin typeface="Arial"/>
                <a:ea typeface="Arial"/>
                <a:cs typeface="Arial"/>
                <a:sym typeface="Arial"/>
              </a:rPr>
            </a:br>
            <a:r>
              <a:rPr lang="en" sz="1700">
                <a:solidFill>
                  <a:srgbClr val="595959"/>
                </a:solidFill>
                <a:latin typeface="Arial"/>
                <a:ea typeface="Arial"/>
                <a:cs typeface="Arial"/>
                <a:sym typeface="Arial"/>
              </a:rPr>
              <a:t>What do </a:t>
            </a:r>
            <a:r>
              <a:rPr i="1" lang="en" sz="1700">
                <a:solidFill>
                  <a:srgbClr val="595959"/>
                </a:solidFill>
                <a:latin typeface="Arial"/>
                <a:ea typeface="Arial"/>
                <a:cs typeface="Arial"/>
                <a:sym typeface="Arial"/>
              </a:rPr>
              <a:t>you</a:t>
            </a:r>
            <a:r>
              <a:rPr lang="en" sz="1700">
                <a:solidFill>
                  <a:srgbClr val="595959"/>
                </a:solidFill>
                <a:latin typeface="Arial"/>
                <a:ea typeface="Arial"/>
                <a:cs typeface="Arial"/>
                <a:sym typeface="Arial"/>
              </a:rPr>
              <a:t> think?</a:t>
            </a:r>
            <a:endParaRPr sz="1100"/>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99" name="Shape 499"/>
        <p:cNvGrpSpPr/>
        <p:nvPr/>
      </p:nvGrpSpPr>
      <p:grpSpPr>
        <a:xfrm>
          <a:off x="0" y="0"/>
          <a:ext cx="0" cy="0"/>
          <a:chOff x="0" y="0"/>
          <a:chExt cx="0" cy="0"/>
        </a:xfrm>
      </p:grpSpPr>
      <p:sp>
        <p:nvSpPr>
          <p:cNvPr id="500" name="Google Shape;500;p53"/>
          <p:cNvSpPr txBox="1"/>
          <p:nvPr>
            <p:ph type="title"/>
          </p:nvPr>
        </p:nvSpPr>
        <p:spPr>
          <a:xfrm>
            <a:off x="457200" y="542700"/>
            <a:ext cx="8124600" cy="387900"/>
          </a:xfrm>
          <a:prstGeom prst="rect">
            <a:avLst/>
          </a:prstGeom>
          <a:noFill/>
          <a:ln>
            <a:noFill/>
          </a:ln>
        </p:spPr>
        <p:txBody>
          <a:bodyPr anchorCtr="0" anchor="t" bIns="0" lIns="0" spcFirstLastPara="1" rIns="0" wrap="square" tIns="0">
            <a:spAutoFit/>
          </a:bodyPr>
          <a:lstStyle/>
          <a:p>
            <a:pPr indent="0" lvl="0" marL="0" rtl="0" algn="l">
              <a:lnSpc>
                <a:spcPct val="90000"/>
              </a:lnSpc>
              <a:spcBef>
                <a:spcPts val="0"/>
              </a:spcBef>
              <a:spcAft>
                <a:spcPts val="0"/>
              </a:spcAft>
              <a:buClr>
                <a:srgbClr val="8C1D5B"/>
              </a:buClr>
              <a:buSzPts val="2800"/>
              <a:buFont typeface="Arial"/>
              <a:buNone/>
            </a:pPr>
            <a:r>
              <a:rPr lang="en"/>
              <a:t>Executive Privilege: </a:t>
            </a:r>
            <a:r>
              <a:rPr i="1" lang="en"/>
              <a:t>U.S.</a:t>
            </a:r>
            <a:r>
              <a:rPr lang="en"/>
              <a:t> v. </a:t>
            </a:r>
            <a:r>
              <a:rPr i="1" lang="en"/>
              <a:t>Nixon</a:t>
            </a:r>
            <a:endParaRPr/>
          </a:p>
        </p:txBody>
      </p:sp>
      <p:sp>
        <p:nvSpPr>
          <p:cNvPr id="501" name="Google Shape;501;p53"/>
          <p:cNvSpPr/>
          <p:nvPr/>
        </p:nvSpPr>
        <p:spPr>
          <a:xfrm>
            <a:off x="854724" y="1200150"/>
            <a:ext cx="7329600" cy="2274000"/>
          </a:xfrm>
          <a:prstGeom prst="rect">
            <a:avLst/>
          </a:prstGeom>
          <a:noFill/>
          <a:ln>
            <a:noFill/>
          </a:ln>
        </p:spPr>
        <p:txBody>
          <a:bodyPr anchorCtr="0" anchor="t" bIns="45700" lIns="91425" spcFirstLastPara="1" rIns="91425" wrap="square" tIns="45700">
            <a:noAutofit/>
          </a:bodyPr>
          <a:lstStyle/>
          <a:p>
            <a:pPr indent="0" lvl="0" marL="0" marR="0" rtl="0" algn="ctr">
              <a:lnSpc>
                <a:spcPct val="110000"/>
              </a:lnSpc>
              <a:spcBef>
                <a:spcPts val="0"/>
              </a:spcBef>
              <a:spcAft>
                <a:spcPts val="0"/>
              </a:spcAft>
              <a:buNone/>
            </a:pPr>
            <a:r>
              <a:rPr b="1" lang="en" sz="2400">
                <a:solidFill>
                  <a:srgbClr val="177C92"/>
                </a:solidFill>
                <a:latin typeface="Arial"/>
                <a:ea typeface="Arial"/>
                <a:cs typeface="Arial"/>
                <a:sym typeface="Arial"/>
              </a:rPr>
              <a:t>Primary Source</a:t>
            </a:r>
            <a:endParaRPr/>
          </a:p>
          <a:p>
            <a:pPr indent="0" lvl="0" marL="0" marR="0" rtl="0" algn="l">
              <a:lnSpc>
                <a:spcPct val="110000"/>
              </a:lnSpc>
              <a:spcBef>
                <a:spcPts val="1400"/>
              </a:spcBef>
              <a:spcAft>
                <a:spcPts val="0"/>
              </a:spcAft>
              <a:buNone/>
            </a:pPr>
            <a:r>
              <a:rPr lang="en" sz="2200">
                <a:solidFill>
                  <a:srgbClr val="595959"/>
                </a:solidFill>
                <a:latin typeface="Arial"/>
                <a:ea typeface="Arial"/>
                <a:cs typeface="Arial"/>
                <a:sym typeface="Arial"/>
              </a:rPr>
              <a:t>“Neither the doctrine of separation of powers nor the generalized need for confidentiality of high-level communications... can sustain an absolute unqualified presidential privilege of immunity from judicial process under all circumstances. ”</a:t>
            </a:r>
            <a:endParaRPr b="1" sz="2200">
              <a:solidFill>
                <a:srgbClr val="595959"/>
              </a:solidFill>
              <a:latin typeface="Arial"/>
              <a:ea typeface="Arial"/>
              <a:cs typeface="Arial"/>
              <a:sym typeface="Arial"/>
            </a:endParaRPr>
          </a:p>
          <a:p>
            <a:pPr indent="0" lvl="0" marL="0" marR="0" rtl="0" algn="r">
              <a:lnSpc>
                <a:spcPct val="110000"/>
              </a:lnSpc>
              <a:spcBef>
                <a:spcPts val="1400"/>
              </a:spcBef>
              <a:spcAft>
                <a:spcPts val="0"/>
              </a:spcAft>
              <a:buNone/>
            </a:pPr>
            <a:r>
              <a:rPr lang="en" sz="2000">
                <a:solidFill>
                  <a:schemeClr val="dk1"/>
                </a:solidFill>
                <a:latin typeface="Arial"/>
                <a:ea typeface="Arial"/>
                <a:cs typeface="Arial"/>
                <a:sym typeface="Arial"/>
              </a:rPr>
              <a:t>Chief Justice Warren Burger, </a:t>
            </a:r>
            <a:r>
              <a:rPr i="1" lang="en" sz="2000">
                <a:solidFill>
                  <a:schemeClr val="dk1"/>
                </a:solidFill>
                <a:latin typeface="Arial"/>
                <a:ea typeface="Arial"/>
                <a:cs typeface="Arial"/>
                <a:sym typeface="Arial"/>
              </a:rPr>
              <a:t>U.S.</a:t>
            </a:r>
            <a:r>
              <a:rPr lang="en" sz="2000">
                <a:solidFill>
                  <a:schemeClr val="dk1"/>
                </a:solidFill>
                <a:latin typeface="Arial"/>
                <a:ea typeface="Arial"/>
                <a:cs typeface="Arial"/>
                <a:sym typeface="Arial"/>
              </a:rPr>
              <a:t> v. </a:t>
            </a:r>
            <a:r>
              <a:rPr i="1" lang="en" sz="2000">
                <a:solidFill>
                  <a:schemeClr val="dk1"/>
                </a:solidFill>
                <a:latin typeface="Arial"/>
                <a:ea typeface="Arial"/>
                <a:cs typeface="Arial"/>
                <a:sym typeface="Arial"/>
              </a:rPr>
              <a:t>Nixon</a:t>
            </a:r>
            <a:endParaRPr/>
          </a:p>
        </p:txBody>
      </p:sp>
      <p:sp>
        <p:nvSpPr>
          <p:cNvPr id="502" name="Google Shape;502;p53"/>
          <p:cNvSpPr txBox="1"/>
          <p:nvPr/>
        </p:nvSpPr>
        <p:spPr>
          <a:xfrm>
            <a:off x="0" y="4665518"/>
            <a:ext cx="9144000" cy="21540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en" sz="800">
                <a:solidFill>
                  <a:schemeClr val="dk1"/>
                </a:solidFill>
                <a:latin typeface="Arial"/>
                <a:ea typeface="Arial"/>
                <a:cs typeface="Arial"/>
                <a:sym typeface="Arial"/>
              </a:rPr>
              <a:t>U.S. Reports: United States v. Nixon, 418 U.S. 683 (1974).</a:t>
            </a:r>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4" name="Shape 324"/>
        <p:cNvGrpSpPr/>
        <p:nvPr/>
      </p:nvGrpSpPr>
      <p:grpSpPr>
        <a:xfrm>
          <a:off x="0" y="0"/>
          <a:ext cx="0" cy="0"/>
          <a:chOff x="0" y="0"/>
          <a:chExt cx="0" cy="0"/>
        </a:xfrm>
      </p:grpSpPr>
      <p:sp>
        <p:nvSpPr>
          <p:cNvPr id="325" name="Google Shape;325;p36"/>
          <p:cNvSpPr txBox="1"/>
          <p:nvPr>
            <p:ph type="title"/>
          </p:nvPr>
        </p:nvSpPr>
        <p:spPr>
          <a:xfrm>
            <a:off x="721650" y="240725"/>
            <a:ext cx="7700700" cy="5727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
              <a:t>Lesson Resources</a:t>
            </a:r>
            <a:endParaRPr/>
          </a:p>
        </p:txBody>
      </p:sp>
      <p:sp>
        <p:nvSpPr>
          <p:cNvPr id="326" name="Google Shape;326;p36"/>
          <p:cNvSpPr txBox="1"/>
          <p:nvPr>
            <p:ph idx="1" type="subTitle"/>
          </p:nvPr>
        </p:nvSpPr>
        <p:spPr>
          <a:xfrm>
            <a:off x="913563" y="2099375"/>
            <a:ext cx="2120400" cy="6690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i="1" lang="en" sz="1100">
                <a:latin typeface="Poppins"/>
                <a:ea typeface="Poppins"/>
                <a:cs typeface="Poppins"/>
                <a:sym typeface="Poppins"/>
              </a:rPr>
              <a:t>Review the lesson objective as you discuss the essential question.</a:t>
            </a:r>
            <a:endParaRPr i="1" sz="1100">
              <a:latin typeface="Poppins"/>
              <a:ea typeface="Poppins"/>
              <a:cs typeface="Poppins"/>
              <a:sym typeface="Poppins"/>
            </a:endParaRPr>
          </a:p>
        </p:txBody>
      </p:sp>
      <p:sp>
        <p:nvSpPr>
          <p:cNvPr id="327" name="Google Shape;327;p36"/>
          <p:cNvSpPr txBox="1"/>
          <p:nvPr>
            <p:ph idx="2" type="subTitle"/>
          </p:nvPr>
        </p:nvSpPr>
        <p:spPr>
          <a:xfrm>
            <a:off x="799138" y="1492775"/>
            <a:ext cx="2288400" cy="4194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 sz="1800">
                <a:solidFill>
                  <a:schemeClr val="accent1"/>
                </a:solidFill>
                <a:latin typeface="Poppins"/>
                <a:ea typeface="Poppins"/>
                <a:cs typeface="Poppins"/>
                <a:sym typeface="Poppins"/>
              </a:rPr>
              <a:t>Essential Question</a:t>
            </a:r>
            <a:endParaRPr sz="1800">
              <a:solidFill>
                <a:schemeClr val="accent1"/>
              </a:solidFill>
              <a:latin typeface="Poppins"/>
              <a:ea typeface="Poppins"/>
              <a:cs typeface="Poppins"/>
              <a:sym typeface="Poppins"/>
            </a:endParaRPr>
          </a:p>
        </p:txBody>
      </p:sp>
      <p:sp>
        <p:nvSpPr>
          <p:cNvPr id="328" name="Google Shape;328;p36"/>
          <p:cNvSpPr txBox="1"/>
          <p:nvPr>
            <p:ph idx="16" type="title"/>
          </p:nvPr>
        </p:nvSpPr>
        <p:spPr>
          <a:xfrm>
            <a:off x="1465138" y="1135250"/>
            <a:ext cx="956400" cy="4194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a:t>1</a:t>
            </a:r>
            <a:endParaRPr/>
          </a:p>
        </p:txBody>
      </p:sp>
      <p:sp>
        <p:nvSpPr>
          <p:cNvPr id="329" name="Google Shape;329;p36"/>
          <p:cNvSpPr txBox="1"/>
          <p:nvPr>
            <p:ph idx="17" type="title"/>
          </p:nvPr>
        </p:nvSpPr>
        <p:spPr>
          <a:xfrm>
            <a:off x="1388938" y="2976875"/>
            <a:ext cx="956400" cy="4194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a:t>4</a:t>
            </a:r>
            <a:endParaRPr/>
          </a:p>
        </p:txBody>
      </p:sp>
      <p:grpSp>
        <p:nvGrpSpPr>
          <p:cNvPr id="330" name="Google Shape;330;p36"/>
          <p:cNvGrpSpPr/>
          <p:nvPr/>
        </p:nvGrpSpPr>
        <p:grpSpPr>
          <a:xfrm>
            <a:off x="1465146" y="1253275"/>
            <a:ext cx="6318030" cy="183412"/>
            <a:chOff x="1443833" y="1638025"/>
            <a:chExt cx="6318030" cy="183412"/>
          </a:xfrm>
        </p:grpSpPr>
        <p:sp>
          <p:nvSpPr>
            <p:cNvPr id="331" name="Google Shape;331;p36"/>
            <p:cNvSpPr/>
            <p:nvPr/>
          </p:nvSpPr>
          <p:spPr>
            <a:xfrm>
              <a:off x="1443833" y="1638025"/>
              <a:ext cx="192714" cy="183412"/>
            </a:xfrm>
            <a:custGeom>
              <a:rect b="b" l="l" r="r" t="t"/>
              <a:pathLst>
                <a:path extrusionOk="0" h="12541" w="13177">
                  <a:moveTo>
                    <a:pt x="6594" y="1"/>
                  </a:moveTo>
                  <a:lnTo>
                    <a:pt x="5033" y="4797"/>
                  </a:lnTo>
                  <a:lnTo>
                    <a:pt x="0" y="4797"/>
                  </a:lnTo>
                  <a:lnTo>
                    <a:pt x="4067" y="7755"/>
                  </a:lnTo>
                  <a:lnTo>
                    <a:pt x="2516" y="12541"/>
                  </a:lnTo>
                  <a:lnTo>
                    <a:pt x="6594" y="9583"/>
                  </a:lnTo>
                  <a:lnTo>
                    <a:pt x="10661" y="12541"/>
                  </a:lnTo>
                  <a:lnTo>
                    <a:pt x="9110" y="7755"/>
                  </a:lnTo>
                  <a:lnTo>
                    <a:pt x="13177" y="4797"/>
                  </a:lnTo>
                  <a:lnTo>
                    <a:pt x="8145" y="4797"/>
                  </a:lnTo>
                  <a:lnTo>
                    <a:pt x="6594" y="1"/>
                  </a:lnTo>
                  <a:close/>
                </a:path>
              </a:pathLst>
            </a:custGeom>
            <a:solidFill>
              <a:srgbClr val="004A8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2" name="Google Shape;332;p36"/>
            <p:cNvSpPr/>
            <p:nvPr/>
          </p:nvSpPr>
          <p:spPr>
            <a:xfrm>
              <a:off x="2204008" y="1638025"/>
              <a:ext cx="192714" cy="183412"/>
            </a:xfrm>
            <a:custGeom>
              <a:rect b="b" l="l" r="r" t="t"/>
              <a:pathLst>
                <a:path extrusionOk="0" h="12541" w="13177">
                  <a:moveTo>
                    <a:pt x="6594" y="1"/>
                  </a:moveTo>
                  <a:lnTo>
                    <a:pt x="5033" y="4797"/>
                  </a:lnTo>
                  <a:lnTo>
                    <a:pt x="0" y="4797"/>
                  </a:lnTo>
                  <a:lnTo>
                    <a:pt x="4067" y="7755"/>
                  </a:lnTo>
                  <a:lnTo>
                    <a:pt x="2516" y="12541"/>
                  </a:lnTo>
                  <a:lnTo>
                    <a:pt x="6594" y="9583"/>
                  </a:lnTo>
                  <a:lnTo>
                    <a:pt x="10661" y="12541"/>
                  </a:lnTo>
                  <a:lnTo>
                    <a:pt x="9110" y="7755"/>
                  </a:lnTo>
                  <a:lnTo>
                    <a:pt x="13177" y="4797"/>
                  </a:lnTo>
                  <a:lnTo>
                    <a:pt x="8145" y="4797"/>
                  </a:lnTo>
                  <a:lnTo>
                    <a:pt x="6594" y="1"/>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3" name="Google Shape;333;p36"/>
            <p:cNvSpPr/>
            <p:nvPr/>
          </p:nvSpPr>
          <p:spPr>
            <a:xfrm>
              <a:off x="4127424" y="1638025"/>
              <a:ext cx="192714" cy="183412"/>
            </a:xfrm>
            <a:custGeom>
              <a:rect b="b" l="l" r="r" t="t"/>
              <a:pathLst>
                <a:path extrusionOk="0" h="12541" w="13177">
                  <a:moveTo>
                    <a:pt x="6594" y="1"/>
                  </a:moveTo>
                  <a:lnTo>
                    <a:pt x="5033" y="4797"/>
                  </a:lnTo>
                  <a:lnTo>
                    <a:pt x="0" y="4797"/>
                  </a:lnTo>
                  <a:lnTo>
                    <a:pt x="4067" y="7755"/>
                  </a:lnTo>
                  <a:lnTo>
                    <a:pt x="2516" y="12541"/>
                  </a:lnTo>
                  <a:lnTo>
                    <a:pt x="6594" y="9583"/>
                  </a:lnTo>
                  <a:lnTo>
                    <a:pt x="10661" y="12541"/>
                  </a:lnTo>
                  <a:lnTo>
                    <a:pt x="9110" y="7755"/>
                  </a:lnTo>
                  <a:lnTo>
                    <a:pt x="13177" y="4797"/>
                  </a:lnTo>
                  <a:lnTo>
                    <a:pt x="8145" y="4797"/>
                  </a:lnTo>
                  <a:lnTo>
                    <a:pt x="6594" y="1"/>
                  </a:lnTo>
                  <a:close/>
                </a:path>
              </a:pathLst>
            </a:custGeom>
            <a:solidFill>
              <a:srgbClr val="004A8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4" name="Google Shape;334;p36"/>
            <p:cNvSpPr/>
            <p:nvPr/>
          </p:nvSpPr>
          <p:spPr>
            <a:xfrm>
              <a:off x="4887599" y="1638025"/>
              <a:ext cx="192714" cy="183412"/>
            </a:xfrm>
            <a:custGeom>
              <a:rect b="b" l="l" r="r" t="t"/>
              <a:pathLst>
                <a:path extrusionOk="0" h="12541" w="13177">
                  <a:moveTo>
                    <a:pt x="6594" y="1"/>
                  </a:moveTo>
                  <a:lnTo>
                    <a:pt x="5033" y="4797"/>
                  </a:lnTo>
                  <a:lnTo>
                    <a:pt x="0" y="4797"/>
                  </a:lnTo>
                  <a:lnTo>
                    <a:pt x="4067" y="7755"/>
                  </a:lnTo>
                  <a:lnTo>
                    <a:pt x="2516" y="12541"/>
                  </a:lnTo>
                  <a:lnTo>
                    <a:pt x="6594" y="9583"/>
                  </a:lnTo>
                  <a:lnTo>
                    <a:pt x="10661" y="12541"/>
                  </a:lnTo>
                  <a:lnTo>
                    <a:pt x="9110" y="7755"/>
                  </a:lnTo>
                  <a:lnTo>
                    <a:pt x="13177" y="4797"/>
                  </a:lnTo>
                  <a:lnTo>
                    <a:pt x="8145" y="4797"/>
                  </a:lnTo>
                  <a:lnTo>
                    <a:pt x="6594" y="1"/>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5" name="Google Shape;335;p36"/>
            <p:cNvSpPr/>
            <p:nvPr/>
          </p:nvSpPr>
          <p:spPr>
            <a:xfrm>
              <a:off x="6808974" y="1638025"/>
              <a:ext cx="192714" cy="183412"/>
            </a:xfrm>
            <a:custGeom>
              <a:rect b="b" l="l" r="r" t="t"/>
              <a:pathLst>
                <a:path extrusionOk="0" h="12541" w="13177">
                  <a:moveTo>
                    <a:pt x="6594" y="1"/>
                  </a:moveTo>
                  <a:lnTo>
                    <a:pt x="5033" y="4797"/>
                  </a:lnTo>
                  <a:lnTo>
                    <a:pt x="0" y="4797"/>
                  </a:lnTo>
                  <a:lnTo>
                    <a:pt x="4067" y="7755"/>
                  </a:lnTo>
                  <a:lnTo>
                    <a:pt x="2516" y="12541"/>
                  </a:lnTo>
                  <a:lnTo>
                    <a:pt x="6594" y="9583"/>
                  </a:lnTo>
                  <a:lnTo>
                    <a:pt x="10661" y="12541"/>
                  </a:lnTo>
                  <a:lnTo>
                    <a:pt x="9110" y="7755"/>
                  </a:lnTo>
                  <a:lnTo>
                    <a:pt x="13177" y="4797"/>
                  </a:lnTo>
                  <a:lnTo>
                    <a:pt x="8145" y="4797"/>
                  </a:lnTo>
                  <a:lnTo>
                    <a:pt x="6594" y="1"/>
                  </a:lnTo>
                  <a:close/>
                </a:path>
              </a:pathLst>
            </a:custGeom>
            <a:solidFill>
              <a:srgbClr val="004A8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6" name="Google Shape;336;p36"/>
            <p:cNvSpPr/>
            <p:nvPr/>
          </p:nvSpPr>
          <p:spPr>
            <a:xfrm>
              <a:off x="7569149" y="1638025"/>
              <a:ext cx="192714" cy="183412"/>
            </a:xfrm>
            <a:custGeom>
              <a:rect b="b" l="l" r="r" t="t"/>
              <a:pathLst>
                <a:path extrusionOk="0" h="12541" w="13177">
                  <a:moveTo>
                    <a:pt x="6594" y="1"/>
                  </a:moveTo>
                  <a:lnTo>
                    <a:pt x="5033" y="4797"/>
                  </a:lnTo>
                  <a:lnTo>
                    <a:pt x="0" y="4797"/>
                  </a:lnTo>
                  <a:lnTo>
                    <a:pt x="4067" y="7755"/>
                  </a:lnTo>
                  <a:lnTo>
                    <a:pt x="2516" y="12541"/>
                  </a:lnTo>
                  <a:lnTo>
                    <a:pt x="6594" y="9583"/>
                  </a:lnTo>
                  <a:lnTo>
                    <a:pt x="10661" y="12541"/>
                  </a:lnTo>
                  <a:lnTo>
                    <a:pt x="9110" y="7755"/>
                  </a:lnTo>
                  <a:lnTo>
                    <a:pt x="13177" y="4797"/>
                  </a:lnTo>
                  <a:lnTo>
                    <a:pt x="8145" y="4797"/>
                  </a:lnTo>
                  <a:lnTo>
                    <a:pt x="6594" y="1"/>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337" name="Google Shape;337;p36"/>
          <p:cNvGrpSpPr/>
          <p:nvPr/>
        </p:nvGrpSpPr>
        <p:grpSpPr>
          <a:xfrm>
            <a:off x="1465146" y="3094875"/>
            <a:ext cx="6318030" cy="183412"/>
            <a:chOff x="1443833" y="1638025"/>
            <a:chExt cx="6318030" cy="183412"/>
          </a:xfrm>
        </p:grpSpPr>
        <p:sp>
          <p:nvSpPr>
            <p:cNvPr id="338" name="Google Shape;338;p36"/>
            <p:cNvSpPr/>
            <p:nvPr/>
          </p:nvSpPr>
          <p:spPr>
            <a:xfrm>
              <a:off x="1443833" y="1638025"/>
              <a:ext cx="192714" cy="183412"/>
            </a:xfrm>
            <a:custGeom>
              <a:rect b="b" l="l" r="r" t="t"/>
              <a:pathLst>
                <a:path extrusionOk="0" h="12541" w="13177">
                  <a:moveTo>
                    <a:pt x="6594" y="1"/>
                  </a:moveTo>
                  <a:lnTo>
                    <a:pt x="5033" y="4797"/>
                  </a:lnTo>
                  <a:lnTo>
                    <a:pt x="0" y="4797"/>
                  </a:lnTo>
                  <a:lnTo>
                    <a:pt x="4067" y="7755"/>
                  </a:lnTo>
                  <a:lnTo>
                    <a:pt x="2516" y="12541"/>
                  </a:lnTo>
                  <a:lnTo>
                    <a:pt x="6594" y="9583"/>
                  </a:lnTo>
                  <a:lnTo>
                    <a:pt x="10661" y="12541"/>
                  </a:lnTo>
                  <a:lnTo>
                    <a:pt x="9110" y="7755"/>
                  </a:lnTo>
                  <a:lnTo>
                    <a:pt x="13177" y="4797"/>
                  </a:lnTo>
                  <a:lnTo>
                    <a:pt x="8145" y="4797"/>
                  </a:lnTo>
                  <a:lnTo>
                    <a:pt x="6594" y="1"/>
                  </a:lnTo>
                  <a:close/>
                </a:path>
              </a:pathLst>
            </a:custGeom>
            <a:solidFill>
              <a:srgbClr val="004A8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9" name="Google Shape;339;p36"/>
            <p:cNvSpPr/>
            <p:nvPr/>
          </p:nvSpPr>
          <p:spPr>
            <a:xfrm>
              <a:off x="2204008" y="1638025"/>
              <a:ext cx="192714" cy="183412"/>
            </a:xfrm>
            <a:custGeom>
              <a:rect b="b" l="l" r="r" t="t"/>
              <a:pathLst>
                <a:path extrusionOk="0" h="12541" w="13177">
                  <a:moveTo>
                    <a:pt x="6594" y="1"/>
                  </a:moveTo>
                  <a:lnTo>
                    <a:pt x="5033" y="4797"/>
                  </a:lnTo>
                  <a:lnTo>
                    <a:pt x="0" y="4797"/>
                  </a:lnTo>
                  <a:lnTo>
                    <a:pt x="4067" y="7755"/>
                  </a:lnTo>
                  <a:lnTo>
                    <a:pt x="2516" y="12541"/>
                  </a:lnTo>
                  <a:lnTo>
                    <a:pt x="6594" y="9583"/>
                  </a:lnTo>
                  <a:lnTo>
                    <a:pt x="10661" y="12541"/>
                  </a:lnTo>
                  <a:lnTo>
                    <a:pt x="9110" y="7755"/>
                  </a:lnTo>
                  <a:lnTo>
                    <a:pt x="13177" y="4797"/>
                  </a:lnTo>
                  <a:lnTo>
                    <a:pt x="8145" y="4797"/>
                  </a:lnTo>
                  <a:lnTo>
                    <a:pt x="6594" y="1"/>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0" name="Google Shape;340;p36"/>
            <p:cNvSpPr/>
            <p:nvPr/>
          </p:nvSpPr>
          <p:spPr>
            <a:xfrm>
              <a:off x="4127424" y="1638025"/>
              <a:ext cx="192714" cy="183412"/>
            </a:xfrm>
            <a:custGeom>
              <a:rect b="b" l="l" r="r" t="t"/>
              <a:pathLst>
                <a:path extrusionOk="0" h="12541" w="13177">
                  <a:moveTo>
                    <a:pt x="6594" y="1"/>
                  </a:moveTo>
                  <a:lnTo>
                    <a:pt x="5033" y="4797"/>
                  </a:lnTo>
                  <a:lnTo>
                    <a:pt x="0" y="4797"/>
                  </a:lnTo>
                  <a:lnTo>
                    <a:pt x="4067" y="7755"/>
                  </a:lnTo>
                  <a:lnTo>
                    <a:pt x="2516" y="12541"/>
                  </a:lnTo>
                  <a:lnTo>
                    <a:pt x="6594" y="9583"/>
                  </a:lnTo>
                  <a:lnTo>
                    <a:pt x="10661" y="12541"/>
                  </a:lnTo>
                  <a:lnTo>
                    <a:pt x="9110" y="7755"/>
                  </a:lnTo>
                  <a:lnTo>
                    <a:pt x="13177" y="4797"/>
                  </a:lnTo>
                  <a:lnTo>
                    <a:pt x="8145" y="4797"/>
                  </a:lnTo>
                  <a:lnTo>
                    <a:pt x="6594" y="1"/>
                  </a:lnTo>
                  <a:close/>
                </a:path>
              </a:pathLst>
            </a:custGeom>
            <a:solidFill>
              <a:srgbClr val="004A8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1" name="Google Shape;341;p36"/>
            <p:cNvSpPr/>
            <p:nvPr/>
          </p:nvSpPr>
          <p:spPr>
            <a:xfrm>
              <a:off x="4887599" y="1638025"/>
              <a:ext cx="192714" cy="183412"/>
            </a:xfrm>
            <a:custGeom>
              <a:rect b="b" l="l" r="r" t="t"/>
              <a:pathLst>
                <a:path extrusionOk="0" h="12541" w="13177">
                  <a:moveTo>
                    <a:pt x="6594" y="1"/>
                  </a:moveTo>
                  <a:lnTo>
                    <a:pt x="5033" y="4797"/>
                  </a:lnTo>
                  <a:lnTo>
                    <a:pt x="0" y="4797"/>
                  </a:lnTo>
                  <a:lnTo>
                    <a:pt x="4067" y="7755"/>
                  </a:lnTo>
                  <a:lnTo>
                    <a:pt x="2516" y="12541"/>
                  </a:lnTo>
                  <a:lnTo>
                    <a:pt x="6594" y="9583"/>
                  </a:lnTo>
                  <a:lnTo>
                    <a:pt x="10661" y="12541"/>
                  </a:lnTo>
                  <a:lnTo>
                    <a:pt x="9110" y="7755"/>
                  </a:lnTo>
                  <a:lnTo>
                    <a:pt x="13177" y="4797"/>
                  </a:lnTo>
                  <a:lnTo>
                    <a:pt x="8145" y="4797"/>
                  </a:lnTo>
                  <a:lnTo>
                    <a:pt x="6594" y="1"/>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2" name="Google Shape;342;p36"/>
            <p:cNvSpPr/>
            <p:nvPr/>
          </p:nvSpPr>
          <p:spPr>
            <a:xfrm>
              <a:off x="6808974" y="1638025"/>
              <a:ext cx="192714" cy="183412"/>
            </a:xfrm>
            <a:custGeom>
              <a:rect b="b" l="l" r="r" t="t"/>
              <a:pathLst>
                <a:path extrusionOk="0" h="12541" w="13177">
                  <a:moveTo>
                    <a:pt x="6594" y="1"/>
                  </a:moveTo>
                  <a:lnTo>
                    <a:pt x="5033" y="4797"/>
                  </a:lnTo>
                  <a:lnTo>
                    <a:pt x="0" y="4797"/>
                  </a:lnTo>
                  <a:lnTo>
                    <a:pt x="4067" y="7755"/>
                  </a:lnTo>
                  <a:lnTo>
                    <a:pt x="2516" y="12541"/>
                  </a:lnTo>
                  <a:lnTo>
                    <a:pt x="6594" y="9583"/>
                  </a:lnTo>
                  <a:lnTo>
                    <a:pt x="10661" y="12541"/>
                  </a:lnTo>
                  <a:lnTo>
                    <a:pt x="9110" y="7755"/>
                  </a:lnTo>
                  <a:lnTo>
                    <a:pt x="13177" y="4797"/>
                  </a:lnTo>
                  <a:lnTo>
                    <a:pt x="8145" y="4797"/>
                  </a:lnTo>
                  <a:lnTo>
                    <a:pt x="6594" y="1"/>
                  </a:lnTo>
                  <a:close/>
                </a:path>
              </a:pathLst>
            </a:custGeom>
            <a:solidFill>
              <a:srgbClr val="004A8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3" name="Google Shape;343;p36"/>
            <p:cNvSpPr/>
            <p:nvPr/>
          </p:nvSpPr>
          <p:spPr>
            <a:xfrm>
              <a:off x="7569149" y="1638025"/>
              <a:ext cx="192714" cy="183412"/>
            </a:xfrm>
            <a:custGeom>
              <a:rect b="b" l="l" r="r" t="t"/>
              <a:pathLst>
                <a:path extrusionOk="0" h="12541" w="13177">
                  <a:moveTo>
                    <a:pt x="6594" y="1"/>
                  </a:moveTo>
                  <a:lnTo>
                    <a:pt x="5033" y="4797"/>
                  </a:lnTo>
                  <a:lnTo>
                    <a:pt x="0" y="4797"/>
                  </a:lnTo>
                  <a:lnTo>
                    <a:pt x="4067" y="7755"/>
                  </a:lnTo>
                  <a:lnTo>
                    <a:pt x="2516" y="12541"/>
                  </a:lnTo>
                  <a:lnTo>
                    <a:pt x="6594" y="9583"/>
                  </a:lnTo>
                  <a:lnTo>
                    <a:pt x="10661" y="12541"/>
                  </a:lnTo>
                  <a:lnTo>
                    <a:pt x="9110" y="7755"/>
                  </a:lnTo>
                  <a:lnTo>
                    <a:pt x="13177" y="4797"/>
                  </a:lnTo>
                  <a:lnTo>
                    <a:pt x="8145" y="4797"/>
                  </a:lnTo>
                  <a:lnTo>
                    <a:pt x="6594" y="1"/>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344" name="Google Shape;344;p36"/>
          <p:cNvSpPr txBox="1"/>
          <p:nvPr>
            <p:ph idx="18" type="title"/>
          </p:nvPr>
        </p:nvSpPr>
        <p:spPr>
          <a:xfrm>
            <a:off x="4147717" y="1135281"/>
            <a:ext cx="956400" cy="4194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a:t>2</a:t>
            </a:r>
            <a:endParaRPr/>
          </a:p>
        </p:txBody>
      </p:sp>
      <p:sp>
        <p:nvSpPr>
          <p:cNvPr id="345" name="Google Shape;345;p36"/>
          <p:cNvSpPr txBox="1"/>
          <p:nvPr>
            <p:ph idx="19" type="title"/>
          </p:nvPr>
        </p:nvSpPr>
        <p:spPr>
          <a:xfrm>
            <a:off x="4147789" y="2976875"/>
            <a:ext cx="956400" cy="4194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a:t>5</a:t>
            </a:r>
            <a:endParaRPr/>
          </a:p>
        </p:txBody>
      </p:sp>
      <p:sp>
        <p:nvSpPr>
          <p:cNvPr id="346" name="Google Shape;346;p36"/>
          <p:cNvSpPr txBox="1"/>
          <p:nvPr>
            <p:ph idx="20" type="title"/>
          </p:nvPr>
        </p:nvSpPr>
        <p:spPr>
          <a:xfrm>
            <a:off x="6830114" y="1135281"/>
            <a:ext cx="956400" cy="4194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a:t>3</a:t>
            </a:r>
            <a:endParaRPr/>
          </a:p>
        </p:txBody>
      </p:sp>
      <p:sp>
        <p:nvSpPr>
          <p:cNvPr id="347" name="Google Shape;347;p36"/>
          <p:cNvSpPr txBox="1"/>
          <p:nvPr>
            <p:ph idx="21" type="title"/>
          </p:nvPr>
        </p:nvSpPr>
        <p:spPr>
          <a:xfrm>
            <a:off x="6830039" y="2976875"/>
            <a:ext cx="956400" cy="4194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a:t>6</a:t>
            </a:r>
            <a:endParaRPr/>
          </a:p>
        </p:txBody>
      </p:sp>
      <p:sp>
        <p:nvSpPr>
          <p:cNvPr id="348" name="Google Shape;348;p36"/>
          <p:cNvSpPr txBox="1"/>
          <p:nvPr>
            <p:ph idx="1" type="subTitle"/>
          </p:nvPr>
        </p:nvSpPr>
        <p:spPr>
          <a:xfrm>
            <a:off x="3596213" y="2099375"/>
            <a:ext cx="2120400" cy="6690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i="1" lang="en" sz="1100">
                <a:latin typeface="Poppins"/>
                <a:ea typeface="Poppins"/>
                <a:cs typeface="Poppins"/>
                <a:sym typeface="Poppins"/>
              </a:rPr>
              <a:t>Explore digital resources that support building connections to the content.</a:t>
            </a:r>
            <a:endParaRPr i="1" sz="1100">
              <a:latin typeface="Poppins"/>
              <a:ea typeface="Poppins"/>
              <a:cs typeface="Poppins"/>
              <a:sym typeface="Poppins"/>
            </a:endParaRPr>
          </a:p>
        </p:txBody>
      </p:sp>
      <p:sp>
        <p:nvSpPr>
          <p:cNvPr id="349" name="Google Shape;349;p36"/>
          <p:cNvSpPr txBox="1"/>
          <p:nvPr>
            <p:ph idx="2" type="subTitle"/>
          </p:nvPr>
        </p:nvSpPr>
        <p:spPr>
          <a:xfrm>
            <a:off x="3205913" y="1492775"/>
            <a:ext cx="2903700" cy="4194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 sz="1800">
                <a:solidFill>
                  <a:schemeClr val="accent1"/>
                </a:solidFill>
                <a:latin typeface="Poppins"/>
                <a:ea typeface="Poppins"/>
                <a:cs typeface="Poppins"/>
                <a:sym typeface="Poppins"/>
              </a:rPr>
              <a:t>Connect</a:t>
            </a:r>
            <a:endParaRPr sz="1800">
              <a:solidFill>
                <a:schemeClr val="accent1"/>
              </a:solidFill>
              <a:latin typeface="Poppins"/>
              <a:ea typeface="Poppins"/>
              <a:cs typeface="Poppins"/>
              <a:sym typeface="Poppins"/>
            </a:endParaRPr>
          </a:p>
          <a:p>
            <a:pPr indent="0" lvl="0" marL="0" rtl="0" algn="ctr">
              <a:spcBef>
                <a:spcPts val="0"/>
              </a:spcBef>
              <a:spcAft>
                <a:spcPts val="0"/>
              </a:spcAft>
              <a:buNone/>
            </a:pPr>
            <a:r>
              <a:rPr lang="en" sz="1800">
                <a:solidFill>
                  <a:schemeClr val="accent1"/>
                </a:solidFill>
                <a:latin typeface="Poppins"/>
                <a:ea typeface="Poppins"/>
                <a:cs typeface="Poppins"/>
                <a:sym typeface="Poppins"/>
              </a:rPr>
              <a:t>Resources</a:t>
            </a:r>
            <a:endParaRPr sz="1800">
              <a:solidFill>
                <a:schemeClr val="accent1"/>
              </a:solidFill>
              <a:latin typeface="Poppins"/>
              <a:ea typeface="Poppins"/>
              <a:cs typeface="Poppins"/>
              <a:sym typeface="Poppins"/>
            </a:endParaRPr>
          </a:p>
        </p:txBody>
      </p:sp>
      <p:sp>
        <p:nvSpPr>
          <p:cNvPr id="350" name="Google Shape;350;p36"/>
          <p:cNvSpPr txBox="1"/>
          <p:nvPr>
            <p:ph idx="1" type="subTitle"/>
          </p:nvPr>
        </p:nvSpPr>
        <p:spPr>
          <a:xfrm>
            <a:off x="634125" y="4002875"/>
            <a:ext cx="2526900" cy="6690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i="1" lang="en" sz="1100">
                <a:latin typeface="Poppins"/>
                <a:ea typeface="Poppins"/>
                <a:cs typeface="Poppins"/>
                <a:sym typeface="Poppins"/>
              </a:rPr>
              <a:t>Engage with rich civics-centric passages teaching the lesson skill.</a:t>
            </a:r>
            <a:endParaRPr i="1" sz="1100">
              <a:latin typeface="Poppins"/>
              <a:ea typeface="Poppins"/>
              <a:cs typeface="Poppins"/>
              <a:sym typeface="Poppins"/>
            </a:endParaRPr>
          </a:p>
        </p:txBody>
      </p:sp>
      <p:sp>
        <p:nvSpPr>
          <p:cNvPr id="351" name="Google Shape;351;p36"/>
          <p:cNvSpPr txBox="1"/>
          <p:nvPr>
            <p:ph idx="2" type="subTitle"/>
          </p:nvPr>
        </p:nvSpPr>
        <p:spPr>
          <a:xfrm>
            <a:off x="207225" y="3396275"/>
            <a:ext cx="3312900" cy="4194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 sz="1800">
                <a:solidFill>
                  <a:schemeClr val="accent1"/>
                </a:solidFill>
                <a:latin typeface="Poppins"/>
                <a:ea typeface="Poppins"/>
                <a:cs typeface="Poppins"/>
                <a:sym typeface="Poppins"/>
              </a:rPr>
              <a:t>Reading Passage:</a:t>
            </a:r>
            <a:endParaRPr sz="1800">
              <a:solidFill>
                <a:schemeClr val="accent1"/>
              </a:solidFill>
              <a:latin typeface="Poppins"/>
              <a:ea typeface="Poppins"/>
              <a:cs typeface="Poppins"/>
              <a:sym typeface="Poppins"/>
            </a:endParaRPr>
          </a:p>
          <a:p>
            <a:pPr indent="0" lvl="0" marL="0" rtl="0" algn="ctr">
              <a:spcBef>
                <a:spcPts val="0"/>
              </a:spcBef>
              <a:spcAft>
                <a:spcPts val="0"/>
              </a:spcAft>
              <a:buClr>
                <a:schemeClr val="dk1"/>
              </a:buClr>
              <a:buSzPts val="1100"/>
              <a:buFont typeface="Arial"/>
              <a:buNone/>
            </a:pPr>
            <a:r>
              <a:rPr b="0" i="1" lang="en" sz="1400">
                <a:solidFill>
                  <a:schemeClr val="accent2"/>
                </a:solidFill>
                <a:latin typeface="Poppins"/>
                <a:ea typeface="Poppins"/>
                <a:cs typeface="Poppins"/>
                <a:sym typeface="Poppins"/>
              </a:rPr>
              <a:t>What is the job of the president?</a:t>
            </a:r>
            <a:endParaRPr sz="1600">
              <a:solidFill>
                <a:schemeClr val="accent1"/>
              </a:solidFill>
              <a:latin typeface="Poppins"/>
              <a:ea typeface="Poppins"/>
              <a:cs typeface="Poppins"/>
              <a:sym typeface="Poppins"/>
            </a:endParaRPr>
          </a:p>
        </p:txBody>
      </p:sp>
      <p:sp>
        <p:nvSpPr>
          <p:cNvPr id="352" name="Google Shape;352;p36"/>
          <p:cNvSpPr txBox="1"/>
          <p:nvPr>
            <p:ph idx="1" type="subTitle"/>
          </p:nvPr>
        </p:nvSpPr>
        <p:spPr>
          <a:xfrm>
            <a:off x="3596013" y="4002875"/>
            <a:ext cx="2120400" cy="6690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i="1" lang="en" sz="1100">
                <a:latin typeface="Poppins"/>
                <a:ea typeface="Poppins"/>
                <a:cs typeface="Poppins"/>
                <a:sym typeface="Poppins"/>
              </a:rPr>
              <a:t>Quick strategies to spark conversation, build background knowledge and active student engagement.</a:t>
            </a:r>
            <a:endParaRPr i="1" sz="1100">
              <a:latin typeface="Poppins"/>
              <a:ea typeface="Poppins"/>
              <a:cs typeface="Poppins"/>
              <a:sym typeface="Poppins"/>
            </a:endParaRPr>
          </a:p>
        </p:txBody>
      </p:sp>
      <p:sp>
        <p:nvSpPr>
          <p:cNvPr id="353" name="Google Shape;353;p36"/>
          <p:cNvSpPr txBox="1"/>
          <p:nvPr>
            <p:ph idx="2" type="subTitle"/>
          </p:nvPr>
        </p:nvSpPr>
        <p:spPr>
          <a:xfrm>
            <a:off x="3481588" y="3396275"/>
            <a:ext cx="2288400" cy="4194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 sz="1800">
                <a:solidFill>
                  <a:schemeClr val="accent1"/>
                </a:solidFill>
                <a:latin typeface="Poppins"/>
                <a:ea typeface="Poppins"/>
                <a:cs typeface="Poppins"/>
                <a:sym typeface="Poppins"/>
              </a:rPr>
              <a:t>Active Classroom Strategies</a:t>
            </a:r>
            <a:endParaRPr sz="1800">
              <a:solidFill>
                <a:schemeClr val="accent1"/>
              </a:solidFill>
              <a:latin typeface="Poppins"/>
              <a:ea typeface="Poppins"/>
              <a:cs typeface="Poppins"/>
              <a:sym typeface="Poppins"/>
            </a:endParaRPr>
          </a:p>
        </p:txBody>
      </p:sp>
      <p:sp>
        <p:nvSpPr>
          <p:cNvPr id="354" name="Google Shape;354;p36"/>
          <p:cNvSpPr txBox="1"/>
          <p:nvPr>
            <p:ph idx="1" type="subTitle"/>
          </p:nvPr>
        </p:nvSpPr>
        <p:spPr>
          <a:xfrm>
            <a:off x="6307213" y="2175575"/>
            <a:ext cx="2120400" cy="6690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Clr>
                <a:schemeClr val="dk1"/>
              </a:buClr>
              <a:buSzPts val="1100"/>
              <a:buFont typeface="Arial"/>
              <a:buNone/>
            </a:pPr>
            <a:r>
              <a:rPr i="1" lang="en" sz="1100">
                <a:latin typeface="Poppins"/>
                <a:ea typeface="Poppins"/>
                <a:cs typeface="Poppins"/>
                <a:sym typeface="Poppins"/>
              </a:rPr>
              <a:t>Watch the video &amp; use the directions to write your “If I were President” Essays.</a:t>
            </a:r>
            <a:endParaRPr i="1" sz="1100">
              <a:latin typeface="Poppins"/>
              <a:ea typeface="Poppins"/>
              <a:cs typeface="Poppins"/>
              <a:sym typeface="Poppins"/>
            </a:endParaRPr>
          </a:p>
          <a:p>
            <a:pPr indent="0" lvl="0" marL="0" rtl="0" algn="ctr">
              <a:spcBef>
                <a:spcPts val="0"/>
              </a:spcBef>
              <a:spcAft>
                <a:spcPts val="0"/>
              </a:spcAft>
              <a:buNone/>
            </a:pPr>
            <a:r>
              <a:t/>
            </a:r>
            <a:endParaRPr i="1" sz="1100">
              <a:latin typeface="Poppins"/>
              <a:ea typeface="Poppins"/>
              <a:cs typeface="Poppins"/>
              <a:sym typeface="Poppins"/>
            </a:endParaRPr>
          </a:p>
        </p:txBody>
      </p:sp>
      <p:sp>
        <p:nvSpPr>
          <p:cNvPr id="355" name="Google Shape;355;p36"/>
          <p:cNvSpPr txBox="1"/>
          <p:nvPr>
            <p:ph idx="2" type="subTitle"/>
          </p:nvPr>
        </p:nvSpPr>
        <p:spPr>
          <a:xfrm>
            <a:off x="5984350" y="1568975"/>
            <a:ext cx="2647800" cy="6690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 sz="1800">
                <a:solidFill>
                  <a:schemeClr val="accent1"/>
                </a:solidFill>
                <a:latin typeface="Poppins"/>
                <a:ea typeface="Poppins"/>
                <a:cs typeface="Poppins"/>
                <a:sym typeface="Poppins"/>
              </a:rPr>
              <a:t>“If I were President”</a:t>
            </a:r>
            <a:endParaRPr b="0" i="1" sz="1600">
              <a:solidFill>
                <a:schemeClr val="accent2"/>
              </a:solidFill>
              <a:latin typeface="Poppins"/>
              <a:ea typeface="Poppins"/>
              <a:cs typeface="Poppins"/>
              <a:sym typeface="Poppins"/>
            </a:endParaRPr>
          </a:p>
        </p:txBody>
      </p:sp>
      <p:sp>
        <p:nvSpPr>
          <p:cNvPr id="356" name="Google Shape;356;p36"/>
          <p:cNvSpPr txBox="1"/>
          <p:nvPr>
            <p:ph idx="1" type="subTitle"/>
          </p:nvPr>
        </p:nvSpPr>
        <p:spPr>
          <a:xfrm>
            <a:off x="6296838" y="3926675"/>
            <a:ext cx="2120400" cy="6690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Clr>
                <a:schemeClr val="dk1"/>
              </a:buClr>
              <a:buSzPts val="1100"/>
              <a:buFont typeface="Arial"/>
              <a:buNone/>
            </a:pPr>
            <a:r>
              <a:rPr i="1" lang="en" sz="1100">
                <a:latin typeface="Poppins"/>
                <a:ea typeface="Poppins"/>
                <a:cs typeface="Poppins"/>
                <a:sym typeface="Poppins"/>
              </a:rPr>
              <a:t>Use the video &amp; lesson slides to teach essential civic skills with “Take Action” slides to put the skills to practice.</a:t>
            </a:r>
            <a:endParaRPr i="1" sz="1100">
              <a:latin typeface="Poppins"/>
              <a:ea typeface="Poppins"/>
              <a:cs typeface="Poppins"/>
              <a:sym typeface="Poppins"/>
            </a:endParaRPr>
          </a:p>
        </p:txBody>
      </p:sp>
      <p:sp>
        <p:nvSpPr>
          <p:cNvPr id="357" name="Google Shape;357;p36"/>
          <p:cNvSpPr txBox="1"/>
          <p:nvPr>
            <p:ph idx="2" type="subTitle"/>
          </p:nvPr>
        </p:nvSpPr>
        <p:spPr>
          <a:xfrm>
            <a:off x="6044350" y="3320075"/>
            <a:ext cx="2647800" cy="5727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 sz="1800">
                <a:solidFill>
                  <a:schemeClr val="accent1"/>
                </a:solidFill>
                <a:latin typeface="Poppins"/>
                <a:ea typeface="Poppins"/>
                <a:cs typeface="Poppins"/>
                <a:sym typeface="Poppins"/>
              </a:rPr>
              <a:t>Video &amp; Civic Skill:</a:t>
            </a:r>
            <a:endParaRPr sz="1800">
              <a:solidFill>
                <a:schemeClr val="accent1"/>
              </a:solidFill>
              <a:latin typeface="Poppins"/>
              <a:ea typeface="Poppins"/>
              <a:cs typeface="Poppins"/>
              <a:sym typeface="Poppins"/>
            </a:endParaRPr>
          </a:p>
          <a:p>
            <a:pPr indent="0" lvl="0" marL="0" rtl="0" algn="ctr">
              <a:spcBef>
                <a:spcPts val="0"/>
              </a:spcBef>
              <a:spcAft>
                <a:spcPts val="0"/>
              </a:spcAft>
              <a:buClr>
                <a:schemeClr val="dk1"/>
              </a:buClr>
              <a:buSzPts val="1100"/>
              <a:buFont typeface="Arial"/>
              <a:buNone/>
            </a:pPr>
            <a:r>
              <a:rPr b="0" i="1" lang="en" sz="1600">
                <a:solidFill>
                  <a:schemeClr val="accent2"/>
                </a:solidFill>
                <a:latin typeface="Poppins"/>
                <a:ea typeface="Poppins"/>
                <a:cs typeface="Poppins"/>
                <a:sym typeface="Poppins"/>
              </a:rPr>
              <a:t>Collaborate with Others</a:t>
            </a:r>
            <a:endParaRPr b="0" i="1" sz="1600">
              <a:solidFill>
                <a:schemeClr val="accent2"/>
              </a:solidFill>
              <a:latin typeface="Poppins"/>
              <a:ea typeface="Poppins"/>
              <a:cs typeface="Poppins"/>
              <a:sym typeface="Poppins"/>
            </a:endParaRPr>
          </a:p>
          <a:p>
            <a:pPr indent="0" lvl="0" marL="0" rtl="0" algn="ctr">
              <a:spcBef>
                <a:spcPts val="0"/>
              </a:spcBef>
              <a:spcAft>
                <a:spcPts val="0"/>
              </a:spcAft>
              <a:buNone/>
            </a:pPr>
            <a:r>
              <a:t/>
            </a:r>
            <a:endParaRPr sz="1800">
              <a:solidFill>
                <a:schemeClr val="accent1"/>
              </a:solidFill>
              <a:latin typeface="Poppins"/>
              <a:ea typeface="Poppins"/>
              <a:cs typeface="Poppins"/>
              <a:sym typeface="Poppins"/>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07" name="Shape 507"/>
        <p:cNvGrpSpPr/>
        <p:nvPr/>
      </p:nvGrpSpPr>
      <p:grpSpPr>
        <a:xfrm>
          <a:off x="0" y="0"/>
          <a:ext cx="0" cy="0"/>
          <a:chOff x="0" y="0"/>
          <a:chExt cx="0" cy="0"/>
        </a:xfrm>
      </p:grpSpPr>
      <p:sp>
        <p:nvSpPr>
          <p:cNvPr id="508" name="Google Shape;508;p54"/>
          <p:cNvSpPr txBox="1"/>
          <p:nvPr>
            <p:ph type="title"/>
          </p:nvPr>
        </p:nvSpPr>
        <p:spPr>
          <a:xfrm>
            <a:off x="457200" y="541782"/>
            <a:ext cx="7634100" cy="387900"/>
          </a:xfrm>
          <a:prstGeom prst="rect">
            <a:avLst/>
          </a:prstGeom>
          <a:noFill/>
          <a:ln>
            <a:noFill/>
          </a:ln>
        </p:spPr>
        <p:txBody>
          <a:bodyPr anchorCtr="0" anchor="t" bIns="0" lIns="0" spcFirstLastPara="1" rIns="0" wrap="square" tIns="0">
            <a:spAutoFit/>
          </a:bodyPr>
          <a:lstStyle/>
          <a:p>
            <a:pPr indent="0" lvl="0" marL="0" rtl="0" algn="l">
              <a:lnSpc>
                <a:spcPct val="90000"/>
              </a:lnSpc>
              <a:spcBef>
                <a:spcPts val="0"/>
              </a:spcBef>
              <a:spcAft>
                <a:spcPts val="0"/>
              </a:spcAft>
              <a:buClr>
                <a:srgbClr val="8C1D5B"/>
              </a:buClr>
              <a:buSzPts val="2800"/>
              <a:buFont typeface="Arial"/>
              <a:buNone/>
            </a:pPr>
            <a:r>
              <a:rPr lang="en"/>
              <a:t>Work Together Effectively with Advisers</a:t>
            </a:r>
            <a:endParaRPr/>
          </a:p>
        </p:txBody>
      </p:sp>
      <p:sp>
        <p:nvSpPr>
          <p:cNvPr id="509" name="Google Shape;509;p54"/>
          <p:cNvSpPr txBox="1"/>
          <p:nvPr>
            <p:ph idx="1" type="body"/>
          </p:nvPr>
        </p:nvSpPr>
        <p:spPr>
          <a:xfrm>
            <a:off x="457200" y="932688"/>
            <a:ext cx="7453800" cy="2764500"/>
          </a:xfrm>
          <a:prstGeom prst="rect">
            <a:avLst/>
          </a:prstGeom>
          <a:noFill/>
          <a:ln>
            <a:noFill/>
          </a:ln>
        </p:spPr>
        <p:txBody>
          <a:bodyPr anchorCtr="0" anchor="t" bIns="45700" lIns="0" spcFirstLastPara="1" rIns="0" wrap="square" tIns="45700">
            <a:spAutoFit/>
          </a:bodyPr>
          <a:lstStyle/>
          <a:p>
            <a:pPr indent="-228600" lvl="0" marL="228600" rtl="0" algn="l">
              <a:lnSpc>
                <a:spcPct val="110000"/>
              </a:lnSpc>
              <a:spcBef>
                <a:spcPts val="0"/>
              </a:spcBef>
              <a:spcAft>
                <a:spcPts val="0"/>
              </a:spcAft>
              <a:buClr>
                <a:srgbClr val="8C1D5B"/>
              </a:buClr>
              <a:buSzPts val="2200"/>
              <a:buChar char="•"/>
            </a:pPr>
            <a:r>
              <a:rPr lang="en"/>
              <a:t>With a group, take on the roles of the President of the United States and the cabinet.</a:t>
            </a:r>
            <a:endParaRPr/>
          </a:p>
          <a:p>
            <a:pPr indent="-228600" lvl="0" marL="228600" rtl="0" algn="l">
              <a:lnSpc>
                <a:spcPct val="110000"/>
              </a:lnSpc>
              <a:spcBef>
                <a:spcPts val="1400"/>
              </a:spcBef>
              <a:spcAft>
                <a:spcPts val="0"/>
              </a:spcAft>
              <a:buClr>
                <a:srgbClr val="8C1D5B"/>
              </a:buClr>
              <a:buSzPts val="2200"/>
              <a:buChar char="•"/>
            </a:pPr>
            <a:r>
              <a:rPr lang="en"/>
              <a:t>Follow the directions on the </a:t>
            </a:r>
            <a:r>
              <a:rPr b="1" lang="en"/>
              <a:t>Act on It Sheet </a:t>
            </a:r>
            <a:r>
              <a:rPr lang="en"/>
              <a:t>as you discuss an issue assigned by your teacher.</a:t>
            </a:r>
            <a:endParaRPr b="1"/>
          </a:p>
          <a:p>
            <a:pPr indent="-228600" lvl="0" marL="228600" rtl="0" algn="l">
              <a:lnSpc>
                <a:spcPct val="110000"/>
              </a:lnSpc>
              <a:spcBef>
                <a:spcPts val="1400"/>
              </a:spcBef>
              <a:spcAft>
                <a:spcPts val="0"/>
              </a:spcAft>
              <a:buClr>
                <a:srgbClr val="8C1D5B"/>
              </a:buClr>
              <a:buSzPts val="2200"/>
              <a:buChar char="•"/>
            </a:pPr>
            <a:r>
              <a:rPr lang="en"/>
              <a:t>Give every person a chance to speak.</a:t>
            </a:r>
            <a:endParaRPr/>
          </a:p>
          <a:p>
            <a:pPr indent="-228600" lvl="0" marL="228600" rtl="0" algn="l">
              <a:lnSpc>
                <a:spcPct val="110000"/>
              </a:lnSpc>
              <a:spcBef>
                <a:spcPts val="1400"/>
              </a:spcBef>
              <a:spcAft>
                <a:spcPts val="0"/>
              </a:spcAft>
              <a:buClr>
                <a:srgbClr val="8C1D5B"/>
              </a:buClr>
              <a:buSzPts val="2200"/>
              <a:buChar char="•"/>
            </a:pPr>
            <a:r>
              <a:rPr lang="en"/>
              <a:t>Keep a record of the discussion and all decisions made.</a:t>
            </a:r>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14" name="Shape 514"/>
        <p:cNvGrpSpPr/>
        <p:nvPr/>
      </p:nvGrpSpPr>
      <p:grpSpPr>
        <a:xfrm>
          <a:off x="0" y="0"/>
          <a:ext cx="0" cy="0"/>
          <a:chOff x="0" y="0"/>
          <a:chExt cx="0" cy="0"/>
        </a:xfrm>
      </p:grpSpPr>
      <p:sp>
        <p:nvSpPr>
          <p:cNvPr id="515" name="Google Shape;515;p55"/>
          <p:cNvSpPr txBox="1"/>
          <p:nvPr>
            <p:ph idx="2" type="body"/>
          </p:nvPr>
        </p:nvSpPr>
        <p:spPr>
          <a:xfrm>
            <a:off x="457200" y="658368"/>
            <a:ext cx="6858000" cy="2053200"/>
          </a:xfrm>
          <a:prstGeom prst="rect">
            <a:avLst/>
          </a:prstGeom>
          <a:noFill/>
          <a:ln>
            <a:noFill/>
          </a:ln>
        </p:spPr>
        <p:txBody>
          <a:bodyPr anchorCtr="0" anchor="t" bIns="45700" lIns="0" spcFirstLastPara="1" rIns="0" wrap="square" tIns="45700">
            <a:spAutoFit/>
          </a:bodyPr>
          <a:lstStyle/>
          <a:p>
            <a:pPr indent="0" lvl="0" marL="0" rtl="0" algn="l">
              <a:lnSpc>
                <a:spcPct val="110000"/>
              </a:lnSpc>
              <a:spcBef>
                <a:spcPts val="0"/>
              </a:spcBef>
              <a:spcAft>
                <a:spcPts val="0"/>
              </a:spcAft>
              <a:buSzPts val="2200"/>
              <a:buNone/>
            </a:pPr>
            <a:r>
              <a:rPr b="1" lang="en"/>
              <a:t>As you review the lesson, write down:</a:t>
            </a:r>
            <a:endParaRPr b="1"/>
          </a:p>
          <a:p>
            <a:pPr indent="-228600" lvl="0" marL="685800" rtl="0" algn="l">
              <a:lnSpc>
                <a:spcPct val="110000"/>
              </a:lnSpc>
              <a:spcBef>
                <a:spcPts val="1400"/>
              </a:spcBef>
              <a:spcAft>
                <a:spcPts val="0"/>
              </a:spcAft>
              <a:buClr>
                <a:srgbClr val="8C1D5B"/>
              </a:buClr>
              <a:buSzPts val="2200"/>
              <a:buFont typeface="Arial"/>
              <a:buChar char="•"/>
            </a:pPr>
            <a:r>
              <a:rPr lang="en"/>
              <a:t>One thing you found Surprising</a:t>
            </a:r>
            <a:endParaRPr/>
          </a:p>
          <a:p>
            <a:pPr indent="-228600" lvl="0" marL="685800" rtl="0" algn="l">
              <a:lnSpc>
                <a:spcPct val="110000"/>
              </a:lnSpc>
              <a:spcBef>
                <a:spcPts val="1400"/>
              </a:spcBef>
              <a:spcAft>
                <a:spcPts val="0"/>
              </a:spcAft>
              <a:buClr>
                <a:srgbClr val="8C1D5B"/>
              </a:buClr>
              <a:buSzPts val="2200"/>
              <a:buFont typeface="Arial"/>
              <a:buChar char="•"/>
            </a:pPr>
            <a:r>
              <a:rPr lang="en"/>
              <a:t>One thing you found Interesting</a:t>
            </a:r>
            <a:endParaRPr/>
          </a:p>
          <a:p>
            <a:pPr indent="-228600" lvl="0" marL="685800" rtl="0" algn="l">
              <a:lnSpc>
                <a:spcPct val="110000"/>
              </a:lnSpc>
              <a:spcBef>
                <a:spcPts val="1400"/>
              </a:spcBef>
              <a:spcAft>
                <a:spcPts val="0"/>
              </a:spcAft>
              <a:buClr>
                <a:srgbClr val="8C1D5B"/>
              </a:buClr>
              <a:buSzPts val="2200"/>
              <a:buFont typeface="Arial"/>
              <a:buChar char="•"/>
            </a:pPr>
            <a:r>
              <a:rPr lang="en"/>
              <a:t>One thing you found Troubling</a:t>
            </a:r>
            <a:endParaRP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20" name="Shape 520"/>
        <p:cNvGrpSpPr/>
        <p:nvPr/>
      </p:nvGrpSpPr>
      <p:grpSpPr>
        <a:xfrm>
          <a:off x="0" y="0"/>
          <a:ext cx="0" cy="0"/>
          <a:chOff x="0" y="0"/>
          <a:chExt cx="0" cy="0"/>
        </a:xfrm>
      </p:grpSpPr>
      <p:sp>
        <p:nvSpPr>
          <p:cNvPr id="521" name="Google Shape;521;p56"/>
          <p:cNvSpPr txBox="1"/>
          <p:nvPr>
            <p:ph type="title"/>
          </p:nvPr>
        </p:nvSpPr>
        <p:spPr>
          <a:xfrm>
            <a:off x="457200" y="658368"/>
            <a:ext cx="7772400" cy="387900"/>
          </a:xfrm>
          <a:prstGeom prst="rect">
            <a:avLst/>
          </a:prstGeom>
          <a:noFill/>
          <a:ln>
            <a:noFill/>
          </a:ln>
        </p:spPr>
        <p:txBody>
          <a:bodyPr anchorCtr="0" anchor="t" bIns="0" lIns="0" spcFirstLastPara="1" rIns="0" wrap="square" tIns="0">
            <a:spAutoFit/>
          </a:bodyPr>
          <a:lstStyle/>
          <a:p>
            <a:pPr indent="0" lvl="0" marL="0" rtl="0" algn="l">
              <a:lnSpc>
                <a:spcPct val="90000"/>
              </a:lnSpc>
              <a:spcBef>
                <a:spcPts val="0"/>
              </a:spcBef>
              <a:spcAft>
                <a:spcPts val="0"/>
              </a:spcAft>
              <a:buClr>
                <a:srgbClr val="CF2027"/>
              </a:buClr>
              <a:buSzPts val="2800"/>
              <a:buFont typeface="Arial"/>
              <a:buNone/>
            </a:pPr>
            <a:r>
              <a:rPr lang="en"/>
              <a:t>Take Action</a:t>
            </a:r>
            <a:endParaRPr/>
          </a:p>
        </p:txBody>
      </p:sp>
      <p:sp>
        <p:nvSpPr>
          <p:cNvPr id="522" name="Google Shape;522;p56"/>
          <p:cNvSpPr txBox="1"/>
          <p:nvPr>
            <p:ph idx="1" type="body"/>
          </p:nvPr>
        </p:nvSpPr>
        <p:spPr>
          <a:xfrm>
            <a:off x="451431" y="1069848"/>
            <a:ext cx="5662800" cy="400200"/>
          </a:xfrm>
          <a:prstGeom prst="rect">
            <a:avLst/>
          </a:prstGeom>
          <a:noFill/>
          <a:ln>
            <a:noFill/>
          </a:ln>
        </p:spPr>
        <p:txBody>
          <a:bodyPr anchorCtr="0" anchor="t" bIns="45700" lIns="0" spcFirstLastPara="1" rIns="0" wrap="square" tIns="45700">
            <a:spAutoFit/>
          </a:bodyPr>
          <a:lstStyle/>
          <a:p>
            <a:pPr indent="0" lvl="0" marL="0" rtl="0" algn="l">
              <a:lnSpc>
                <a:spcPct val="110000"/>
              </a:lnSpc>
              <a:spcBef>
                <a:spcPts val="0"/>
              </a:spcBef>
              <a:spcAft>
                <a:spcPts val="0"/>
              </a:spcAft>
              <a:buClr>
                <a:srgbClr val="595959"/>
              </a:buClr>
              <a:buSzPts val="2000"/>
              <a:buFont typeface="Arial"/>
              <a:buNone/>
            </a:pPr>
            <a:r>
              <a:rPr lang="en"/>
              <a:t>Work together effectively</a:t>
            </a:r>
            <a:endParaRPr/>
          </a:p>
        </p:txBody>
      </p:sp>
      <p:graphicFrame>
        <p:nvGraphicFramePr>
          <p:cNvPr id="523" name="Google Shape;523;p56"/>
          <p:cNvGraphicFramePr/>
          <p:nvPr/>
        </p:nvGraphicFramePr>
        <p:xfrm>
          <a:off x="457200" y="1593047"/>
          <a:ext cx="3000000" cy="3000000"/>
        </p:xfrm>
        <a:graphic>
          <a:graphicData uri="http://schemas.openxmlformats.org/drawingml/2006/table">
            <a:tbl>
              <a:tblPr bandRow="1" firstRow="1">
                <a:noFill/>
                <a:tableStyleId>{C087AC05-E1E1-436D-97A6-4A67DE5FAC83}</a:tableStyleId>
              </a:tblPr>
              <a:tblGrid>
                <a:gridCol w="4014275"/>
                <a:gridCol w="4014275"/>
              </a:tblGrid>
              <a:tr h="425975">
                <a:tc gridSpan="2">
                  <a:txBody>
                    <a:bodyPr/>
                    <a:lstStyle/>
                    <a:p>
                      <a:pPr indent="0" lvl="0" marL="0" marR="0" rtl="0" algn="ctr">
                        <a:spcBef>
                          <a:spcPts val="0"/>
                        </a:spcBef>
                        <a:spcAft>
                          <a:spcPts val="0"/>
                        </a:spcAft>
                        <a:buNone/>
                      </a:pPr>
                      <a:r>
                        <a:rPr b="1" i="0" lang="en" sz="1400" u="none" cap="none" strike="noStrike">
                          <a:solidFill>
                            <a:srgbClr val="000000"/>
                          </a:solidFill>
                          <a:latin typeface="Arial"/>
                          <a:ea typeface="Arial"/>
                          <a:cs typeface="Arial"/>
                          <a:sym typeface="Arial"/>
                        </a:rPr>
                        <a:t>Tips For Working Together</a:t>
                      </a:r>
                      <a:endParaRPr sz="1400" u="none" cap="none" strike="noStrike"/>
                    </a:p>
                  </a:txBody>
                  <a:tcPr marT="102875" marB="34300" marR="91450" marL="91450">
                    <a:lnL cap="flat" cmpd="sng" w="28575">
                      <a:solidFill>
                        <a:srgbClr val="1875C8"/>
                      </a:solidFill>
                      <a:prstDash val="solid"/>
                      <a:round/>
                      <a:headEnd len="sm" w="sm" type="none"/>
                      <a:tailEnd len="sm" w="sm" type="none"/>
                    </a:lnL>
                    <a:lnR cap="flat" cmpd="sng" w="28575">
                      <a:solidFill>
                        <a:srgbClr val="1875C8"/>
                      </a:solidFill>
                      <a:prstDash val="solid"/>
                      <a:round/>
                      <a:headEnd len="sm" w="sm" type="none"/>
                      <a:tailEnd len="sm" w="sm" type="none"/>
                    </a:lnR>
                    <a:lnT cap="flat" cmpd="sng" w="28575">
                      <a:solidFill>
                        <a:srgbClr val="1875C8"/>
                      </a:solidFill>
                      <a:prstDash val="solid"/>
                      <a:round/>
                      <a:headEnd len="sm" w="sm" type="none"/>
                      <a:tailEnd len="sm" w="sm" type="none"/>
                    </a:lnT>
                    <a:lnB cap="flat" cmpd="sng" w="12700">
                      <a:solidFill>
                        <a:srgbClr val="58585B"/>
                      </a:solidFill>
                      <a:prstDash val="solid"/>
                      <a:round/>
                      <a:headEnd len="sm" w="sm" type="none"/>
                      <a:tailEnd len="sm" w="sm" type="none"/>
                    </a:lnB>
                    <a:solidFill>
                      <a:srgbClr val="63B8E8"/>
                    </a:solidFill>
                  </a:tcPr>
                </a:tc>
                <a:tc hMerge="1"/>
              </a:tr>
              <a:tr h="425975">
                <a:tc>
                  <a:txBody>
                    <a:bodyPr/>
                    <a:lstStyle/>
                    <a:p>
                      <a:pPr indent="0" lvl="0" marL="0" marR="0" rtl="0" algn="ctr">
                        <a:lnSpc>
                          <a:spcPct val="114000"/>
                        </a:lnSpc>
                        <a:spcBef>
                          <a:spcPts val="0"/>
                        </a:spcBef>
                        <a:spcAft>
                          <a:spcPts val="0"/>
                        </a:spcAft>
                        <a:buClr>
                          <a:srgbClr val="000000"/>
                        </a:buClr>
                        <a:buSzPts val="1400"/>
                        <a:buFont typeface="Arial"/>
                        <a:buNone/>
                      </a:pPr>
                      <a:r>
                        <a:rPr b="1" i="0" lang="en" sz="1400" u="none" cap="none" strike="noStrike">
                          <a:solidFill>
                            <a:srgbClr val="000000"/>
                          </a:solidFill>
                          <a:latin typeface="Arial"/>
                          <a:ea typeface="Arial"/>
                          <a:cs typeface="Arial"/>
                          <a:sym typeface="Arial"/>
                        </a:rPr>
                        <a:t>What To Do</a:t>
                      </a:r>
                      <a:endParaRPr sz="1400" u="none" cap="none" strike="noStrike"/>
                    </a:p>
                  </a:txBody>
                  <a:tcPr marT="102875" marB="34300" marR="91450" marL="91450">
                    <a:lnL cap="flat" cmpd="sng" w="28575">
                      <a:solidFill>
                        <a:srgbClr val="1875C8"/>
                      </a:solidFill>
                      <a:prstDash val="solid"/>
                      <a:round/>
                      <a:headEnd len="sm" w="sm" type="none"/>
                      <a:tailEnd len="sm" w="sm" type="none"/>
                    </a:lnL>
                    <a:lnR cap="flat" cmpd="sng" w="12700">
                      <a:solidFill>
                        <a:srgbClr val="58585B"/>
                      </a:solidFill>
                      <a:prstDash val="solid"/>
                      <a:round/>
                      <a:headEnd len="sm" w="sm" type="none"/>
                      <a:tailEnd len="sm" w="sm" type="none"/>
                    </a:lnR>
                    <a:lnT cap="flat" cmpd="sng" w="12700">
                      <a:solidFill>
                        <a:srgbClr val="58585B"/>
                      </a:solidFill>
                      <a:prstDash val="solid"/>
                      <a:round/>
                      <a:headEnd len="sm" w="sm" type="none"/>
                      <a:tailEnd len="sm" w="sm" type="none"/>
                    </a:lnT>
                    <a:lnB cap="flat" cmpd="sng" w="12700">
                      <a:solidFill>
                        <a:srgbClr val="58585B"/>
                      </a:solidFill>
                      <a:prstDash val="solid"/>
                      <a:round/>
                      <a:headEnd len="sm" w="sm" type="none"/>
                      <a:tailEnd len="sm" w="sm" type="none"/>
                    </a:lnB>
                    <a:solidFill>
                      <a:srgbClr val="C6DEF3"/>
                    </a:solidFill>
                  </a:tcPr>
                </a:tc>
                <a:tc>
                  <a:txBody>
                    <a:bodyPr/>
                    <a:lstStyle/>
                    <a:p>
                      <a:pPr indent="0" lvl="0" marL="0" marR="0" rtl="0" algn="ctr">
                        <a:lnSpc>
                          <a:spcPct val="114000"/>
                        </a:lnSpc>
                        <a:spcBef>
                          <a:spcPts val="0"/>
                        </a:spcBef>
                        <a:spcAft>
                          <a:spcPts val="0"/>
                        </a:spcAft>
                        <a:buClr>
                          <a:srgbClr val="000000"/>
                        </a:buClr>
                        <a:buSzPts val="1400"/>
                        <a:buFont typeface="Arial"/>
                        <a:buNone/>
                      </a:pPr>
                      <a:r>
                        <a:rPr b="1" i="0" lang="en" sz="1400" u="none" cap="none" strike="noStrike">
                          <a:solidFill>
                            <a:srgbClr val="000000"/>
                          </a:solidFill>
                          <a:latin typeface="Arial"/>
                          <a:ea typeface="Arial"/>
                          <a:cs typeface="Arial"/>
                          <a:sym typeface="Arial"/>
                        </a:rPr>
                        <a:t>What Not To Do</a:t>
                      </a:r>
                      <a:endParaRPr sz="1400" u="none" cap="none" strike="noStrike"/>
                    </a:p>
                  </a:txBody>
                  <a:tcPr marT="102875" marB="34300" marR="91450" marL="91450">
                    <a:lnL cap="flat" cmpd="sng" w="12700">
                      <a:solidFill>
                        <a:srgbClr val="58585B"/>
                      </a:solidFill>
                      <a:prstDash val="solid"/>
                      <a:round/>
                      <a:headEnd len="sm" w="sm" type="none"/>
                      <a:tailEnd len="sm" w="sm" type="none"/>
                    </a:lnL>
                    <a:lnR cap="flat" cmpd="sng" w="28575">
                      <a:solidFill>
                        <a:srgbClr val="1875C8"/>
                      </a:solidFill>
                      <a:prstDash val="solid"/>
                      <a:round/>
                      <a:headEnd len="sm" w="sm" type="none"/>
                      <a:tailEnd len="sm" w="sm" type="none"/>
                    </a:lnR>
                    <a:lnT cap="flat" cmpd="sng" w="12700">
                      <a:solidFill>
                        <a:srgbClr val="58585B"/>
                      </a:solidFill>
                      <a:prstDash val="solid"/>
                      <a:round/>
                      <a:headEnd len="sm" w="sm" type="none"/>
                      <a:tailEnd len="sm" w="sm" type="none"/>
                    </a:lnT>
                    <a:lnB cap="flat" cmpd="sng" w="12700">
                      <a:solidFill>
                        <a:srgbClr val="58585B"/>
                      </a:solidFill>
                      <a:prstDash val="solid"/>
                      <a:round/>
                      <a:headEnd len="sm" w="sm" type="none"/>
                      <a:tailEnd len="sm" w="sm" type="none"/>
                    </a:lnB>
                    <a:solidFill>
                      <a:srgbClr val="C6DEF3"/>
                    </a:solidFill>
                  </a:tcPr>
                </a:tc>
              </a:tr>
              <a:tr h="2040125">
                <a:tc>
                  <a:txBody>
                    <a:bodyPr/>
                    <a:lstStyle/>
                    <a:p>
                      <a:pPr indent="-215900" lvl="0" marL="215900" marR="0" rtl="0" algn="l">
                        <a:lnSpc>
                          <a:spcPct val="114000"/>
                        </a:lnSpc>
                        <a:spcBef>
                          <a:spcPts val="0"/>
                        </a:spcBef>
                        <a:spcAft>
                          <a:spcPts val="0"/>
                        </a:spcAft>
                        <a:buClr>
                          <a:schemeClr val="dk1"/>
                        </a:buClr>
                        <a:buSzPts val="1400"/>
                        <a:buFont typeface="Arial"/>
                        <a:buChar char="•"/>
                      </a:pPr>
                      <a:r>
                        <a:rPr lang="en" sz="1400" u="none" cap="none" strike="noStrike">
                          <a:latin typeface="Arial"/>
                          <a:ea typeface="Arial"/>
                          <a:cs typeface="Arial"/>
                          <a:sym typeface="Arial"/>
                        </a:rPr>
                        <a:t> </a:t>
                      </a:r>
                      <a:endParaRPr sz="1100"/>
                    </a:p>
                    <a:p>
                      <a:pPr indent="-127000" lvl="0" marL="215900" marR="0" rtl="0" algn="l">
                        <a:lnSpc>
                          <a:spcPct val="114000"/>
                        </a:lnSpc>
                        <a:spcBef>
                          <a:spcPts val="0"/>
                        </a:spcBef>
                        <a:spcAft>
                          <a:spcPts val="0"/>
                        </a:spcAft>
                        <a:buClr>
                          <a:schemeClr val="dk1"/>
                        </a:buClr>
                        <a:buSzPts val="1400"/>
                        <a:buFont typeface="Arial"/>
                        <a:buNone/>
                      </a:pPr>
                      <a:r>
                        <a:t/>
                      </a:r>
                      <a:endParaRPr sz="1400" u="none" cap="none" strike="noStrike">
                        <a:latin typeface="Arial"/>
                        <a:ea typeface="Arial"/>
                        <a:cs typeface="Arial"/>
                        <a:sym typeface="Arial"/>
                      </a:endParaRPr>
                    </a:p>
                    <a:p>
                      <a:pPr indent="-215900" lvl="0" marL="215900" marR="0" rtl="0" algn="l">
                        <a:lnSpc>
                          <a:spcPct val="114000"/>
                        </a:lnSpc>
                        <a:spcBef>
                          <a:spcPts val="0"/>
                        </a:spcBef>
                        <a:spcAft>
                          <a:spcPts val="0"/>
                        </a:spcAft>
                        <a:buClr>
                          <a:schemeClr val="dk1"/>
                        </a:buClr>
                        <a:buSzPts val="1400"/>
                        <a:buFont typeface="Arial"/>
                        <a:buChar char="•"/>
                      </a:pPr>
                      <a:r>
                        <a:rPr lang="en" sz="1400" u="none" cap="none" strike="noStrike">
                          <a:latin typeface="Arial"/>
                          <a:ea typeface="Arial"/>
                          <a:cs typeface="Arial"/>
                          <a:sym typeface="Arial"/>
                        </a:rPr>
                        <a:t> </a:t>
                      </a:r>
                      <a:endParaRPr sz="1100"/>
                    </a:p>
                    <a:p>
                      <a:pPr indent="0" lvl="0" marL="0" marR="0" rtl="0" algn="l">
                        <a:lnSpc>
                          <a:spcPct val="114000"/>
                        </a:lnSpc>
                        <a:spcBef>
                          <a:spcPts val="0"/>
                        </a:spcBef>
                        <a:spcAft>
                          <a:spcPts val="0"/>
                        </a:spcAft>
                        <a:buClr>
                          <a:schemeClr val="dk1"/>
                        </a:buClr>
                        <a:buSzPts val="1400"/>
                        <a:buFont typeface="Arial"/>
                        <a:buNone/>
                      </a:pPr>
                      <a:r>
                        <a:t/>
                      </a:r>
                      <a:endParaRPr sz="1400" u="none" cap="none" strike="noStrike">
                        <a:latin typeface="Arial"/>
                        <a:ea typeface="Arial"/>
                        <a:cs typeface="Arial"/>
                        <a:sym typeface="Arial"/>
                      </a:endParaRPr>
                    </a:p>
                    <a:p>
                      <a:pPr indent="-215900" lvl="0" marL="215900" marR="0" rtl="0" algn="l">
                        <a:lnSpc>
                          <a:spcPct val="114000"/>
                        </a:lnSpc>
                        <a:spcBef>
                          <a:spcPts val="0"/>
                        </a:spcBef>
                        <a:spcAft>
                          <a:spcPts val="0"/>
                        </a:spcAft>
                        <a:buClr>
                          <a:schemeClr val="dk1"/>
                        </a:buClr>
                        <a:buSzPts val="1400"/>
                        <a:buFont typeface="Arial"/>
                        <a:buChar char="•"/>
                      </a:pPr>
                      <a:r>
                        <a:rPr lang="en" sz="1400" u="none" cap="none" strike="noStrike">
                          <a:latin typeface="Arial"/>
                          <a:ea typeface="Arial"/>
                          <a:cs typeface="Arial"/>
                          <a:sym typeface="Arial"/>
                        </a:rPr>
                        <a:t> </a:t>
                      </a:r>
                      <a:endParaRPr sz="1100"/>
                    </a:p>
                    <a:p>
                      <a:pPr indent="-127000" lvl="0" marL="215900" marR="0" rtl="0" algn="l">
                        <a:lnSpc>
                          <a:spcPct val="114000"/>
                        </a:lnSpc>
                        <a:spcBef>
                          <a:spcPts val="0"/>
                        </a:spcBef>
                        <a:spcAft>
                          <a:spcPts val="0"/>
                        </a:spcAft>
                        <a:buClr>
                          <a:schemeClr val="dk1"/>
                        </a:buClr>
                        <a:buSzPts val="1400"/>
                        <a:buFont typeface="Arial"/>
                        <a:buNone/>
                      </a:pPr>
                      <a:r>
                        <a:t/>
                      </a:r>
                      <a:endParaRPr sz="1400" u="none" cap="none" strike="noStrike">
                        <a:latin typeface="Arial"/>
                        <a:ea typeface="Arial"/>
                        <a:cs typeface="Arial"/>
                        <a:sym typeface="Arial"/>
                      </a:endParaRPr>
                    </a:p>
                    <a:p>
                      <a:pPr indent="-215900" lvl="0" marL="215900" marR="0" rtl="0" algn="l">
                        <a:lnSpc>
                          <a:spcPct val="114000"/>
                        </a:lnSpc>
                        <a:spcBef>
                          <a:spcPts val="0"/>
                        </a:spcBef>
                        <a:spcAft>
                          <a:spcPts val="0"/>
                        </a:spcAft>
                        <a:buClr>
                          <a:schemeClr val="dk1"/>
                        </a:buClr>
                        <a:buSzPts val="1400"/>
                        <a:buFont typeface="Arial"/>
                        <a:buChar char="•"/>
                      </a:pPr>
                      <a:r>
                        <a:rPr lang="en" sz="1400" u="none" cap="none" strike="noStrike">
                          <a:latin typeface="Arial"/>
                          <a:ea typeface="Arial"/>
                          <a:cs typeface="Arial"/>
                          <a:sym typeface="Arial"/>
                        </a:rPr>
                        <a:t> </a:t>
                      </a:r>
                      <a:endParaRPr sz="1100"/>
                    </a:p>
                  </a:txBody>
                  <a:tcPr marT="102875" marB="34300" marR="91450" marL="91450">
                    <a:lnL cap="flat" cmpd="sng" w="28575">
                      <a:solidFill>
                        <a:srgbClr val="1875C8"/>
                      </a:solidFill>
                      <a:prstDash val="solid"/>
                      <a:round/>
                      <a:headEnd len="sm" w="sm" type="none"/>
                      <a:tailEnd len="sm" w="sm" type="none"/>
                    </a:lnL>
                    <a:lnR cap="flat" cmpd="sng" w="12700">
                      <a:solidFill>
                        <a:srgbClr val="58585B"/>
                      </a:solidFill>
                      <a:prstDash val="solid"/>
                      <a:round/>
                      <a:headEnd len="sm" w="sm" type="none"/>
                      <a:tailEnd len="sm" w="sm" type="none"/>
                    </a:lnR>
                    <a:lnT cap="flat" cmpd="sng" w="12700">
                      <a:solidFill>
                        <a:srgbClr val="58585B"/>
                      </a:solidFill>
                      <a:prstDash val="solid"/>
                      <a:round/>
                      <a:headEnd len="sm" w="sm" type="none"/>
                      <a:tailEnd len="sm" w="sm" type="none"/>
                    </a:lnT>
                    <a:lnB cap="flat" cmpd="sng" w="28575">
                      <a:solidFill>
                        <a:srgbClr val="1875C8"/>
                      </a:solidFill>
                      <a:prstDash val="solid"/>
                      <a:round/>
                      <a:headEnd len="sm" w="sm" type="none"/>
                      <a:tailEnd len="sm" w="sm" type="none"/>
                    </a:lnB>
                  </a:tcPr>
                </a:tc>
                <a:tc>
                  <a:txBody>
                    <a:bodyPr/>
                    <a:lstStyle/>
                    <a:p>
                      <a:pPr indent="-215900" lvl="0" marL="215900" marR="0" rtl="0" algn="l">
                        <a:lnSpc>
                          <a:spcPct val="114000"/>
                        </a:lnSpc>
                        <a:spcBef>
                          <a:spcPts val="0"/>
                        </a:spcBef>
                        <a:spcAft>
                          <a:spcPts val="0"/>
                        </a:spcAft>
                        <a:buClr>
                          <a:schemeClr val="dk1"/>
                        </a:buClr>
                        <a:buSzPts val="1400"/>
                        <a:buFont typeface="Arial"/>
                        <a:buChar char="•"/>
                      </a:pPr>
                      <a:r>
                        <a:rPr lang="en" sz="1400" u="none" cap="none" strike="noStrike">
                          <a:latin typeface="Arial"/>
                          <a:ea typeface="Arial"/>
                          <a:cs typeface="Arial"/>
                          <a:sym typeface="Arial"/>
                        </a:rPr>
                        <a:t> </a:t>
                      </a:r>
                      <a:endParaRPr sz="1100"/>
                    </a:p>
                    <a:p>
                      <a:pPr indent="-127000" lvl="0" marL="215900" marR="0" rtl="0" algn="l">
                        <a:lnSpc>
                          <a:spcPct val="114000"/>
                        </a:lnSpc>
                        <a:spcBef>
                          <a:spcPts val="0"/>
                        </a:spcBef>
                        <a:spcAft>
                          <a:spcPts val="0"/>
                        </a:spcAft>
                        <a:buClr>
                          <a:schemeClr val="dk1"/>
                        </a:buClr>
                        <a:buSzPts val="1400"/>
                        <a:buFont typeface="Arial"/>
                        <a:buNone/>
                      </a:pPr>
                      <a:r>
                        <a:t/>
                      </a:r>
                      <a:endParaRPr sz="1400" u="none" cap="none" strike="noStrike">
                        <a:latin typeface="Arial"/>
                        <a:ea typeface="Arial"/>
                        <a:cs typeface="Arial"/>
                        <a:sym typeface="Arial"/>
                      </a:endParaRPr>
                    </a:p>
                    <a:p>
                      <a:pPr indent="-215900" lvl="0" marL="215900" marR="0" rtl="0" algn="l">
                        <a:lnSpc>
                          <a:spcPct val="114000"/>
                        </a:lnSpc>
                        <a:spcBef>
                          <a:spcPts val="0"/>
                        </a:spcBef>
                        <a:spcAft>
                          <a:spcPts val="0"/>
                        </a:spcAft>
                        <a:buClr>
                          <a:schemeClr val="dk1"/>
                        </a:buClr>
                        <a:buSzPts val="1400"/>
                        <a:buFont typeface="Arial"/>
                        <a:buChar char="•"/>
                      </a:pPr>
                      <a:r>
                        <a:rPr lang="en" sz="1400" u="none" cap="none" strike="noStrike">
                          <a:latin typeface="Arial"/>
                          <a:ea typeface="Arial"/>
                          <a:cs typeface="Arial"/>
                          <a:sym typeface="Arial"/>
                        </a:rPr>
                        <a:t> </a:t>
                      </a:r>
                      <a:endParaRPr sz="1100"/>
                    </a:p>
                    <a:p>
                      <a:pPr indent="0" lvl="0" marL="0" marR="0" rtl="0" algn="l">
                        <a:lnSpc>
                          <a:spcPct val="114000"/>
                        </a:lnSpc>
                        <a:spcBef>
                          <a:spcPts val="0"/>
                        </a:spcBef>
                        <a:spcAft>
                          <a:spcPts val="0"/>
                        </a:spcAft>
                        <a:buClr>
                          <a:schemeClr val="dk1"/>
                        </a:buClr>
                        <a:buSzPts val="1400"/>
                        <a:buFont typeface="Arial"/>
                        <a:buNone/>
                      </a:pPr>
                      <a:r>
                        <a:t/>
                      </a:r>
                      <a:endParaRPr sz="1400" u="none" cap="none" strike="noStrike">
                        <a:latin typeface="Arial"/>
                        <a:ea typeface="Arial"/>
                        <a:cs typeface="Arial"/>
                        <a:sym typeface="Arial"/>
                      </a:endParaRPr>
                    </a:p>
                    <a:p>
                      <a:pPr indent="-215900" lvl="0" marL="215900" marR="0" rtl="0" algn="l">
                        <a:lnSpc>
                          <a:spcPct val="114000"/>
                        </a:lnSpc>
                        <a:spcBef>
                          <a:spcPts val="0"/>
                        </a:spcBef>
                        <a:spcAft>
                          <a:spcPts val="0"/>
                        </a:spcAft>
                        <a:buClr>
                          <a:schemeClr val="dk1"/>
                        </a:buClr>
                        <a:buSzPts val="1400"/>
                        <a:buFont typeface="Arial"/>
                        <a:buChar char="•"/>
                      </a:pPr>
                      <a:r>
                        <a:rPr lang="en" sz="1400" u="none" cap="none" strike="noStrike">
                          <a:latin typeface="Arial"/>
                          <a:ea typeface="Arial"/>
                          <a:cs typeface="Arial"/>
                          <a:sym typeface="Arial"/>
                        </a:rPr>
                        <a:t> </a:t>
                      </a:r>
                      <a:endParaRPr sz="1100"/>
                    </a:p>
                    <a:p>
                      <a:pPr indent="-127000" lvl="0" marL="215900" marR="0" rtl="0" algn="l">
                        <a:lnSpc>
                          <a:spcPct val="114000"/>
                        </a:lnSpc>
                        <a:spcBef>
                          <a:spcPts val="0"/>
                        </a:spcBef>
                        <a:spcAft>
                          <a:spcPts val="0"/>
                        </a:spcAft>
                        <a:buClr>
                          <a:schemeClr val="dk1"/>
                        </a:buClr>
                        <a:buSzPts val="1400"/>
                        <a:buFont typeface="Arial"/>
                        <a:buNone/>
                      </a:pPr>
                      <a:r>
                        <a:t/>
                      </a:r>
                      <a:endParaRPr sz="1400" u="none" cap="none" strike="noStrike">
                        <a:latin typeface="Arial"/>
                        <a:ea typeface="Arial"/>
                        <a:cs typeface="Arial"/>
                        <a:sym typeface="Arial"/>
                      </a:endParaRPr>
                    </a:p>
                    <a:p>
                      <a:pPr indent="-215900" lvl="0" marL="215900" marR="0" rtl="0" algn="l">
                        <a:lnSpc>
                          <a:spcPct val="114000"/>
                        </a:lnSpc>
                        <a:spcBef>
                          <a:spcPts val="0"/>
                        </a:spcBef>
                        <a:spcAft>
                          <a:spcPts val="0"/>
                        </a:spcAft>
                        <a:buClr>
                          <a:schemeClr val="dk1"/>
                        </a:buClr>
                        <a:buSzPts val="1400"/>
                        <a:buFont typeface="Arial"/>
                        <a:buChar char="•"/>
                      </a:pPr>
                      <a:r>
                        <a:rPr lang="en" sz="1400" u="none" cap="none" strike="noStrike">
                          <a:latin typeface="Arial"/>
                          <a:ea typeface="Arial"/>
                          <a:cs typeface="Arial"/>
                          <a:sym typeface="Arial"/>
                        </a:rPr>
                        <a:t> </a:t>
                      </a:r>
                      <a:endParaRPr sz="1100"/>
                    </a:p>
                  </a:txBody>
                  <a:tcPr marT="102875" marB="34300" marR="91450" marL="91450">
                    <a:lnL cap="flat" cmpd="sng" w="12700">
                      <a:solidFill>
                        <a:srgbClr val="58585B"/>
                      </a:solidFill>
                      <a:prstDash val="solid"/>
                      <a:round/>
                      <a:headEnd len="sm" w="sm" type="none"/>
                      <a:tailEnd len="sm" w="sm" type="none"/>
                    </a:lnL>
                    <a:lnR cap="flat" cmpd="sng" w="28575">
                      <a:solidFill>
                        <a:srgbClr val="1875C8"/>
                      </a:solidFill>
                      <a:prstDash val="solid"/>
                      <a:round/>
                      <a:headEnd len="sm" w="sm" type="none"/>
                      <a:tailEnd len="sm" w="sm" type="none"/>
                    </a:lnR>
                    <a:lnT cap="flat" cmpd="sng" w="12700">
                      <a:solidFill>
                        <a:srgbClr val="58585B"/>
                      </a:solidFill>
                      <a:prstDash val="solid"/>
                      <a:round/>
                      <a:headEnd len="sm" w="sm" type="none"/>
                      <a:tailEnd len="sm" w="sm" type="none"/>
                    </a:lnT>
                    <a:lnB cap="flat" cmpd="sng" w="28575">
                      <a:solidFill>
                        <a:srgbClr val="1875C8"/>
                      </a:solidFill>
                      <a:prstDash val="solid"/>
                      <a:round/>
                      <a:headEnd len="sm" w="sm" type="none"/>
                      <a:tailEnd len="sm" w="sm" type="none"/>
                    </a:lnB>
                  </a:tcPr>
                </a:tc>
              </a:tr>
            </a:tbl>
          </a:graphicData>
        </a:graphic>
      </p:graphicFrame>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27" name="Shape 527"/>
        <p:cNvGrpSpPr/>
        <p:nvPr/>
      </p:nvGrpSpPr>
      <p:grpSpPr>
        <a:xfrm>
          <a:off x="0" y="0"/>
          <a:ext cx="0" cy="0"/>
          <a:chOff x="0" y="0"/>
          <a:chExt cx="0" cy="0"/>
        </a:xfrm>
      </p:grpSpPr>
      <p:sp>
        <p:nvSpPr>
          <p:cNvPr id="528" name="Google Shape;528;p57"/>
          <p:cNvSpPr txBox="1"/>
          <p:nvPr>
            <p:ph type="ctrTitle"/>
          </p:nvPr>
        </p:nvSpPr>
        <p:spPr>
          <a:xfrm>
            <a:off x="721625" y="3101163"/>
            <a:ext cx="8017200" cy="1136700"/>
          </a:xfrm>
          <a:prstGeom prst="rect">
            <a:avLst/>
          </a:prstGeom>
          <a:noFill/>
        </p:spPr>
        <p:txBody>
          <a:bodyPr anchorCtr="0" anchor="ctr" bIns="91425" lIns="91425" spcFirstLastPara="1" rIns="91425" wrap="square" tIns="91425">
            <a:noAutofit/>
          </a:bodyPr>
          <a:lstStyle/>
          <a:p>
            <a:pPr indent="0" lvl="0" marL="0" rtl="0" algn="ctr">
              <a:spcBef>
                <a:spcPts val="0"/>
              </a:spcBef>
              <a:spcAft>
                <a:spcPts val="0"/>
              </a:spcAft>
              <a:buNone/>
            </a:pPr>
            <a:r>
              <a:rPr b="0" i="1" lang="en" sz="2900">
                <a:solidFill>
                  <a:schemeClr val="accent1"/>
                </a:solidFill>
                <a:latin typeface="Poppins"/>
                <a:ea typeface="Poppins"/>
                <a:cs typeface="Poppins"/>
                <a:sym typeface="Poppins"/>
              </a:rPr>
              <a:t>Explore our K-12 Social Studies Curriculum</a:t>
            </a:r>
            <a:endParaRPr b="0" i="1" sz="2900">
              <a:solidFill>
                <a:schemeClr val="accent1"/>
              </a:solidFill>
              <a:latin typeface="Poppins"/>
              <a:ea typeface="Poppins"/>
              <a:cs typeface="Poppins"/>
              <a:sym typeface="Poppins"/>
            </a:endParaRPr>
          </a:p>
          <a:p>
            <a:pPr indent="0" lvl="0" marL="0" rtl="0" algn="ctr">
              <a:spcBef>
                <a:spcPts val="0"/>
              </a:spcBef>
              <a:spcAft>
                <a:spcPts val="0"/>
              </a:spcAft>
              <a:buNone/>
            </a:pPr>
            <a:r>
              <a:rPr lang="en" sz="2900">
                <a:solidFill>
                  <a:schemeClr val="accent2"/>
                </a:solidFill>
                <a:latin typeface="Poppins"/>
                <a:ea typeface="Poppins"/>
                <a:cs typeface="Poppins"/>
                <a:sym typeface="Poppins"/>
              </a:rPr>
              <a:t>savvas.com/socialstudies</a:t>
            </a:r>
            <a:endParaRPr sz="2900">
              <a:solidFill>
                <a:schemeClr val="accent2"/>
              </a:solidFill>
              <a:latin typeface="Poppins"/>
              <a:ea typeface="Poppins"/>
              <a:cs typeface="Poppins"/>
              <a:sym typeface="Poppins"/>
            </a:endParaRPr>
          </a:p>
        </p:txBody>
      </p:sp>
      <p:sp>
        <p:nvSpPr>
          <p:cNvPr id="529" name="Google Shape;529;p57"/>
          <p:cNvSpPr/>
          <p:nvPr/>
        </p:nvSpPr>
        <p:spPr>
          <a:xfrm>
            <a:off x="-5801000" y="1753722"/>
            <a:ext cx="24166" cy="21960"/>
          </a:xfrm>
          <a:custGeom>
            <a:rect b="b" l="l" r="r" t="t"/>
            <a:pathLst>
              <a:path extrusionOk="0" h="1165" w="1282">
                <a:moveTo>
                  <a:pt x="932" y="0"/>
                </a:moveTo>
                <a:lnTo>
                  <a:pt x="1" y="873"/>
                </a:lnTo>
                <a:lnTo>
                  <a:pt x="1281" y="1165"/>
                </a:lnTo>
                <a:lnTo>
                  <a:pt x="932" y="0"/>
                </a:lnTo>
                <a:close/>
              </a:path>
            </a:pathLst>
          </a:custGeom>
          <a:solidFill>
            <a:srgbClr val="37474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530" name="Google Shape;530;p57"/>
          <p:cNvPicPr preferRelativeResize="0"/>
          <p:nvPr/>
        </p:nvPicPr>
        <p:blipFill>
          <a:blip r:embed="rId3">
            <a:alphaModFix/>
          </a:blip>
          <a:stretch>
            <a:fillRect/>
          </a:stretch>
        </p:blipFill>
        <p:spPr>
          <a:xfrm>
            <a:off x="182149" y="4595675"/>
            <a:ext cx="1505234" cy="404500"/>
          </a:xfrm>
          <a:prstGeom prst="rect">
            <a:avLst/>
          </a:prstGeom>
          <a:noFill/>
          <a:ln>
            <a:noFill/>
          </a:ln>
        </p:spPr>
      </p:pic>
      <p:pic>
        <p:nvPicPr>
          <p:cNvPr id="531" name="Google Shape;531;p57"/>
          <p:cNvPicPr preferRelativeResize="0"/>
          <p:nvPr/>
        </p:nvPicPr>
        <p:blipFill rotWithShape="1">
          <a:blip r:embed="rId4">
            <a:alphaModFix/>
          </a:blip>
          <a:srcRect b="27337" l="0" r="0" t="8262"/>
          <a:stretch/>
        </p:blipFill>
        <p:spPr>
          <a:xfrm>
            <a:off x="3970600" y="263038"/>
            <a:ext cx="5029501" cy="2502812"/>
          </a:xfrm>
          <a:prstGeom prst="rect">
            <a:avLst/>
          </a:prstGeom>
          <a:noFill/>
          <a:ln>
            <a:noFill/>
          </a:ln>
        </p:spPr>
      </p:pic>
      <p:pic>
        <p:nvPicPr>
          <p:cNvPr id="532" name="Google Shape;532;p57"/>
          <p:cNvPicPr preferRelativeResize="0"/>
          <p:nvPr/>
        </p:nvPicPr>
        <p:blipFill>
          <a:blip r:embed="rId5">
            <a:alphaModFix/>
          </a:blip>
          <a:stretch>
            <a:fillRect/>
          </a:stretch>
        </p:blipFill>
        <p:spPr>
          <a:xfrm>
            <a:off x="436947" y="263050"/>
            <a:ext cx="3362225" cy="2502800"/>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2"/>
        </a:solidFill>
      </p:bgPr>
    </p:bg>
    <p:spTree>
      <p:nvGrpSpPr>
        <p:cNvPr id="361" name="Shape 361"/>
        <p:cNvGrpSpPr/>
        <p:nvPr/>
      </p:nvGrpSpPr>
      <p:grpSpPr>
        <a:xfrm>
          <a:off x="0" y="0"/>
          <a:ext cx="0" cy="0"/>
          <a:chOff x="0" y="0"/>
          <a:chExt cx="0" cy="0"/>
        </a:xfrm>
      </p:grpSpPr>
      <p:sp>
        <p:nvSpPr>
          <p:cNvPr id="362" name="Google Shape;362;p37"/>
          <p:cNvSpPr txBox="1"/>
          <p:nvPr>
            <p:ph type="title"/>
          </p:nvPr>
        </p:nvSpPr>
        <p:spPr>
          <a:xfrm>
            <a:off x="721650" y="791425"/>
            <a:ext cx="7700700" cy="5727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 sz="3600">
                <a:latin typeface="Poppins"/>
                <a:ea typeface="Poppins"/>
                <a:cs typeface="Poppins"/>
                <a:sym typeface="Poppins"/>
              </a:rPr>
              <a:t>Essential Question</a:t>
            </a:r>
            <a:endParaRPr sz="3600">
              <a:latin typeface="Poppins"/>
              <a:ea typeface="Poppins"/>
              <a:cs typeface="Poppins"/>
              <a:sym typeface="Poppins"/>
            </a:endParaRPr>
          </a:p>
        </p:txBody>
      </p:sp>
      <p:sp>
        <p:nvSpPr>
          <p:cNvPr id="363" name="Google Shape;363;p37"/>
          <p:cNvSpPr txBox="1"/>
          <p:nvPr/>
        </p:nvSpPr>
        <p:spPr>
          <a:xfrm>
            <a:off x="881750" y="1543025"/>
            <a:ext cx="7116900" cy="13227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 sz="3400">
                <a:solidFill>
                  <a:schemeClr val="accent1"/>
                </a:solidFill>
                <a:latin typeface="Poppins"/>
                <a:ea typeface="Poppins"/>
                <a:cs typeface="Poppins"/>
                <a:sym typeface="Poppins"/>
              </a:rPr>
              <a:t>What would it be like if I were president?</a:t>
            </a:r>
            <a:endParaRPr sz="3400">
              <a:solidFill>
                <a:schemeClr val="accent1"/>
              </a:solidFill>
              <a:latin typeface="Poppins"/>
              <a:ea typeface="Poppins"/>
              <a:cs typeface="Poppins"/>
              <a:sym typeface="Poppins"/>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67" name="Shape 367"/>
        <p:cNvGrpSpPr/>
        <p:nvPr/>
      </p:nvGrpSpPr>
      <p:grpSpPr>
        <a:xfrm>
          <a:off x="0" y="0"/>
          <a:ext cx="0" cy="0"/>
          <a:chOff x="0" y="0"/>
          <a:chExt cx="0" cy="0"/>
        </a:xfrm>
      </p:grpSpPr>
      <p:pic>
        <p:nvPicPr>
          <p:cNvPr id="368" name="Google Shape;368;p38"/>
          <p:cNvPicPr preferRelativeResize="0"/>
          <p:nvPr/>
        </p:nvPicPr>
        <p:blipFill rotWithShape="1">
          <a:blip r:embed="rId3">
            <a:alphaModFix/>
          </a:blip>
          <a:srcRect b="5767" l="0" r="0" t="5767"/>
          <a:stretch/>
        </p:blipFill>
        <p:spPr>
          <a:xfrm>
            <a:off x="3260005" y="1179610"/>
            <a:ext cx="2603845" cy="1645997"/>
          </a:xfrm>
          <a:prstGeom prst="rect">
            <a:avLst/>
          </a:prstGeom>
          <a:noFill/>
          <a:ln>
            <a:noFill/>
          </a:ln>
        </p:spPr>
      </p:pic>
      <p:sp>
        <p:nvSpPr>
          <p:cNvPr id="369" name="Google Shape;369;p38"/>
          <p:cNvSpPr/>
          <p:nvPr/>
        </p:nvSpPr>
        <p:spPr>
          <a:xfrm>
            <a:off x="2601149" y="2964291"/>
            <a:ext cx="3941690" cy="270067"/>
          </a:xfrm>
          <a:custGeom>
            <a:rect b="b" l="l" r="r" t="t"/>
            <a:pathLst>
              <a:path extrusionOk="0" h="17718" w="260780">
                <a:moveTo>
                  <a:pt x="258481" y="1"/>
                </a:moveTo>
                <a:lnTo>
                  <a:pt x="1917" y="466"/>
                </a:lnTo>
                <a:lnTo>
                  <a:pt x="1917" y="466"/>
                </a:lnTo>
                <a:cubicBezTo>
                  <a:pt x="1917" y="466"/>
                  <a:pt x="0" y="16101"/>
                  <a:pt x="7667" y="17716"/>
                </a:cubicBezTo>
                <a:lnTo>
                  <a:pt x="249883" y="17716"/>
                </a:lnTo>
                <a:cubicBezTo>
                  <a:pt x="249883" y="17716"/>
                  <a:pt x="249906" y="17717"/>
                  <a:pt x="249951" y="17717"/>
                </a:cubicBezTo>
                <a:cubicBezTo>
                  <a:pt x="250868" y="17717"/>
                  <a:pt x="260779" y="17319"/>
                  <a:pt x="258481" y="1"/>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0" name="Google Shape;370;p38"/>
          <p:cNvSpPr/>
          <p:nvPr/>
        </p:nvSpPr>
        <p:spPr>
          <a:xfrm>
            <a:off x="3116578" y="999539"/>
            <a:ext cx="2910771" cy="1928237"/>
          </a:xfrm>
          <a:custGeom>
            <a:rect b="b" l="l" r="r" t="t"/>
            <a:pathLst>
              <a:path extrusionOk="0" h="126504" w="192575">
                <a:moveTo>
                  <a:pt x="181266" y="12076"/>
                </a:moveTo>
                <a:lnTo>
                  <a:pt x="181266" y="119247"/>
                </a:lnTo>
                <a:lnTo>
                  <a:pt x="9667" y="119247"/>
                </a:lnTo>
                <a:lnTo>
                  <a:pt x="9667" y="12076"/>
                </a:lnTo>
                <a:close/>
                <a:moveTo>
                  <a:pt x="6572" y="1"/>
                </a:moveTo>
                <a:cubicBezTo>
                  <a:pt x="2876" y="1"/>
                  <a:pt x="1" y="2931"/>
                  <a:pt x="1" y="6600"/>
                </a:cubicBezTo>
                <a:lnTo>
                  <a:pt x="1" y="126503"/>
                </a:lnTo>
                <a:lnTo>
                  <a:pt x="192574" y="126503"/>
                </a:lnTo>
                <a:lnTo>
                  <a:pt x="192574" y="6600"/>
                </a:lnTo>
                <a:cubicBezTo>
                  <a:pt x="192574" y="2903"/>
                  <a:pt x="189371" y="1"/>
                  <a:pt x="185674" y="1"/>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1" name="Google Shape;371;p38"/>
          <p:cNvSpPr txBox="1"/>
          <p:nvPr>
            <p:ph idx="4294967295" type="title"/>
          </p:nvPr>
        </p:nvSpPr>
        <p:spPr>
          <a:xfrm>
            <a:off x="178955" y="0"/>
            <a:ext cx="8786100" cy="5727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
                <a:solidFill>
                  <a:schemeClr val="accent4"/>
                </a:solidFill>
                <a:latin typeface="Poppins"/>
                <a:ea typeface="Poppins"/>
                <a:cs typeface="Poppins"/>
                <a:sym typeface="Poppins"/>
              </a:rPr>
              <a:t> Connect students to content on </a:t>
            </a:r>
            <a:r>
              <a:rPr lang="en">
                <a:solidFill>
                  <a:schemeClr val="accent1"/>
                </a:solidFill>
                <a:latin typeface="Poppins"/>
                <a:ea typeface="Poppins"/>
                <a:cs typeface="Poppins"/>
                <a:sym typeface="Poppins"/>
              </a:rPr>
              <a:t>savvas.com/election</a:t>
            </a:r>
            <a:endParaRPr>
              <a:solidFill>
                <a:schemeClr val="accent1"/>
              </a:solidFill>
              <a:latin typeface="Poppins"/>
              <a:ea typeface="Poppins"/>
              <a:cs typeface="Poppins"/>
              <a:sym typeface="Poppins"/>
            </a:endParaRPr>
          </a:p>
        </p:txBody>
      </p:sp>
      <p:sp>
        <p:nvSpPr>
          <p:cNvPr id="372" name="Google Shape;372;p38"/>
          <p:cNvSpPr txBox="1"/>
          <p:nvPr/>
        </p:nvSpPr>
        <p:spPr>
          <a:xfrm>
            <a:off x="4433925" y="4463100"/>
            <a:ext cx="2550900" cy="6804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b="1" lang="en" sz="1600">
                <a:solidFill>
                  <a:schemeClr val="accent2"/>
                </a:solidFill>
                <a:latin typeface="Poppins"/>
                <a:ea typeface="Poppins"/>
                <a:cs typeface="Poppins"/>
                <a:sym typeface="Poppins"/>
              </a:rPr>
              <a:t>Connections to Today</a:t>
            </a:r>
            <a:endParaRPr b="1" sz="1600">
              <a:solidFill>
                <a:schemeClr val="accent2"/>
              </a:solidFill>
              <a:latin typeface="Poppins"/>
              <a:ea typeface="Poppins"/>
              <a:cs typeface="Poppins"/>
              <a:sym typeface="Poppins"/>
            </a:endParaRPr>
          </a:p>
          <a:p>
            <a:pPr indent="0" lvl="0" marL="0" rtl="0" algn="ctr">
              <a:spcBef>
                <a:spcPts val="0"/>
              </a:spcBef>
              <a:spcAft>
                <a:spcPts val="0"/>
              </a:spcAft>
              <a:buNone/>
            </a:pPr>
            <a:r>
              <a:rPr i="1" lang="en" sz="1200">
                <a:solidFill>
                  <a:schemeClr val="accent2"/>
                </a:solidFill>
                <a:latin typeface="Poppins"/>
                <a:ea typeface="Poppins"/>
                <a:cs typeface="Poppins"/>
                <a:sym typeface="Poppins"/>
              </a:rPr>
              <a:t>The Role of the President</a:t>
            </a:r>
            <a:endParaRPr i="1" sz="1200">
              <a:solidFill>
                <a:schemeClr val="accent2"/>
              </a:solidFill>
              <a:latin typeface="Poppins"/>
              <a:ea typeface="Poppins"/>
              <a:cs typeface="Poppins"/>
              <a:sym typeface="Poppins"/>
            </a:endParaRPr>
          </a:p>
        </p:txBody>
      </p:sp>
      <p:sp>
        <p:nvSpPr>
          <p:cNvPr id="373" name="Google Shape;373;p38"/>
          <p:cNvSpPr txBox="1"/>
          <p:nvPr/>
        </p:nvSpPr>
        <p:spPr>
          <a:xfrm>
            <a:off x="2139030" y="4463100"/>
            <a:ext cx="2550900" cy="6804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b="1" lang="en" sz="1600">
                <a:solidFill>
                  <a:schemeClr val="accent2"/>
                </a:solidFill>
                <a:latin typeface="Poppins"/>
                <a:ea typeface="Poppins"/>
                <a:cs typeface="Poppins"/>
                <a:sym typeface="Poppins"/>
              </a:rPr>
              <a:t>Voices &amp; Views</a:t>
            </a:r>
            <a:endParaRPr b="1" sz="1600">
              <a:solidFill>
                <a:schemeClr val="accent2"/>
              </a:solidFill>
              <a:latin typeface="Poppins"/>
              <a:ea typeface="Poppins"/>
              <a:cs typeface="Poppins"/>
              <a:sym typeface="Poppins"/>
            </a:endParaRPr>
          </a:p>
          <a:p>
            <a:pPr indent="0" lvl="0" marL="0" rtl="0" algn="ctr">
              <a:spcBef>
                <a:spcPts val="0"/>
              </a:spcBef>
              <a:spcAft>
                <a:spcPts val="0"/>
              </a:spcAft>
              <a:buNone/>
            </a:pPr>
            <a:r>
              <a:rPr i="1" lang="en" sz="1200">
                <a:solidFill>
                  <a:schemeClr val="accent2"/>
                </a:solidFill>
                <a:latin typeface="Poppins"/>
                <a:ea typeface="Poppins"/>
                <a:cs typeface="Poppins"/>
                <a:sym typeface="Poppins"/>
              </a:rPr>
              <a:t>American Patriotism &amp; Government</a:t>
            </a:r>
            <a:endParaRPr i="1" sz="1200">
              <a:solidFill>
                <a:schemeClr val="accent2"/>
              </a:solidFill>
              <a:latin typeface="Poppins"/>
              <a:ea typeface="Poppins"/>
              <a:cs typeface="Poppins"/>
              <a:sym typeface="Poppins"/>
            </a:endParaRPr>
          </a:p>
        </p:txBody>
      </p:sp>
      <p:pic>
        <p:nvPicPr>
          <p:cNvPr id="374" name="Google Shape;374;p38"/>
          <p:cNvPicPr preferRelativeResize="0"/>
          <p:nvPr/>
        </p:nvPicPr>
        <p:blipFill>
          <a:blip r:embed="rId4">
            <a:alphaModFix/>
          </a:blip>
          <a:stretch>
            <a:fillRect/>
          </a:stretch>
        </p:blipFill>
        <p:spPr>
          <a:xfrm>
            <a:off x="2647275" y="3386558"/>
            <a:ext cx="1574700" cy="1067190"/>
          </a:xfrm>
          <a:prstGeom prst="rect">
            <a:avLst/>
          </a:prstGeom>
          <a:noFill/>
          <a:ln>
            <a:noFill/>
          </a:ln>
          <a:effectLst>
            <a:outerShdw blurRad="57150" rotWithShape="0" algn="bl" dir="5400000" dist="19050">
              <a:srgbClr val="000000">
                <a:alpha val="50000"/>
              </a:srgbClr>
            </a:outerShdw>
          </a:effectLst>
        </p:spPr>
      </p:pic>
      <p:pic>
        <p:nvPicPr>
          <p:cNvPr id="375" name="Google Shape;375;p38"/>
          <p:cNvPicPr preferRelativeResize="0"/>
          <p:nvPr/>
        </p:nvPicPr>
        <p:blipFill>
          <a:blip r:embed="rId5">
            <a:alphaModFix/>
          </a:blip>
          <a:stretch>
            <a:fillRect/>
          </a:stretch>
        </p:blipFill>
        <p:spPr>
          <a:xfrm>
            <a:off x="4794775" y="3338750"/>
            <a:ext cx="1829188" cy="1162775"/>
          </a:xfrm>
          <a:prstGeom prst="rect">
            <a:avLst/>
          </a:prstGeom>
          <a:noFill/>
          <a:ln>
            <a:noFill/>
          </a:ln>
          <a:effectLst>
            <a:outerShdw blurRad="57150" rotWithShape="0" algn="bl" dir="5400000" dist="19050">
              <a:srgbClr val="000000">
                <a:alpha val="50000"/>
              </a:srgbClr>
            </a:outerShdw>
          </a:effectLst>
        </p:spPr>
      </p:pic>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2"/>
        </a:solidFill>
      </p:bgPr>
    </p:bg>
    <p:spTree>
      <p:nvGrpSpPr>
        <p:cNvPr id="379" name="Shape 379"/>
        <p:cNvGrpSpPr/>
        <p:nvPr/>
      </p:nvGrpSpPr>
      <p:grpSpPr>
        <a:xfrm>
          <a:off x="0" y="0"/>
          <a:ext cx="0" cy="0"/>
          <a:chOff x="0" y="0"/>
          <a:chExt cx="0" cy="0"/>
        </a:xfrm>
      </p:grpSpPr>
      <p:sp>
        <p:nvSpPr>
          <p:cNvPr id="380" name="Google Shape;380;p39"/>
          <p:cNvSpPr txBox="1"/>
          <p:nvPr>
            <p:ph type="title"/>
          </p:nvPr>
        </p:nvSpPr>
        <p:spPr>
          <a:xfrm>
            <a:off x="229825" y="1570925"/>
            <a:ext cx="3496500" cy="14493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 sz="2600">
                <a:latin typeface="Poppins"/>
                <a:ea typeface="Poppins"/>
                <a:cs typeface="Poppins"/>
                <a:sym typeface="Poppins"/>
              </a:rPr>
              <a:t>Reading Passage:</a:t>
            </a:r>
            <a:endParaRPr sz="2600">
              <a:latin typeface="Poppins"/>
              <a:ea typeface="Poppins"/>
              <a:cs typeface="Poppins"/>
              <a:sym typeface="Poppins"/>
            </a:endParaRPr>
          </a:p>
          <a:p>
            <a:pPr indent="0" lvl="0" marL="0" rtl="0" algn="ctr">
              <a:spcBef>
                <a:spcPts val="0"/>
              </a:spcBef>
              <a:spcAft>
                <a:spcPts val="0"/>
              </a:spcAft>
              <a:buClr>
                <a:schemeClr val="dk1"/>
              </a:buClr>
              <a:buSzPts val="1100"/>
              <a:buFont typeface="Arial"/>
              <a:buNone/>
            </a:pPr>
            <a:r>
              <a:rPr b="0" lang="en" sz="2500">
                <a:solidFill>
                  <a:schemeClr val="accent1"/>
                </a:solidFill>
                <a:latin typeface="Poppins"/>
                <a:ea typeface="Poppins"/>
                <a:cs typeface="Poppins"/>
                <a:sym typeface="Poppins"/>
              </a:rPr>
              <a:t>What is the job of the president?</a:t>
            </a:r>
            <a:endParaRPr sz="2600">
              <a:latin typeface="Poppins"/>
              <a:ea typeface="Poppins"/>
              <a:cs typeface="Poppins"/>
              <a:sym typeface="Poppins"/>
            </a:endParaRPr>
          </a:p>
        </p:txBody>
      </p:sp>
      <p:pic>
        <p:nvPicPr>
          <p:cNvPr id="381" name="Google Shape;381;p39"/>
          <p:cNvPicPr preferRelativeResize="0"/>
          <p:nvPr/>
        </p:nvPicPr>
        <p:blipFill rotWithShape="1">
          <a:blip r:embed="rId3">
            <a:alphaModFix/>
          </a:blip>
          <a:srcRect b="0" l="0" r="1107" t="0"/>
          <a:stretch/>
        </p:blipFill>
        <p:spPr>
          <a:xfrm>
            <a:off x="3726325" y="527075"/>
            <a:ext cx="5075074" cy="3788924"/>
          </a:xfrm>
          <a:prstGeom prst="rect">
            <a:avLst/>
          </a:prstGeom>
          <a:noFill/>
          <a:ln>
            <a:noFill/>
          </a:ln>
          <a:effectLst>
            <a:outerShdw blurRad="57150" rotWithShape="0" algn="bl" dir="5400000" dist="19050">
              <a:srgbClr val="000000">
                <a:alpha val="50000"/>
              </a:srgbClr>
            </a:outerShdw>
          </a:effectLst>
        </p:spPr>
      </p:pic>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85" name="Shape 385"/>
        <p:cNvGrpSpPr/>
        <p:nvPr/>
      </p:nvGrpSpPr>
      <p:grpSpPr>
        <a:xfrm>
          <a:off x="0" y="0"/>
          <a:ext cx="0" cy="0"/>
          <a:chOff x="0" y="0"/>
          <a:chExt cx="0" cy="0"/>
        </a:xfrm>
      </p:grpSpPr>
      <p:sp>
        <p:nvSpPr>
          <p:cNvPr id="386" name="Google Shape;386;p40"/>
          <p:cNvSpPr txBox="1"/>
          <p:nvPr>
            <p:ph idx="4294967295" type="title"/>
          </p:nvPr>
        </p:nvSpPr>
        <p:spPr>
          <a:xfrm>
            <a:off x="721650" y="88150"/>
            <a:ext cx="7700700" cy="5727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 sz="2400">
                <a:solidFill>
                  <a:schemeClr val="accent2"/>
                </a:solidFill>
                <a:latin typeface="Poppins"/>
                <a:ea typeface="Poppins"/>
                <a:cs typeface="Poppins"/>
                <a:sym typeface="Poppins"/>
              </a:rPr>
              <a:t>“If I were President” Video</a:t>
            </a:r>
            <a:endParaRPr sz="2400">
              <a:solidFill>
                <a:schemeClr val="accent2"/>
              </a:solidFill>
              <a:latin typeface="Poppins"/>
              <a:ea typeface="Poppins"/>
              <a:cs typeface="Poppins"/>
              <a:sym typeface="Poppins"/>
            </a:endParaRPr>
          </a:p>
        </p:txBody>
      </p:sp>
      <p:pic>
        <p:nvPicPr>
          <p:cNvPr id="387" name="Google Shape;387;p40" title="If I were President Video.mp4">
            <a:hlinkClick r:id="rId3"/>
          </p:cNvPr>
          <p:cNvPicPr preferRelativeResize="0"/>
          <p:nvPr/>
        </p:nvPicPr>
        <p:blipFill>
          <a:blip r:embed="rId4">
            <a:alphaModFix/>
          </a:blip>
          <a:stretch>
            <a:fillRect/>
          </a:stretch>
        </p:blipFill>
        <p:spPr>
          <a:xfrm>
            <a:off x="914400" y="660850"/>
            <a:ext cx="7315181" cy="4114800"/>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91" name="Shape 391"/>
        <p:cNvGrpSpPr/>
        <p:nvPr/>
      </p:nvGrpSpPr>
      <p:grpSpPr>
        <a:xfrm>
          <a:off x="0" y="0"/>
          <a:ext cx="0" cy="0"/>
          <a:chOff x="0" y="0"/>
          <a:chExt cx="0" cy="0"/>
        </a:xfrm>
      </p:grpSpPr>
      <p:sp>
        <p:nvSpPr>
          <p:cNvPr id="392" name="Google Shape;392;p41"/>
          <p:cNvSpPr txBox="1"/>
          <p:nvPr>
            <p:ph idx="4294967295" type="title"/>
          </p:nvPr>
        </p:nvSpPr>
        <p:spPr>
          <a:xfrm>
            <a:off x="721650" y="119625"/>
            <a:ext cx="7700700" cy="10980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 sz="2300">
                <a:solidFill>
                  <a:schemeClr val="accent2"/>
                </a:solidFill>
                <a:latin typeface="Poppins"/>
                <a:ea typeface="Poppins"/>
                <a:cs typeface="Poppins"/>
                <a:sym typeface="Poppins"/>
              </a:rPr>
              <a:t>If I Were President</a:t>
            </a:r>
            <a:endParaRPr sz="2300">
              <a:solidFill>
                <a:schemeClr val="accent2"/>
              </a:solidFill>
              <a:latin typeface="Poppins"/>
              <a:ea typeface="Poppins"/>
              <a:cs typeface="Poppins"/>
              <a:sym typeface="Poppins"/>
            </a:endParaRPr>
          </a:p>
          <a:p>
            <a:pPr indent="0" lvl="0" marL="0" rtl="0" algn="ctr">
              <a:spcBef>
                <a:spcPts val="0"/>
              </a:spcBef>
              <a:spcAft>
                <a:spcPts val="0"/>
              </a:spcAft>
              <a:buNone/>
            </a:pPr>
            <a:r>
              <a:rPr b="0" i="1" lang="en" sz="2300">
                <a:solidFill>
                  <a:schemeClr val="accent1"/>
                </a:solidFill>
                <a:latin typeface="Poppins"/>
                <a:ea typeface="Poppins"/>
                <a:cs typeface="Poppins"/>
                <a:sym typeface="Poppins"/>
              </a:rPr>
              <a:t>Essay Contest</a:t>
            </a:r>
            <a:endParaRPr b="0" i="1" sz="2300">
              <a:solidFill>
                <a:schemeClr val="accent1"/>
              </a:solidFill>
              <a:latin typeface="Poppins"/>
              <a:ea typeface="Poppins"/>
              <a:cs typeface="Poppins"/>
              <a:sym typeface="Poppins"/>
            </a:endParaRPr>
          </a:p>
        </p:txBody>
      </p:sp>
      <p:sp>
        <p:nvSpPr>
          <p:cNvPr id="393" name="Google Shape;393;p41"/>
          <p:cNvSpPr txBox="1"/>
          <p:nvPr/>
        </p:nvSpPr>
        <p:spPr>
          <a:xfrm>
            <a:off x="1129050" y="1157350"/>
            <a:ext cx="6885900" cy="1650000"/>
          </a:xfrm>
          <a:prstGeom prst="rect">
            <a:avLst/>
          </a:prstGeom>
          <a:solidFill>
            <a:schemeClr val="lt1"/>
          </a:solidFill>
          <a:ln cap="flat" cmpd="sng" w="28575">
            <a:solidFill>
              <a:schemeClr val="accent1"/>
            </a:solidFill>
            <a:prstDash val="dash"/>
            <a:round/>
            <a:headEnd len="sm" w="sm" type="none"/>
            <a:tailEnd len="sm" w="sm" type="none"/>
          </a:ln>
        </p:spPr>
        <p:txBody>
          <a:bodyPr anchorCtr="0" anchor="t" bIns="91425" lIns="91425" spcFirstLastPara="1" rIns="91425" wrap="square" tIns="91425">
            <a:spAutoFit/>
          </a:bodyPr>
          <a:lstStyle/>
          <a:p>
            <a:pPr indent="-336550" lvl="0" marL="457200" rtl="0" algn="l">
              <a:lnSpc>
                <a:spcPct val="115000"/>
              </a:lnSpc>
              <a:spcBef>
                <a:spcPts val="1200"/>
              </a:spcBef>
              <a:spcAft>
                <a:spcPts val="0"/>
              </a:spcAft>
              <a:buClr>
                <a:schemeClr val="accent2"/>
              </a:buClr>
              <a:buSzPts val="1700"/>
              <a:buFont typeface="Poppins"/>
              <a:buAutoNum type="arabicPeriod"/>
            </a:pPr>
            <a:r>
              <a:rPr b="1" lang="en" sz="1700">
                <a:solidFill>
                  <a:schemeClr val="accent2"/>
                </a:solidFill>
                <a:latin typeface="Poppins"/>
                <a:ea typeface="Poppins"/>
                <a:cs typeface="Poppins"/>
                <a:sym typeface="Poppins"/>
              </a:rPr>
              <a:t>After the video, b</a:t>
            </a:r>
            <a:r>
              <a:rPr b="1" lang="en" sz="1700">
                <a:solidFill>
                  <a:schemeClr val="accent2"/>
                </a:solidFill>
                <a:latin typeface="Poppins"/>
                <a:ea typeface="Poppins"/>
                <a:cs typeface="Poppins"/>
                <a:sym typeface="Poppins"/>
              </a:rPr>
              <a:t>rainstorm ideas for your essay</a:t>
            </a:r>
            <a:endParaRPr sz="1700">
              <a:solidFill>
                <a:schemeClr val="accent2"/>
              </a:solidFill>
              <a:latin typeface="Poppins"/>
              <a:ea typeface="Poppins"/>
              <a:cs typeface="Poppins"/>
              <a:sym typeface="Poppins"/>
            </a:endParaRPr>
          </a:p>
          <a:p>
            <a:pPr indent="-336550" lvl="0" marL="457200" rtl="0" algn="l">
              <a:lnSpc>
                <a:spcPct val="115000"/>
              </a:lnSpc>
              <a:spcBef>
                <a:spcPts val="0"/>
              </a:spcBef>
              <a:spcAft>
                <a:spcPts val="0"/>
              </a:spcAft>
              <a:buClr>
                <a:schemeClr val="accent2"/>
              </a:buClr>
              <a:buSzPts val="1700"/>
              <a:buFont typeface="Poppins"/>
              <a:buAutoNum type="arabicPeriod"/>
            </a:pPr>
            <a:r>
              <a:rPr b="1" lang="en" sz="1700">
                <a:solidFill>
                  <a:schemeClr val="accent2"/>
                </a:solidFill>
                <a:latin typeface="Poppins"/>
                <a:ea typeface="Poppins"/>
                <a:cs typeface="Poppins"/>
                <a:sym typeface="Poppins"/>
              </a:rPr>
              <a:t>Writing the Essay</a:t>
            </a:r>
            <a:r>
              <a:rPr lang="en" sz="1700">
                <a:solidFill>
                  <a:schemeClr val="accent2"/>
                </a:solidFill>
                <a:latin typeface="Poppins"/>
                <a:ea typeface="Poppins"/>
                <a:cs typeface="Poppins"/>
                <a:sym typeface="Poppins"/>
              </a:rPr>
              <a:t>: Respond to the prompt: "If you were the president, what would you do?"</a:t>
            </a:r>
            <a:endParaRPr sz="1700">
              <a:solidFill>
                <a:schemeClr val="accent2"/>
              </a:solidFill>
              <a:latin typeface="Poppins"/>
              <a:ea typeface="Poppins"/>
              <a:cs typeface="Poppins"/>
              <a:sym typeface="Poppins"/>
            </a:endParaRPr>
          </a:p>
          <a:p>
            <a:pPr indent="-336550" lvl="0" marL="457200" rtl="0" algn="l">
              <a:lnSpc>
                <a:spcPct val="115000"/>
              </a:lnSpc>
              <a:spcBef>
                <a:spcPts val="0"/>
              </a:spcBef>
              <a:spcAft>
                <a:spcPts val="0"/>
              </a:spcAft>
              <a:buClr>
                <a:schemeClr val="accent2"/>
              </a:buClr>
              <a:buSzPts val="1700"/>
              <a:buFont typeface="Poppins"/>
              <a:buAutoNum type="arabicPeriod"/>
            </a:pPr>
            <a:r>
              <a:rPr b="1" lang="en" sz="1700">
                <a:solidFill>
                  <a:schemeClr val="accent2"/>
                </a:solidFill>
                <a:latin typeface="Poppins"/>
                <a:ea typeface="Poppins"/>
                <a:cs typeface="Poppins"/>
                <a:sym typeface="Poppins"/>
              </a:rPr>
              <a:t>Need Help?</a:t>
            </a:r>
            <a:r>
              <a:rPr lang="en" sz="1700">
                <a:solidFill>
                  <a:schemeClr val="accent2"/>
                </a:solidFill>
                <a:latin typeface="Poppins"/>
                <a:ea typeface="Poppins"/>
                <a:cs typeface="Poppins"/>
                <a:sym typeface="Poppins"/>
              </a:rPr>
              <a:t> Use the questions below from the video to help you generate ideas!</a:t>
            </a:r>
            <a:endParaRPr b="1" sz="1900">
              <a:solidFill>
                <a:schemeClr val="accent2"/>
              </a:solidFill>
              <a:latin typeface="Poppins"/>
              <a:ea typeface="Poppins"/>
              <a:cs typeface="Poppins"/>
              <a:sym typeface="Poppins"/>
            </a:endParaRPr>
          </a:p>
        </p:txBody>
      </p:sp>
      <p:sp>
        <p:nvSpPr>
          <p:cNvPr id="394" name="Google Shape;394;p41"/>
          <p:cNvSpPr txBox="1"/>
          <p:nvPr/>
        </p:nvSpPr>
        <p:spPr>
          <a:xfrm>
            <a:off x="1506900" y="3028150"/>
            <a:ext cx="6130200" cy="1391400"/>
          </a:xfrm>
          <a:prstGeom prst="rect">
            <a:avLst/>
          </a:prstGeom>
          <a:noFill/>
          <a:ln>
            <a:noFill/>
          </a:ln>
        </p:spPr>
        <p:txBody>
          <a:bodyPr anchorCtr="0" anchor="t" bIns="91425" lIns="91425" spcFirstLastPara="1" rIns="91425" wrap="square" tIns="91425">
            <a:spAutoFit/>
          </a:bodyPr>
          <a:lstStyle/>
          <a:p>
            <a:pPr indent="-317500" lvl="0" marL="457200" rtl="0" algn="l">
              <a:lnSpc>
                <a:spcPct val="115000"/>
              </a:lnSpc>
              <a:spcBef>
                <a:spcPts val="1200"/>
              </a:spcBef>
              <a:spcAft>
                <a:spcPts val="0"/>
              </a:spcAft>
              <a:buClr>
                <a:schemeClr val="accent1"/>
              </a:buClr>
              <a:buSzPts val="1400"/>
              <a:buFont typeface="Poppins"/>
              <a:buChar char="★"/>
            </a:pPr>
            <a:r>
              <a:rPr i="1" lang="en">
                <a:solidFill>
                  <a:schemeClr val="accent1"/>
                </a:solidFill>
                <a:latin typeface="Poppins"/>
                <a:ea typeface="Poppins"/>
                <a:cs typeface="Poppins"/>
                <a:sym typeface="Poppins"/>
              </a:rPr>
              <a:t>What does it mean to be president?</a:t>
            </a:r>
            <a:endParaRPr i="1">
              <a:solidFill>
                <a:schemeClr val="accent1"/>
              </a:solidFill>
              <a:latin typeface="Poppins"/>
              <a:ea typeface="Poppins"/>
              <a:cs typeface="Poppins"/>
              <a:sym typeface="Poppins"/>
            </a:endParaRPr>
          </a:p>
          <a:p>
            <a:pPr indent="-317500" lvl="0" marL="457200" rtl="0" algn="l">
              <a:lnSpc>
                <a:spcPct val="115000"/>
              </a:lnSpc>
              <a:spcBef>
                <a:spcPts val="0"/>
              </a:spcBef>
              <a:spcAft>
                <a:spcPts val="0"/>
              </a:spcAft>
              <a:buClr>
                <a:schemeClr val="accent1"/>
              </a:buClr>
              <a:buSzPts val="1400"/>
              <a:buFont typeface="Poppins"/>
              <a:buChar char="★"/>
            </a:pPr>
            <a:r>
              <a:rPr i="1" lang="en">
                <a:solidFill>
                  <a:schemeClr val="accent1"/>
                </a:solidFill>
                <a:latin typeface="Poppins"/>
                <a:ea typeface="Poppins"/>
                <a:cs typeface="Poppins"/>
                <a:sym typeface="Poppins"/>
              </a:rPr>
              <a:t>What are the characteristics of the president?</a:t>
            </a:r>
            <a:endParaRPr i="1">
              <a:solidFill>
                <a:schemeClr val="accent1"/>
              </a:solidFill>
              <a:latin typeface="Poppins"/>
              <a:ea typeface="Poppins"/>
              <a:cs typeface="Poppins"/>
              <a:sym typeface="Poppins"/>
            </a:endParaRPr>
          </a:p>
          <a:p>
            <a:pPr indent="-317500" lvl="0" marL="457200" rtl="0" algn="l">
              <a:lnSpc>
                <a:spcPct val="115000"/>
              </a:lnSpc>
              <a:spcBef>
                <a:spcPts val="0"/>
              </a:spcBef>
              <a:spcAft>
                <a:spcPts val="0"/>
              </a:spcAft>
              <a:buClr>
                <a:schemeClr val="accent1"/>
              </a:buClr>
              <a:buSzPts val="1400"/>
              <a:buFont typeface="Poppins"/>
              <a:buChar char="★"/>
            </a:pPr>
            <a:r>
              <a:rPr i="1" lang="en">
                <a:solidFill>
                  <a:schemeClr val="accent1"/>
                </a:solidFill>
                <a:latin typeface="Poppins"/>
                <a:ea typeface="Poppins"/>
                <a:cs typeface="Poppins"/>
                <a:sym typeface="Poppins"/>
              </a:rPr>
              <a:t>What do you think it would be like to live in the White House?</a:t>
            </a:r>
            <a:endParaRPr i="1">
              <a:solidFill>
                <a:schemeClr val="accent1"/>
              </a:solidFill>
              <a:latin typeface="Poppins"/>
              <a:ea typeface="Poppins"/>
              <a:cs typeface="Poppins"/>
              <a:sym typeface="Poppins"/>
            </a:endParaRPr>
          </a:p>
          <a:p>
            <a:pPr indent="-317500" lvl="0" marL="457200" rtl="0" algn="l">
              <a:lnSpc>
                <a:spcPct val="115000"/>
              </a:lnSpc>
              <a:spcBef>
                <a:spcPts val="0"/>
              </a:spcBef>
              <a:spcAft>
                <a:spcPts val="0"/>
              </a:spcAft>
              <a:buClr>
                <a:schemeClr val="accent1"/>
              </a:buClr>
              <a:buSzPts val="1400"/>
              <a:buFont typeface="Poppins"/>
              <a:buChar char="★"/>
            </a:pPr>
            <a:r>
              <a:rPr i="1" lang="en">
                <a:solidFill>
                  <a:schemeClr val="accent1"/>
                </a:solidFill>
                <a:latin typeface="Poppins"/>
                <a:ea typeface="Poppins"/>
                <a:cs typeface="Poppins"/>
                <a:sym typeface="Poppins"/>
              </a:rPr>
              <a:t>What would you say to the people who voted for you?</a:t>
            </a:r>
            <a:endParaRPr i="1">
              <a:solidFill>
                <a:schemeClr val="accent1"/>
              </a:solidFill>
              <a:latin typeface="Poppins"/>
              <a:ea typeface="Poppins"/>
              <a:cs typeface="Poppins"/>
              <a:sym typeface="Poppins"/>
            </a:endParaRPr>
          </a:p>
          <a:p>
            <a:pPr indent="-317500" lvl="0" marL="457200" rtl="0" algn="l">
              <a:lnSpc>
                <a:spcPct val="115000"/>
              </a:lnSpc>
              <a:spcBef>
                <a:spcPts val="0"/>
              </a:spcBef>
              <a:spcAft>
                <a:spcPts val="0"/>
              </a:spcAft>
              <a:buClr>
                <a:schemeClr val="accent1"/>
              </a:buClr>
              <a:buSzPts val="1400"/>
              <a:buFont typeface="Poppins"/>
              <a:buChar char="★"/>
            </a:pPr>
            <a:r>
              <a:rPr i="1" lang="en">
                <a:solidFill>
                  <a:schemeClr val="accent1"/>
                </a:solidFill>
                <a:latin typeface="Poppins"/>
                <a:ea typeface="Poppins"/>
                <a:cs typeface="Poppins"/>
                <a:sym typeface="Poppins"/>
              </a:rPr>
              <a:t>What would you want to focus on as president?</a:t>
            </a:r>
            <a:endParaRPr i="1">
              <a:solidFill>
                <a:schemeClr val="accent1"/>
              </a:solidFill>
              <a:latin typeface="Poppins"/>
              <a:ea typeface="Poppins"/>
              <a:cs typeface="Poppins"/>
              <a:sym typeface="Poppins"/>
            </a:endParaRPr>
          </a:p>
        </p:txBody>
      </p:sp>
      <p:sp>
        <p:nvSpPr>
          <p:cNvPr id="395" name="Google Shape;395;p41"/>
          <p:cNvSpPr txBox="1"/>
          <p:nvPr/>
        </p:nvSpPr>
        <p:spPr>
          <a:xfrm>
            <a:off x="1404300" y="4506250"/>
            <a:ext cx="6335400" cy="432300"/>
          </a:xfrm>
          <a:prstGeom prst="rect">
            <a:avLst/>
          </a:prstGeom>
          <a:solidFill>
            <a:schemeClr val="accent2"/>
          </a:solidFill>
          <a:ln>
            <a:noFill/>
          </a:ln>
        </p:spPr>
        <p:txBody>
          <a:bodyPr anchorCtr="0" anchor="t" bIns="91425" lIns="91425" spcFirstLastPara="1" rIns="91425" wrap="square" tIns="91425">
            <a:noAutofit/>
          </a:bodyPr>
          <a:lstStyle/>
          <a:p>
            <a:pPr indent="0" lvl="0" marL="0" rtl="0" algn="ctr">
              <a:spcBef>
                <a:spcPts val="0"/>
              </a:spcBef>
              <a:spcAft>
                <a:spcPts val="0"/>
              </a:spcAft>
              <a:buNone/>
            </a:pPr>
            <a:r>
              <a:rPr b="1" lang="en" sz="1800">
                <a:solidFill>
                  <a:schemeClr val="lt1"/>
                </a:solidFill>
                <a:latin typeface="Poppins"/>
                <a:ea typeface="Poppins"/>
                <a:cs typeface="Poppins"/>
                <a:sym typeface="Poppins"/>
              </a:rPr>
              <a:t>Essays can be submitted on savvas.com/election</a:t>
            </a:r>
            <a:endParaRPr b="1" sz="1800">
              <a:solidFill>
                <a:schemeClr val="lt1"/>
              </a:solidFill>
              <a:latin typeface="Poppins"/>
              <a:ea typeface="Poppins"/>
              <a:cs typeface="Poppins"/>
              <a:sym typeface="Poppins"/>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99" name="Shape 399"/>
        <p:cNvGrpSpPr/>
        <p:nvPr/>
      </p:nvGrpSpPr>
      <p:grpSpPr>
        <a:xfrm>
          <a:off x="0" y="0"/>
          <a:ext cx="0" cy="0"/>
          <a:chOff x="0" y="0"/>
          <a:chExt cx="0" cy="0"/>
        </a:xfrm>
      </p:grpSpPr>
      <p:sp>
        <p:nvSpPr>
          <p:cNvPr id="400" name="Google Shape;400;p42"/>
          <p:cNvSpPr txBox="1"/>
          <p:nvPr>
            <p:ph type="title"/>
          </p:nvPr>
        </p:nvSpPr>
        <p:spPr>
          <a:xfrm>
            <a:off x="0" y="1424700"/>
            <a:ext cx="9144000" cy="10809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 sz="4800">
                <a:latin typeface="Poppins"/>
                <a:ea typeface="Poppins"/>
                <a:cs typeface="Poppins"/>
                <a:sym typeface="Poppins"/>
              </a:rPr>
              <a:t>Sticky Notes</a:t>
            </a:r>
            <a:endParaRPr sz="4800">
              <a:latin typeface="Poppins"/>
              <a:ea typeface="Poppins"/>
              <a:cs typeface="Poppins"/>
              <a:sym typeface="Poppins"/>
            </a:endParaRPr>
          </a:p>
        </p:txBody>
      </p:sp>
      <p:sp>
        <p:nvSpPr>
          <p:cNvPr id="401" name="Google Shape;401;p42"/>
          <p:cNvSpPr txBox="1"/>
          <p:nvPr>
            <p:ph idx="1" type="subTitle"/>
          </p:nvPr>
        </p:nvSpPr>
        <p:spPr>
          <a:xfrm>
            <a:off x="2414850" y="2340825"/>
            <a:ext cx="4314300" cy="1166400"/>
          </a:xfrm>
          <a:prstGeom prst="rect">
            <a:avLst/>
          </a:prstGeom>
          <a:solidFill>
            <a:schemeClr val="lt1"/>
          </a:solidFill>
        </p:spPr>
        <p:txBody>
          <a:bodyPr anchorCtr="0" anchor="t" bIns="91425" lIns="91425" spcFirstLastPara="1" rIns="91425" wrap="square" tIns="91425">
            <a:noAutofit/>
          </a:bodyPr>
          <a:lstStyle/>
          <a:p>
            <a:pPr indent="0" lvl="0" marL="0" rtl="0" algn="ctr">
              <a:spcBef>
                <a:spcPts val="0"/>
              </a:spcBef>
              <a:spcAft>
                <a:spcPts val="0"/>
              </a:spcAft>
              <a:buNone/>
            </a:pPr>
            <a:r>
              <a:rPr b="1" lang="en" sz="2000">
                <a:latin typeface="Poppins"/>
                <a:ea typeface="Poppins"/>
                <a:cs typeface="Poppins"/>
                <a:sym typeface="Poppins"/>
              </a:rPr>
              <a:t>What does a president do? Write your answer on a sticky note!</a:t>
            </a:r>
            <a:endParaRPr b="1" sz="2000">
              <a:latin typeface="Poppins"/>
              <a:ea typeface="Poppins"/>
              <a:cs typeface="Poppins"/>
              <a:sym typeface="Poppins"/>
            </a:endParaRPr>
          </a:p>
        </p:txBody>
      </p:sp>
      <p:pic>
        <p:nvPicPr>
          <p:cNvPr id="402" name="Google Shape;402;p42"/>
          <p:cNvPicPr preferRelativeResize="0"/>
          <p:nvPr/>
        </p:nvPicPr>
        <p:blipFill rotWithShape="1">
          <a:blip r:embed="rId3">
            <a:alphaModFix/>
          </a:blip>
          <a:srcRect b="39162" l="0" r="0" t="40440"/>
          <a:stretch/>
        </p:blipFill>
        <p:spPr>
          <a:xfrm>
            <a:off x="104025" y="65200"/>
            <a:ext cx="4528850" cy="923725"/>
          </a:xfrm>
          <a:prstGeom prst="rect">
            <a:avLst/>
          </a:prstGeom>
          <a:noFill/>
          <a:ln>
            <a:noFill/>
          </a:ln>
        </p:spPr>
      </p:pic>
      <p:pic>
        <p:nvPicPr>
          <p:cNvPr id="403" name="Google Shape;403;p42"/>
          <p:cNvPicPr preferRelativeResize="0"/>
          <p:nvPr/>
        </p:nvPicPr>
        <p:blipFill rotWithShape="1">
          <a:blip r:embed="rId4">
            <a:alphaModFix/>
          </a:blip>
          <a:srcRect b="39162" l="0" r="0" t="40440"/>
          <a:stretch/>
        </p:blipFill>
        <p:spPr>
          <a:xfrm>
            <a:off x="4560150" y="4133813"/>
            <a:ext cx="4528850" cy="923725"/>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07" name="Shape 407"/>
        <p:cNvGrpSpPr/>
        <p:nvPr/>
      </p:nvGrpSpPr>
      <p:grpSpPr>
        <a:xfrm>
          <a:off x="0" y="0"/>
          <a:ext cx="0" cy="0"/>
          <a:chOff x="0" y="0"/>
          <a:chExt cx="0" cy="0"/>
        </a:xfrm>
      </p:grpSpPr>
      <p:sp>
        <p:nvSpPr>
          <p:cNvPr id="408" name="Google Shape;408;p43"/>
          <p:cNvSpPr txBox="1"/>
          <p:nvPr>
            <p:ph type="title"/>
          </p:nvPr>
        </p:nvSpPr>
        <p:spPr>
          <a:xfrm>
            <a:off x="0" y="1424700"/>
            <a:ext cx="9144000" cy="10809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 sz="4800">
                <a:latin typeface="Poppins"/>
                <a:ea typeface="Poppins"/>
                <a:cs typeface="Poppins"/>
                <a:sym typeface="Poppins"/>
              </a:rPr>
              <a:t>Conversation with History</a:t>
            </a:r>
            <a:endParaRPr sz="4800">
              <a:latin typeface="Poppins"/>
              <a:ea typeface="Poppins"/>
              <a:cs typeface="Poppins"/>
              <a:sym typeface="Poppins"/>
            </a:endParaRPr>
          </a:p>
        </p:txBody>
      </p:sp>
      <p:sp>
        <p:nvSpPr>
          <p:cNvPr id="409" name="Google Shape;409;p43"/>
          <p:cNvSpPr txBox="1"/>
          <p:nvPr>
            <p:ph idx="1" type="subTitle"/>
          </p:nvPr>
        </p:nvSpPr>
        <p:spPr>
          <a:xfrm>
            <a:off x="2414850" y="2340825"/>
            <a:ext cx="4314300" cy="1166400"/>
          </a:xfrm>
          <a:prstGeom prst="rect">
            <a:avLst/>
          </a:prstGeom>
          <a:solidFill>
            <a:schemeClr val="lt1"/>
          </a:solidFill>
        </p:spPr>
        <p:txBody>
          <a:bodyPr anchorCtr="0" anchor="t" bIns="91425" lIns="91425" spcFirstLastPara="1" rIns="91425" wrap="square" tIns="91425">
            <a:noAutofit/>
          </a:bodyPr>
          <a:lstStyle/>
          <a:p>
            <a:pPr indent="0" lvl="0" marL="0" rtl="0" algn="ctr">
              <a:spcBef>
                <a:spcPts val="0"/>
              </a:spcBef>
              <a:spcAft>
                <a:spcPts val="0"/>
              </a:spcAft>
              <a:buNone/>
            </a:pPr>
            <a:r>
              <a:rPr b="1" lang="en" sz="1800">
                <a:latin typeface="Poppins"/>
                <a:ea typeface="Poppins"/>
                <a:cs typeface="Poppins"/>
                <a:sym typeface="Poppins"/>
              </a:rPr>
              <a:t>If you could ask a former president what makes a good leader, who would you ask?</a:t>
            </a:r>
            <a:endParaRPr b="1" sz="1800">
              <a:latin typeface="Poppins"/>
              <a:ea typeface="Poppins"/>
              <a:cs typeface="Poppins"/>
              <a:sym typeface="Poppins"/>
            </a:endParaRPr>
          </a:p>
          <a:p>
            <a:pPr indent="0" lvl="0" marL="0" rtl="0" algn="ctr">
              <a:spcBef>
                <a:spcPts val="0"/>
              </a:spcBef>
              <a:spcAft>
                <a:spcPts val="0"/>
              </a:spcAft>
              <a:buNone/>
            </a:pPr>
            <a:r>
              <a:rPr b="1" lang="en" sz="1800">
                <a:latin typeface="Poppins"/>
                <a:ea typeface="Poppins"/>
                <a:cs typeface="Poppins"/>
                <a:sym typeface="Poppins"/>
              </a:rPr>
              <a:t>What do you think they would say?</a:t>
            </a:r>
            <a:endParaRPr b="1" sz="1800">
              <a:latin typeface="Poppins"/>
              <a:ea typeface="Poppins"/>
              <a:cs typeface="Poppins"/>
              <a:sym typeface="Poppins"/>
            </a:endParaRPr>
          </a:p>
        </p:txBody>
      </p:sp>
      <p:pic>
        <p:nvPicPr>
          <p:cNvPr id="410" name="Google Shape;410;p43"/>
          <p:cNvPicPr preferRelativeResize="0"/>
          <p:nvPr/>
        </p:nvPicPr>
        <p:blipFill rotWithShape="1">
          <a:blip r:embed="rId3">
            <a:alphaModFix/>
          </a:blip>
          <a:srcRect b="39162" l="0" r="0" t="40440"/>
          <a:stretch/>
        </p:blipFill>
        <p:spPr>
          <a:xfrm>
            <a:off x="104025" y="65200"/>
            <a:ext cx="4528850" cy="923725"/>
          </a:xfrm>
          <a:prstGeom prst="rect">
            <a:avLst/>
          </a:prstGeom>
          <a:noFill/>
          <a:ln>
            <a:noFill/>
          </a:ln>
        </p:spPr>
      </p:pic>
      <p:pic>
        <p:nvPicPr>
          <p:cNvPr id="411" name="Google Shape;411;p43"/>
          <p:cNvPicPr preferRelativeResize="0"/>
          <p:nvPr/>
        </p:nvPicPr>
        <p:blipFill rotWithShape="1">
          <a:blip r:embed="rId4">
            <a:alphaModFix/>
          </a:blip>
          <a:srcRect b="39162" l="0" r="0" t="40440"/>
          <a:stretch/>
        </p:blipFill>
        <p:spPr>
          <a:xfrm>
            <a:off x="4560150" y="4133813"/>
            <a:ext cx="4528850" cy="923725"/>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Election in Social Media by Slidesgo">
  <a:themeElements>
    <a:clrScheme name="Simple Light">
      <a:dk1>
        <a:srgbClr val="000000"/>
      </a:dk1>
      <a:lt1>
        <a:srgbClr val="FFFFFF"/>
      </a:lt1>
      <a:dk2>
        <a:srgbClr val="263238"/>
      </a:dk2>
      <a:lt2>
        <a:srgbClr val="EEEEEE"/>
      </a:lt2>
      <a:accent1>
        <a:srgbClr val="AF2B39"/>
      </a:accent1>
      <a:accent2>
        <a:srgbClr val="0A3161"/>
      </a:accent2>
      <a:accent3>
        <a:srgbClr val="DE4647"/>
      </a:accent3>
      <a:accent4>
        <a:srgbClr val="004A8A"/>
      </a:accent4>
      <a:accent5>
        <a:srgbClr val="0098CE"/>
      </a:accent5>
      <a:accent6>
        <a:srgbClr val="EEEEEE"/>
      </a:accent6>
      <a:hlink>
        <a:srgbClr val="000000"/>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