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Poppins"/>
      <p:regular r:id="rId29"/>
      <p:bold r:id="rId30"/>
      <p:italic r:id="rId31"/>
      <p:boldItalic r:id="rId32"/>
    </p:embeddedFont>
    <p:embeddedFont>
      <p:font typeface="Barlow Condensed"/>
      <p:regular r:id="rId33"/>
      <p:bold r:id="rId34"/>
      <p:italic r:id="rId35"/>
      <p:boldItalic r:id="rId36"/>
    </p:embeddedFont>
    <p:embeddedFont>
      <p:font typeface="Poppins Light"/>
      <p:regular r:id="rId37"/>
      <p:bold r:id="rId38"/>
      <p:italic r:id="rId39"/>
      <p:boldItalic r:id="rId40"/>
    </p:embeddedFont>
    <p:embeddedFont>
      <p:font typeface="Public Sans"/>
      <p:regular r:id="rId41"/>
      <p:bold r:id="rId42"/>
      <p:italic r:id="rId43"/>
      <p:boldItalic r:id="rId44"/>
    </p:embeddedFont>
    <p:embeddedFont>
      <p:font typeface="Poppins Medium"/>
      <p:regular r:id="rId45"/>
      <p:bold r:id="rId46"/>
      <p:italic r:id="rId47"/>
      <p:boldItalic r:id="rId48"/>
    </p:embeddedFont>
    <p:embeddedFont>
      <p:font typeface="Montserrat ExtraBold"/>
      <p:bold r:id="rId49"/>
      <p:boldItalic r:id="rId50"/>
    </p:embeddedFont>
    <p:embeddedFont>
      <p:font typeface="Poppins SemiBold"/>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087AC05-E1E1-436D-97A6-4A67DE5FAC83}">
  <a:tblStyle styleId="{C087AC05-E1E1-436D-97A6-4A67DE5FAC83}"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PoppinsLight-boldItalic.fntdata"/><Relationship Id="rId42" Type="http://schemas.openxmlformats.org/officeDocument/2006/relationships/font" Target="fonts/PublicSans-bold.fntdata"/><Relationship Id="rId41" Type="http://schemas.openxmlformats.org/officeDocument/2006/relationships/font" Target="fonts/PublicSans-regular.fntdata"/><Relationship Id="rId44" Type="http://schemas.openxmlformats.org/officeDocument/2006/relationships/font" Target="fonts/PublicSans-boldItalic.fntdata"/><Relationship Id="rId43" Type="http://schemas.openxmlformats.org/officeDocument/2006/relationships/font" Target="fonts/PublicSans-italic.fntdata"/><Relationship Id="rId46" Type="http://schemas.openxmlformats.org/officeDocument/2006/relationships/font" Target="fonts/PoppinsMedium-bold.fntdata"/><Relationship Id="rId45" Type="http://schemas.openxmlformats.org/officeDocument/2006/relationships/font" Target="fonts/PoppinsMedium-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oppinsMedium-boldItalic.fntdata"/><Relationship Id="rId47" Type="http://schemas.openxmlformats.org/officeDocument/2006/relationships/font" Target="fonts/PoppinsMedium-italic.fntdata"/><Relationship Id="rId49" Type="http://schemas.openxmlformats.org/officeDocument/2006/relationships/font" Target="fonts/MontserratExtraBold-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oppins-italic.fntdata"/><Relationship Id="rId30" Type="http://schemas.openxmlformats.org/officeDocument/2006/relationships/font" Target="fonts/Poppins-bold.fntdata"/><Relationship Id="rId33" Type="http://schemas.openxmlformats.org/officeDocument/2006/relationships/font" Target="fonts/BarlowCondensed-regular.fntdata"/><Relationship Id="rId32" Type="http://schemas.openxmlformats.org/officeDocument/2006/relationships/font" Target="fonts/Poppins-boldItalic.fntdata"/><Relationship Id="rId35" Type="http://schemas.openxmlformats.org/officeDocument/2006/relationships/font" Target="fonts/BarlowCondensed-italic.fntdata"/><Relationship Id="rId34" Type="http://schemas.openxmlformats.org/officeDocument/2006/relationships/font" Target="fonts/BarlowCondensed-bold.fntdata"/><Relationship Id="rId37" Type="http://schemas.openxmlformats.org/officeDocument/2006/relationships/font" Target="fonts/PoppinsLight-regular.fntdata"/><Relationship Id="rId36" Type="http://schemas.openxmlformats.org/officeDocument/2006/relationships/font" Target="fonts/BarlowCondensed-boldItalic.fntdata"/><Relationship Id="rId39" Type="http://schemas.openxmlformats.org/officeDocument/2006/relationships/font" Target="fonts/PoppinsLight-italic.fntdata"/><Relationship Id="rId38" Type="http://schemas.openxmlformats.org/officeDocument/2006/relationships/font" Target="fonts/PoppinsLight-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font" Target="fonts/Poppins-regular.fntdata"/><Relationship Id="rId51" Type="http://schemas.openxmlformats.org/officeDocument/2006/relationships/font" Target="fonts/PoppinsSemiBold-regular.fntdata"/><Relationship Id="rId50" Type="http://schemas.openxmlformats.org/officeDocument/2006/relationships/font" Target="fonts/MontserratExtraBold-boldItalic.fntdata"/><Relationship Id="rId53" Type="http://schemas.openxmlformats.org/officeDocument/2006/relationships/font" Target="fonts/PoppinsSemiBold-italic.fntdata"/><Relationship Id="rId52" Type="http://schemas.openxmlformats.org/officeDocument/2006/relationships/font" Target="fonts/PoppinsSemiBold-bold.fntdata"/><Relationship Id="rId11" Type="http://schemas.openxmlformats.org/officeDocument/2006/relationships/slide" Target="slides/slide6.xml"/><Relationship Id="rId10" Type="http://schemas.openxmlformats.org/officeDocument/2006/relationships/slide" Target="slides/slide5.xml"/><Relationship Id="rId54" Type="http://schemas.openxmlformats.org/officeDocument/2006/relationships/font" Target="fonts/PoppinsSemiBold-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f0ad1fdd78_1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f0ad1fdd78_1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000">
                <a:solidFill>
                  <a:schemeClr val="dk1"/>
                </a:solidFill>
              </a:rPr>
              <a:t>Teacher Notes:</a:t>
            </a:r>
            <a:endParaRPr b="1"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Suggested strategy for 6-8 classrooms</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﻿﻿List a group of items/concepts/steps/causes/events on the board.</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﻿﻿Ask students to rank the items/steps... according to X criteria (which is most important, which had the greatest impact... most influential, essential, changed, affected).</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﻿﻿Ask students to provide a justification for the ranking decisions they made.</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﻿﻿Then ask students to work in pairs to share their rankings and justifications.</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﻿﻿Poll the class to see if there is agreement on the ranking.</a:t>
            </a:r>
            <a:br>
              <a:rPr lang="en" sz="1000">
                <a:solidFill>
                  <a:schemeClr val="dk1"/>
                </a:solidFill>
              </a:rPr>
            </a:br>
            <a:r>
              <a:rPr b="1" lang="en" sz="1000">
                <a:solidFill>
                  <a:schemeClr val="dk1"/>
                </a:solidFill>
              </a:rPr>
              <a:t>OR</a:t>
            </a:r>
            <a:endParaRPr b="1"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﻿﻿Place stickies on the board with key events from the lesson or topic.</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﻿﻿Break students into small groups and ask each group to go up and choose the sticky that they think describes the most significant event.</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﻿﻿Ask the group to discuss among themselves why they think it is most significant.</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﻿﻿Ask one person from each group to explain why the group chose that event.</a:t>
            </a:r>
            <a:endParaRPr sz="10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f2e52f3604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f2e52f3604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Teacher Notes:</a:t>
            </a:r>
            <a:endParaRPr b="1"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Suggested strategy for 9-12 classrooms</a:t>
            </a:r>
            <a:endParaRPr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Segment Article II into the four sections to be posted around the classroom</a:t>
            </a:r>
            <a:endParaRPr sz="1000"/>
          </a:p>
          <a:p>
            <a:pPr indent="-292100" lvl="0" marL="457200" rtl="0" algn="l">
              <a:lnSpc>
                <a:spcPct val="115000"/>
              </a:lnSpc>
              <a:spcBef>
                <a:spcPts val="0"/>
              </a:spcBef>
              <a:spcAft>
                <a:spcPts val="0"/>
              </a:spcAft>
              <a:buClr>
                <a:schemeClr val="dk1"/>
              </a:buClr>
              <a:buSzPts val="1000"/>
              <a:buChar char="●"/>
            </a:pPr>
            <a:r>
              <a:rPr lang="en" sz="1000"/>
              <a:t>Ask small groups to tour the room and discuss each passage.</a:t>
            </a:r>
            <a:endParaRPr sz="1000"/>
          </a:p>
          <a:p>
            <a:pPr indent="-292100" lvl="0" marL="457200" rtl="0" algn="l">
              <a:lnSpc>
                <a:spcPct val="115000"/>
              </a:lnSpc>
              <a:spcBef>
                <a:spcPts val="0"/>
              </a:spcBef>
              <a:spcAft>
                <a:spcPts val="0"/>
              </a:spcAft>
              <a:buClr>
                <a:schemeClr val="dk1"/>
              </a:buClr>
              <a:buSzPts val="1000"/>
              <a:buChar char="●"/>
            </a:pPr>
            <a:r>
              <a:rPr lang="en" sz="1000"/>
              <a:t>Summarize each passage as a class.</a:t>
            </a:r>
            <a:endParaRPr sz="1000"/>
          </a:p>
          <a:p>
            <a:pPr indent="-292100" lvl="0" marL="457200" rtl="0" algn="l">
              <a:lnSpc>
                <a:spcPct val="115000"/>
              </a:lnSpc>
              <a:spcBef>
                <a:spcPts val="0"/>
              </a:spcBef>
              <a:spcAft>
                <a:spcPts val="0"/>
              </a:spcAft>
              <a:buClr>
                <a:schemeClr val="dk1"/>
              </a:buClr>
              <a:buSzPts val="1000"/>
              <a:buChar char="●"/>
            </a:pPr>
            <a:r>
              <a:rPr lang="en" sz="1000"/>
              <a:t>Alternatively, assign each small group to a passage and have them summarize that passage for the rest of the class.</a:t>
            </a:r>
            <a:endParaRPr sz="10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f041a4a27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f041a4a27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efa320653d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2efa320653d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efa320653d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g2efa320653d_0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Teaching Suggestions</a:t>
            </a:r>
            <a:endParaRPr b="0"/>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The slides in this presentation walk students through the key elements of the Savvas lesson, with Teaching Suggestion notes available in presenter view. The slides are fully customizable for you to add and/or subtract to make the lesson your own. You can delete slides you know you won’t want to use, mark slides to be skipped so they won’t be seen or add slides to incorporate your own favorite assets. The teaching suggestions are also fully editable.</a:t>
            </a:r>
            <a:endParaRPr b="0"/>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   </a:t>
            </a:r>
            <a:endParaRPr b="0"/>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This slide presents the learning objectives for the lesson. The slides that follow each identify which objective is addressed.</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Differentiated Instruction</a:t>
            </a:r>
            <a:endParaRPr b="1"/>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Use these strategies to review content with students after they do the Exit Ticket. </a:t>
            </a:r>
            <a:endParaRPr b="0"/>
          </a:p>
          <a:p>
            <a:pPr indent="-171450" lvl="0" marL="171450" rtl="0" algn="l">
              <a:spcBef>
                <a:spcPts val="0"/>
              </a:spcBef>
              <a:spcAft>
                <a:spcPts val="0"/>
              </a:spcAft>
              <a:buClr>
                <a:schemeClr val="dk1"/>
              </a:buClr>
              <a:buSzPts val="1200"/>
              <a:buFont typeface="Arial"/>
              <a:buChar char="•"/>
            </a:pPr>
            <a:r>
              <a:rPr b="1" lang="en" sz="1200">
                <a:solidFill>
                  <a:schemeClr val="dk1"/>
                </a:solidFill>
                <a:latin typeface="Calibri"/>
                <a:ea typeface="Calibri"/>
                <a:cs typeface="Calibri"/>
                <a:sym typeface="Calibri"/>
              </a:rPr>
              <a:t>Special Needs</a:t>
            </a:r>
            <a:r>
              <a:rPr lang="en" sz="1200">
                <a:solidFill>
                  <a:schemeClr val="dk1"/>
                </a:solidFill>
                <a:latin typeface="Calibri"/>
                <a:ea typeface="Calibri"/>
                <a:cs typeface="Calibri"/>
                <a:sym typeface="Calibri"/>
              </a:rPr>
              <a:t> Ask students to draw pictures illustrating some of the roles of the president.</a:t>
            </a:r>
            <a:r>
              <a:rPr lang="en"/>
              <a:t>  </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Font typeface="Arial"/>
              <a:buChar char="•"/>
            </a:pPr>
            <a:r>
              <a:rPr b="1" lang="en" sz="1200">
                <a:solidFill>
                  <a:schemeClr val="dk1"/>
                </a:solidFill>
                <a:latin typeface="Calibri"/>
                <a:ea typeface="Calibri"/>
                <a:cs typeface="Calibri"/>
                <a:sym typeface="Calibri"/>
              </a:rPr>
              <a:t>Extra Support</a:t>
            </a:r>
            <a:r>
              <a:rPr lang="en" sz="1200">
                <a:solidFill>
                  <a:schemeClr val="dk1"/>
                </a:solidFill>
                <a:latin typeface="Calibri"/>
                <a:ea typeface="Calibri"/>
                <a:cs typeface="Calibri"/>
                <a:sym typeface="Calibri"/>
              </a:rPr>
              <a:t> The formal language in the excerpt from the Supreme Court’s decision in </a:t>
            </a:r>
            <a:r>
              <a:rPr i="1" lang="en" sz="1200">
                <a:solidFill>
                  <a:schemeClr val="dk1"/>
                </a:solidFill>
                <a:latin typeface="Calibri"/>
                <a:ea typeface="Calibri"/>
                <a:cs typeface="Calibri"/>
                <a:sym typeface="Calibri"/>
              </a:rPr>
              <a:t>United States</a:t>
            </a:r>
            <a:r>
              <a:rPr lang="en" sz="1200">
                <a:solidFill>
                  <a:schemeClr val="dk1"/>
                </a:solidFill>
                <a:latin typeface="Calibri"/>
                <a:ea typeface="Calibri"/>
                <a:cs typeface="Calibri"/>
                <a:sym typeface="Calibri"/>
              </a:rPr>
              <a:t> v. </a:t>
            </a:r>
            <a:r>
              <a:rPr i="1" lang="en" sz="1200">
                <a:solidFill>
                  <a:schemeClr val="dk1"/>
                </a:solidFill>
                <a:latin typeface="Calibri"/>
                <a:ea typeface="Calibri"/>
                <a:cs typeface="Calibri"/>
                <a:sym typeface="Calibri"/>
              </a:rPr>
              <a:t>Nixon</a:t>
            </a:r>
            <a:r>
              <a:rPr lang="en" sz="1200">
                <a:solidFill>
                  <a:schemeClr val="dk1"/>
                </a:solidFill>
                <a:latin typeface="Calibri"/>
                <a:ea typeface="Calibri"/>
                <a:cs typeface="Calibri"/>
                <a:sym typeface="Calibri"/>
              </a:rPr>
              <a:t> may present an obstacle to some students. Make sure they understand the meanings of the following words: </a:t>
            </a:r>
            <a:r>
              <a:rPr i="1" lang="en" sz="1200">
                <a:solidFill>
                  <a:schemeClr val="dk1"/>
                </a:solidFill>
                <a:latin typeface="Calibri"/>
                <a:ea typeface="Calibri"/>
                <a:cs typeface="Calibri"/>
                <a:sym typeface="Calibri"/>
              </a:rPr>
              <a:t>sustain</a:t>
            </a:r>
            <a:r>
              <a:rPr lang="en" sz="1200">
                <a:solidFill>
                  <a:schemeClr val="dk1"/>
                </a:solidFill>
                <a:latin typeface="Calibri"/>
                <a:ea typeface="Calibri"/>
                <a:cs typeface="Calibri"/>
                <a:sym typeface="Calibri"/>
              </a:rPr>
              <a:t> (support), </a:t>
            </a:r>
            <a:r>
              <a:rPr i="1" lang="en" sz="1200">
                <a:solidFill>
                  <a:schemeClr val="dk1"/>
                </a:solidFill>
                <a:latin typeface="Calibri"/>
                <a:ea typeface="Calibri"/>
                <a:cs typeface="Calibri"/>
                <a:sym typeface="Calibri"/>
              </a:rPr>
              <a:t>absolute</a:t>
            </a:r>
            <a:r>
              <a:rPr lang="en" sz="1200">
                <a:solidFill>
                  <a:schemeClr val="dk1"/>
                </a:solidFill>
                <a:latin typeface="Calibri"/>
                <a:ea typeface="Calibri"/>
                <a:cs typeface="Calibri"/>
                <a:sym typeface="Calibri"/>
              </a:rPr>
              <a:t> (total), </a:t>
            </a:r>
            <a:r>
              <a:rPr i="1" lang="en" sz="1200">
                <a:solidFill>
                  <a:schemeClr val="dk1"/>
                </a:solidFill>
                <a:latin typeface="Calibri"/>
                <a:ea typeface="Calibri"/>
                <a:cs typeface="Calibri"/>
                <a:sym typeface="Calibri"/>
              </a:rPr>
              <a:t>unqualified</a:t>
            </a:r>
            <a:r>
              <a:rPr lang="en" sz="1200">
                <a:solidFill>
                  <a:schemeClr val="dk1"/>
                </a:solidFill>
                <a:latin typeface="Calibri"/>
                <a:ea typeface="Calibri"/>
                <a:cs typeface="Calibri"/>
                <a:sym typeface="Calibri"/>
              </a:rPr>
              <a:t> (without limits), and </a:t>
            </a:r>
            <a:r>
              <a:rPr i="1" lang="en" sz="1200">
                <a:solidFill>
                  <a:schemeClr val="dk1"/>
                </a:solidFill>
                <a:latin typeface="Calibri"/>
                <a:ea typeface="Calibri"/>
                <a:cs typeface="Calibri"/>
                <a:sym typeface="Calibri"/>
              </a:rPr>
              <a:t>immunity</a:t>
            </a:r>
            <a:r>
              <a:rPr lang="en" sz="1200">
                <a:solidFill>
                  <a:schemeClr val="dk1"/>
                </a:solidFill>
                <a:latin typeface="Calibri"/>
                <a:ea typeface="Calibri"/>
                <a:cs typeface="Calibri"/>
                <a:sym typeface="Calibri"/>
              </a:rPr>
              <a:t> (protection), If they still have trouble understanding the gist of the decision, tell them Burger is saying that executive privilege may be necessary sometimes, but that there are limits and the president can’t use it to avoid all legal procedures.</a:t>
            </a:r>
            <a:r>
              <a:rPr lang="en"/>
              <a:t> </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Font typeface="Arial"/>
              <a:buChar char="•"/>
            </a:pPr>
            <a:r>
              <a:rPr b="1" lang="en" sz="1200">
                <a:solidFill>
                  <a:schemeClr val="dk1"/>
                </a:solidFill>
                <a:latin typeface="Calibri"/>
                <a:ea typeface="Calibri"/>
                <a:cs typeface="Calibri"/>
                <a:sym typeface="Calibri"/>
              </a:rPr>
              <a:t>Challenge/Gifted</a:t>
            </a:r>
            <a:r>
              <a:rPr lang="en" sz="1200">
                <a:solidFill>
                  <a:schemeClr val="dk1"/>
                </a:solidFill>
                <a:latin typeface="Calibri"/>
                <a:ea typeface="Calibri"/>
                <a:cs typeface="Calibri"/>
                <a:sym typeface="Calibri"/>
              </a:rPr>
              <a:t> Have students prepare a two-minute podcast about a president of their choosing. Remind them that in two minutes they need to present what they consider the most important facts about that president—their background, their accomplishments, and their failures. Encourage students to pick some of the lesser known presidents, rather than the more obvious choices like Washington, Lincoln, FDR, or Obama.</a:t>
            </a:r>
            <a:r>
              <a:rPr lang="en"/>
              <a:t> </a:t>
            </a:r>
            <a:br>
              <a:rPr lang="en"/>
            </a:br>
            <a:endParaRPr b="0"/>
          </a:p>
          <a:p>
            <a:pPr indent="0" lvl="0" marL="0" rtl="0" algn="l">
              <a:spcBef>
                <a:spcPts val="0"/>
              </a:spcBef>
              <a:spcAft>
                <a:spcPts val="0"/>
              </a:spcAft>
              <a:buNone/>
            </a:pPr>
            <a:r>
              <a:t/>
            </a:r>
            <a:endParaRPr/>
          </a:p>
        </p:txBody>
      </p:sp>
      <p:sp>
        <p:nvSpPr>
          <p:cNvPr id="443" name="Google Shape;443;g2efa320653d_0_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efa320653d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2efa320653d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Teaching Suggestions</a:t>
            </a:r>
            <a:endParaRPr b="0"/>
          </a:p>
          <a:p>
            <a:pPr indent="0" lvl="0" marL="0" marR="0" rtl="0" algn="l">
              <a:lnSpc>
                <a:spcPct val="100000"/>
              </a:lnSpc>
              <a:spcBef>
                <a:spcPts val="0"/>
              </a:spcBef>
              <a:spcAft>
                <a:spcPts val="0"/>
              </a:spcAft>
              <a:buClr>
                <a:schemeClr val="dk1"/>
              </a:buClr>
              <a:buSzPts val="1200"/>
              <a:buFont typeface="Calibri"/>
              <a:buNone/>
            </a:pPr>
            <a:r>
              <a:rPr b="1" i="0" lang="en" sz="1200" u="none" strike="noStrike">
                <a:solidFill>
                  <a:schemeClr val="dk1"/>
                </a:solidFill>
                <a:latin typeface="Calibri"/>
                <a:ea typeface="Calibri"/>
                <a:cs typeface="Calibri"/>
                <a:sym typeface="Calibri"/>
              </a:rPr>
              <a:t>Learning Objective: </a:t>
            </a:r>
            <a:r>
              <a:rPr lang="en"/>
              <a:t>Recognize the many constitutional and traditional roles of the president.    </a:t>
            </a:r>
            <a:endParaRPr/>
          </a:p>
          <a:p>
            <a:pPr indent="-228600" lvl="0" marL="228600" rtl="0" algn="l">
              <a:spcBef>
                <a:spcPts val="0"/>
              </a:spcBef>
              <a:spcAft>
                <a:spcPts val="0"/>
              </a:spcAft>
              <a:buClr>
                <a:schemeClr val="dk1"/>
              </a:buClr>
              <a:buSzPts val="1200"/>
              <a:buFont typeface="Calibri"/>
              <a:buAutoNum type="arabicPeriod"/>
            </a:pPr>
            <a:r>
              <a:rPr b="0" i="0" lang="en" sz="1200" u="none" strike="noStrike">
                <a:solidFill>
                  <a:schemeClr val="dk1"/>
                </a:solidFill>
                <a:latin typeface="Calibri"/>
                <a:ea typeface="Calibri"/>
                <a:cs typeface="Calibri"/>
                <a:sym typeface="Calibri"/>
              </a:rPr>
              <a:t>Direct students to the Lesson Skills Note-taking Sheet, which they can use as they read the Student Text.</a:t>
            </a:r>
            <a:endParaRPr/>
          </a:p>
          <a:p>
            <a:pPr indent="-228600" lvl="0" marL="228600" rtl="0" algn="l">
              <a:spcBef>
                <a:spcPts val="0"/>
              </a:spcBef>
              <a:spcAft>
                <a:spcPts val="0"/>
              </a:spcAft>
              <a:buClr>
                <a:schemeClr val="dk1"/>
              </a:buClr>
              <a:buSzPts val="1200"/>
              <a:buFont typeface="Calibri"/>
              <a:buAutoNum type="arabicPeriod"/>
            </a:pPr>
            <a:r>
              <a:rPr b="0" i="0" lang="en" sz="1200" u="none" strike="noStrike">
                <a:solidFill>
                  <a:schemeClr val="dk1"/>
                </a:solidFill>
                <a:latin typeface="Calibri"/>
                <a:ea typeface="Calibri"/>
                <a:cs typeface="Calibri"/>
                <a:sym typeface="Calibri"/>
              </a:rPr>
              <a:t>Activate prior knowledge by asking students what they know about what the President does. Be sure to correct any misconceptions.</a:t>
            </a:r>
            <a:endParaRPr/>
          </a:p>
          <a:p>
            <a:pPr indent="-228600" lvl="0" marL="228600" rtl="0" algn="l">
              <a:spcBef>
                <a:spcPts val="0"/>
              </a:spcBef>
              <a:spcAft>
                <a:spcPts val="0"/>
              </a:spcAft>
              <a:buClr>
                <a:schemeClr val="dk1"/>
              </a:buClr>
              <a:buSzPts val="1200"/>
              <a:buFont typeface="Calibri"/>
              <a:buAutoNum type="arabicPeriod"/>
            </a:pPr>
            <a:r>
              <a:rPr b="0" i="0" lang="en" sz="1200" u="none" strike="noStrike">
                <a:solidFill>
                  <a:schemeClr val="dk1"/>
                </a:solidFill>
                <a:latin typeface="Calibri"/>
                <a:ea typeface="Calibri"/>
                <a:cs typeface="Calibri"/>
                <a:sym typeface="Calibri"/>
              </a:rPr>
              <a:t>Tell students that the photographs here represent several of the constitutional roles of the President. They show President George H.W Bush reviewing troops; President Ronald Reagan meeting with Indian leader Indira Gandhi; and President Joseph Biden addressing a joint session of Congress.</a:t>
            </a:r>
            <a:endParaRPr b="0" i="1" sz="1000" u="none" cap="none" strike="noStrike">
              <a:solidFill>
                <a:srgbClr val="000000"/>
              </a:solidFill>
              <a:latin typeface="Arial"/>
              <a:ea typeface="Arial"/>
              <a:cs typeface="Arial"/>
              <a:sym typeface="Arial"/>
            </a:endParaRPr>
          </a:p>
          <a:p>
            <a:pPr indent="-228600" lvl="0" marL="228600" marR="0" rtl="0" algn="l">
              <a:lnSpc>
                <a:spcPct val="100000"/>
              </a:lnSpc>
              <a:spcBef>
                <a:spcPts val="0"/>
              </a:spcBef>
              <a:spcAft>
                <a:spcPts val="0"/>
              </a:spcAft>
              <a:buClr>
                <a:schemeClr val="dk1"/>
              </a:buClr>
              <a:buSzPts val="1000"/>
              <a:buFont typeface="Calibri"/>
              <a:buAutoNum type="arabicPeriod"/>
            </a:pPr>
            <a:r>
              <a:rPr b="0" i="0" lang="en" sz="1000" u="none" strike="noStrike">
                <a:solidFill>
                  <a:schemeClr val="dk1"/>
                </a:solidFill>
                <a:latin typeface="Calibri"/>
                <a:ea typeface="Calibri"/>
                <a:cs typeface="Calibri"/>
                <a:sym typeface="Calibri"/>
              </a:rPr>
              <a:t>Ask students, by a show of hands, which role of the President they think is the most important. Have volunteers explain their reasons. </a:t>
            </a:r>
            <a:endParaRPr/>
          </a:p>
          <a:p>
            <a:pPr indent="-228600" lvl="0" marL="228600" marR="0" rtl="0" algn="l">
              <a:lnSpc>
                <a:spcPct val="100000"/>
              </a:lnSpc>
              <a:spcBef>
                <a:spcPts val="0"/>
              </a:spcBef>
              <a:spcAft>
                <a:spcPts val="0"/>
              </a:spcAft>
              <a:buClr>
                <a:schemeClr val="dk1"/>
              </a:buClr>
              <a:buSzPts val="1000"/>
              <a:buFont typeface="Calibri"/>
              <a:buAutoNum type="arabicPeriod"/>
            </a:pPr>
            <a:r>
              <a:rPr b="0" i="0" lang="en" sz="1000" u="none" strike="noStrike">
                <a:solidFill>
                  <a:schemeClr val="dk1"/>
                </a:solidFill>
                <a:latin typeface="Calibri"/>
                <a:ea typeface="Calibri"/>
                <a:cs typeface="Calibri"/>
                <a:sym typeface="Calibri"/>
              </a:rPr>
              <a:t>Conclude by telling students that President also have unofficial roles. They are the leaders of their political parties. The President also serves as Head of State, doing things like giving medals and issuing proclamations on national holidays.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452" name="Google Shape;452;g2efa320653d_0_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efa320653d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g2efa320653d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g2efa320653d_0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efa320653d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2efa320653d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Teaching Suggestions</a:t>
            </a:r>
            <a:endParaRPr b="0"/>
          </a:p>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Learning Objective: </a:t>
            </a:r>
            <a:r>
              <a:rPr lang="en"/>
              <a:t>Recognize the many constitutional and traditional roles of the president.   </a:t>
            </a:r>
            <a:endParaRPr b="0" i="0" sz="1200" u="none" strike="noStrike">
              <a:solidFill>
                <a:schemeClr val="dk1"/>
              </a:solidFill>
              <a:latin typeface="Calibri"/>
              <a:ea typeface="Calibri"/>
              <a:cs typeface="Calibri"/>
              <a:sym typeface="Calibri"/>
            </a:endParaRPr>
          </a:p>
          <a:p>
            <a:pPr indent="-228600" lvl="0" marL="22860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Show students the chart listing the constitutional qualifications for president, vice president, senator, and representative.</a:t>
            </a:r>
            <a:endParaRPr/>
          </a:p>
          <a:p>
            <a:pPr indent="-228600" lvl="0" marL="22860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Ask: </a:t>
            </a:r>
            <a:r>
              <a:rPr i="1" lang="en" sz="1200">
                <a:solidFill>
                  <a:schemeClr val="dk1"/>
                </a:solidFill>
                <a:latin typeface="Calibri"/>
                <a:ea typeface="Calibri"/>
                <a:cs typeface="Calibri"/>
                <a:sym typeface="Calibri"/>
              </a:rPr>
              <a:t>Which two offices have identical qualifications?</a:t>
            </a:r>
            <a:r>
              <a:rPr lang="en" sz="1200">
                <a:solidFill>
                  <a:schemeClr val="dk1"/>
                </a:solidFill>
                <a:latin typeface="Calibri"/>
                <a:ea typeface="Calibri"/>
                <a:cs typeface="Calibri"/>
                <a:sym typeface="Calibri"/>
              </a:rPr>
              <a:t> (president and vice president) </a:t>
            </a:r>
            <a:r>
              <a:rPr i="1" lang="en" sz="1200">
                <a:solidFill>
                  <a:schemeClr val="dk1"/>
                </a:solidFill>
                <a:latin typeface="Calibri"/>
                <a:ea typeface="Calibri"/>
                <a:cs typeface="Calibri"/>
                <a:sym typeface="Calibri"/>
              </a:rPr>
              <a:t>Why do you think they are the same?</a:t>
            </a:r>
            <a:r>
              <a:rPr lang="en" sz="1200">
                <a:solidFill>
                  <a:schemeClr val="dk1"/>
                </a:solidFill>
                <a:latin typeface="Calibri"/>
                <a:ea typeface="Calibri"/>
                <a:cs typeface="Calibri"/>
                <a:sym typeface="Calibri"/>
              </a:rPr>
              <a:t> (The vice president may have to take over the duties of the president. Therefore, the vice president must have the same qualifications.)</a:t>
            </a:r>
            <a:endParaRPr/>
          </a:p>
          <a:p>
            <a:pPr indent="-228600" lvl="0" marL="22860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Ask: </a:t>
            </a:r>
            <a:r>
              <a:rPr i="1" lang="en" sz="1200">
                <a:solidFill>
                  <a:schemeClr val="dk1"/>
                </a:solidFill>
                <a:latin typeface="Calibri"/>
                <a:ea typeface="Calibri"/>
                <a:cs typeface="Calibri"/>
                <a:sym typeface="Calibri"/>
              </a:rPr>
              <a:t>In what ways do the qualifications for president differ from those for members of Congress?</a:t>
            </a:r>
            <a:r>
              <a:rPr lang="en" sz="1200">
                <a:solidFill>
                  <a:schemeClr val="dk1"/>
                </a:solidFill>
                <a:latin typeface="Calibri"/>
                <a:ea typeface="Calibri"/>
                <a:cs typeface="Calibri"/>
                <a:sym typeface="Calibri"/>
              </a:rPr>
              <a:t> (Naturalized citizens can be elected to Congress, but</a:t>
            </a:r>
            <a:r>
              <a:rPr i="1" lang="en" sz="1200">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they cannot serve as president. The age qualifications for each office also differ.)</a:t>
            </a:r>
            <a:endParaRPr/>
          </a:p>
          <a:p>
            <a:pPr indent="-228600" lvl="0" marL="22860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Ask: </a:t>
            </a:r>
            <a:r>
              <a:rPr i="1" lang="en" sz="1200">
                <a:solidFill>
                  <a:schemeClr val="dk1"/>
                </a:solidFill>
                <a:latin typeface="Calibri"/>
                <a:ea typeface="Calibri"/>
                <a:cs typeface="Calibri"/>
                <a:sym typeface="Calibri"/>
              </a:rPr>
              <a:t>What qualification is the same for all the offices shown?</a:t>
            </a:r>
            <a:r>
              <a:rPr lang="en" sz="1200">
                <a:solidFill>
                  <a:schemeClr val="dk1"/>
                </a:solidFill>
                <a:latin typeface="Calibri"/>
                <a:ea typeface="Calibri"/>
                <a:cs typeface="Calibri"/>
                <a:sym typeface="Calibri"/>
              </a:rPr>
              <a:t> (To hold any of these offices, one must be a U.S. citizen.)</a:t>
            </a:r>
            <a:r>
              <a:rPr lang="en"/>
              <a:t> </a:t>
            </a:r>
            <a:endParaRPr/>
          </a:p>
        </p:txBody>
      </p:sp>
      <p:sp>
        <p:nvSpPr>
          <p:cNvPr id="473" name="Google Shape;473;g2efa320653d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efa320653d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g2efa320653d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Teaching Suggestions</a:t>
            </a:r>
            <a:endParaRPr b="0"/>
          </a:p>
          <a:p>
            <a:pPr indent="0" lvl="0" marL="0" marR="0" rtl="0" algn="l">
              <a:lnSpc>
                <a:spcPct val="100000"/>
              </a:lnSpc>
              <a:spcBef>
                <a:spcPts val="0"/>
              </a:spcBef>
              <a:spcAft>
                <a:spcPts val="0"/>
              </a:spcAft>
              <a:buClr>
                <a:schemeClr val="dk1"/>
              </a:buClr>
              <a:buSzPts val="1200"/>
              <a:buFont typeface="Calibri"/>
              <a:buNone/>
            </a:pPr>
            <a:r>
              <a:rPr b="1" i="0" lang="en" sz="1200" u="none" strike="noStrike">
                <a:solidFill>
                  <a:schemeClr val="dk1"/>
                </a:solidFill>
                <a:latin typeface="Calibri"/>
                <a:ea typeface="Calibri"/>
                <a:cs typeface="Calibri"/>
                <a:sym typeface="Calibri"/>
              </a:rPr>
              <a:t>Learning Objective: </a:t>
            </a:r>
            <a:r>
              <a:rPr lang="en" sz="1200">
                <a:solidFill>
                  <a:schemeClr val="dk1"/>
                </a:solidFill>
                <a:latin typeface="Calibri"/>
                <a:ea typeface="Calibri"/>
                <a:cs typeface="Calibri"/>
                <a:sym typeface="Calibri"/>
              </a:rPr>
              <a:t>Analyze the power of the presidency and how presidents have tried to expand executive power.</a:t>
            </a:r>
            <a:r>
              <a:rPr lang="en"/>
              <a:t>   </a:t>
            </a:r>
            <a:r>
              <a:rPr b="0" lang="en"/>
              <a:t> </a:t>
            </a:r>
            <a:endParaRPr b="0" i="0" sz="1200" u="none" strike="noStrike">
              <a:solidFill>
                <a:schemeClr val="dk1"/>
              </a:solidFill>
              <a:latin typeface="Calibri"/>
              <a:ea typeface="Calibri"/>
              <a:cs typeface="Calibri"/>
              <a:sym typeface="Calibri"/>
            </a:endParaRPr>
          </a:p>
          <a:p>
            <a:pPr indent="-228600" lvl="0" marL="228600" rtl="0" algn="l">
              <a:spcBef>
                <a:spcPts val="0"/>
              </a:spcBef>
              <a:spcAft>
                <a:spcPts val="0"/>
              </a:spcAft>
              <a:buClr>
                <a:schemeClr val="dk1"/>
              </a:buClr>
              <a:buSzPts val="1200"/>
              <a:buFont typeface="Calibri"/>
              <a:buAutoNum type="arabicPeriod"/>
            </a:pPr>
            <a:r>
              <a:rPr b="0" i="0" lang="en" sz="1200" u="none" strike="noStrike">
                <a:solidFill>
                  <a:schemeClr val="dk1"/>
                </a:solidFill>
                <a:latin typeface="Calibri"/>
                <a:ea typeface="Calibri"/>
                <a:cs typeface="Calibri"/>
                <a:sym typeface="Calibri"/>
              </a:rPr>
              <a:t>Remind students that the Founders worried about putting too much power in one person’s hands, so they put strict limitations on the president’s powers.</a:t>
            </a:r>
            <a:endParaRPr/>
          </a:p>
          <a:p>
            <a:pPr indent="-228600" lvl="0" marL="228600" rtl="0" algn="l">
              <a:spcBef>
                <a:spcPts val="0"/>
              </a:spcBef>
              <a:spcAft>
                <a:spcPts val="0"/>
              </a:spcAft>
              <a:buClr>
                <a:schemeClr val="dk1"/>
              </a:buClr>
              <a:buSzPts val="1200"/>
              <a:buFont typeface="Calibri"/>
              <a:buAutoNum type="arabicPeriod"/>
            </a:pPr>
            <a:r>
              <a:rPr b="0" i="0" lang="en" sz="1200" u="none" strike="noStrike">
                <a:solidFill>
                  <a:schemeClr val="dk1"/>
                </a:solidFill>
                <a:latin typeface="Calibri"/>
                <a:ea typeface="Calibri"/>
                <a:cs typeface="Calibri"/>
                <a:sym typeface="Calibri"/>
              </a:rPr>
              <a:t>Guide students through the stages of the Louisiana Purchase. Ask students who think Jefferson was justified in buying Louisiana to stand on one side of the room. Ask students who think Jefferson exceeded his authority to stand on the other side of the room. </a:t>
            </a:r>
            <a:endParaRPr/>
          </a:p>
          <a:p>
            <a:pPr indent="-228600" lvl="0" marL="228600" rtl="0" algn="l">
              <a:spcBef>
                <a:spcPts val="0"/>
              </a:spcBef>
              <a:spcAft>
                <a:spcPts val="0"/>
              </a:spcAft>
              <a:buClr>
                <a:schemeClr val="dk1"/>
              </a:buClr>
              <a:buSzPts val="1200"/>
              <a:buFont typeface="Calibri"/>
              <a:buAutoNum type="arabicPeriod"/>
            </a:pPr>
            <a:r>
              <a:rPr b="0" i="0" lang="en" sz="1200" u="none" strike="noStrike">
                <a:solidFill>
                  <a:schemeClr val="dk1"/>
                </a:solidFill>
                <a:latin typeface="Calibri"/>
                <a:ea typeface="Calibri"/>
                <a:cs typeface="Calibri"/>
                <a:sym typeface="Calibri"/>
              </a:rPr>
              <a:t>In turn, ask volunteers from each group to explain their reasons.</a:t>
            </a:r>
            <a:endParaRPr/>
          </a:p>
          <a:p>
            <a:pPr indent="-228600" lvl="0" marL="228600" rtl="0" algn="l">
              <a:spcBef>
                <a:spcPts val="0"/>
              </a:spcBef>
              <a:spcAft>
                <a:spcPts val="0"/>
              </a:spcAft>
              <a:buClr>
                <a:schemeClr val="dk1"/>
              </a:buClr>
              <a:buSzPts val="1200"/>
              <a:buFont typeface="Calibri"/>
              <a:buAutoNum type="arabicPeriod"/>
            </a:pPr>
            <a:r>
              <a:rPr b="0" i="0" lang="en" sz="1200" u="none" strike="noStrike">
                <a:solidFill>
                  <a:schemeClr val="dk1"/>
                </a:solidFill>
                <a:latin typeface="Calibri"/>
                <a:ea typeface="Calibri"/>
                <a:cs typeface="Calibri"/>
                <a:sym typeface="Calibri"/>
              </a:rPr>
              <a:t>Ask: </a:t>
            </a:r>
            <a:r>
              <a:rPr b="0" i="1" lang="en" sz="1200" u="none" strike="noStrike">
                <a:solidFill>
                  <a:schemeClr val="dk1"/>
                </a:solidFill>
                <a:latin typeface="Calibri"/>
                <a:ea typeface="Calibri"/>
                <a:cs typeface="Calibri"/>
                <a:sym typeface="Calibri"/>
              </a:rPr>
              <a:t>What are the benefits and risks of giving a president the freedom to act independently of Congress?</a:t>
            </a:r>
            <a:r>
              <a:rPr b="0" i="0" lang="en" sz="1200" u="none" strike="noStrike">
                <a:solidFill>
                  <a:schemeClr val="dk1"/>
                </a:solidFill>
                <a:latin typeface="Calibri"/>
                <a:ea typeface="Calibri"/>
                <a:cs typeface="Calibri"/>
                <a:sym typeface="Calibri"/>
              </a:rPr>
              <a:t> (One benefit is that the president can act quickly in an emergency. One risk is that a president might abuse his constitutional powers.)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480" name="Google Shape;480;g2efa320653d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efa320653d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g2efa320653d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Teaching Suggestions</a:t>
            </a:r>
            <a:endParaRPr b="0"/>
          </a:p>
          <a:p>
            <a:pPr indent="0" lvl="0" marL="0" marR="0" rtl="0" algn="l">
              <a:lnSpc>
                <a:spcPct val="100000"/>
              </a:lnSpc>
              <a:spcBef>
                <a:spcPts val="0"/>
              </a:spcBef>
              <a:spcAft>
                <a:spcPts val="0"/>
              </a:spcAft>
              <a:buClr>
                <a:schemeClr val="dk1"/>
              </a:buClr>
              <a:buSzPts val="1200"/>
              <a:buFont typeface="Calibri"/>
              <a:buNone/>
            </a:pPr>
            <a:r>
              <a:rPr b="1" i="0" lang="en" sz="1200" u="none" strike="noStrike">
                <a:solidFill>
                  <a:schemeClr val="dk1"/>
                </a:solidFill>
                <a:latin typeface="Calibri"/>
                <a:ea typeface="Calibri"/>
                <a:cs typeface="Calibri"/>
                <a:sym typeface="Calibri"/>
              </a:rPr>
              <a:t>Learning Objective: </a:t>
            </a:r>
            <a:r>
              <a:rPr lang="en" sz="1200">
                <a:solidFill>
                  <a:schemeClr val="dk1"/>
                </a:solidFill>
                <a:latin typeface="Calibri"/>
                <a:ea typeface="Calibri"/>
                <a:cs typeface="Calibri"/>
                <a:sym typeface="Calibri"/>
              </a:rPr>
              <a:t>Understand the issue of executive privilege as shown in the case of </a:t>
            </a:r>
            <a:r>
              <a:rPr i="1" lang="en" sz="1200">
                <a:solidFill>
                  <a:schemeClr val="dk1"/>
                </a:solidFill>
                <a:latin typeface="Calibri"/>
                <a:ea typeface="Calibri"/>
                <a:cs typeface="Calibri"/>
                <a:sym typeface="Calibri"/>
              </a:rPr>
              <a:t>U.S.</a:t>
            </a:r>
            <a:r>
              <a:rPr lang="en" sz="1200">
                <a:solidFill>
                  <a:schemeClr val="dk1"/>
                </a:solidFill>
                <a:latin typeface="Calibri"/>
                <a:ea typeface="Calibri"/>
                <a:cs typeface="Calibri"/>
                <a:sym typeface="Calibri"/>
              </a:rPr>
              <a:t> v. </a:t>
            </a:r>
            <a:r>
              <a:rPr i="1" lang="en" sz="1200">
                <a:solidFill>
                  <a:schemeClr val="dk1"/>
                </a:solidFill>
                <a:latin typeface="Calibri"/>
                <a:ea typeface="Calibri"/>
                <a:cs typeface="Calibri"/>
                <a:sym typeface="Calibri"/>
              </a:rPr>
              <a:t>Nixon</a:t>
            </a:r>
            <a:r>
              <a:rPr lang="en" sz="1200">
                <a:solidFill>
                  <a:schemeClr val="dk1"/>
                </a:solidFill>
                <a:latin typeface="Calibri"/>
                <a:ea typeface="Calibri"/>
                <a:cs typeface="Calibri"/>
                <a:sym typeface="Calibri"/>
              </a:rPr>
              <a:t>.</a:t>
            </a:r>
            <a:r>
              <a:rPr lang="en"/>
              <a:t>   </a:t>
            </a:r>
            <a:endParaRPr b="0" i="0" sz="1200" u="none" strike="noStrike">
              <a:solidFill>
                <a:schemeClr val="dk1"/>
              </a:solidFill>
              <a:latin typeface="Calibri"/>
              <a:ea typeface="Calibri"/>
              <a:cs typeface="Calibri"/>
              <a:sym typeface="Calibri"/>
            </a:endParaRPr>
          </a:p>
          <a:p>
            <a:pPr indent="-228600" lvl="0" marL="228600" rtl="0" algn="l">
              <a:spcBef>
                <a:spcPts val="0"/>
              </a:spcBef>
              <a:spcAft>
                <a:spcPts val="0"/>
              </a:spcAft>
              <a:buClr>
                <a:schemeClr val="dk1"/>
              </a:buClr>
              <a:buSzPts val="1200"/>
              <a:buFont typeface="Calibri"/>
              <a:buAutoNum type="arabicPeriod"/>
            </a:pPr>
            <a:r>
              <a:rPr b="0" i="0" lang="en" sz="1200" u="none" strike="noStrike">
                <a:solidFill>
                  <a:schemeClr val="dk1"/>
                </a:solidFill>
                <a:latin typeface="Calibri"/>
                <a:ea typeface="Calibri"/>
                <a:cs typeface="Calibri"/>
                <a:sym typeface="Calibri"/>
              </a:rPr>
              <a:t>Give students this background information on the primary source: </a:t>
            </a:r>
            <a:r>
              <a:rPr lang="en"/>
              <a:t>During the investigation of the Watergate scandal, President Richard Nixon refused to turn over tapes of White House conversations. He claimed executive privilege meant he could keep information from Congress. The case went to the Supreme Court, which ruled against Nixon.</a:t>
            </a:r>
            <a:endParaRPr b="0" i="0" sz="1200" u="none" strike="noStrike">
              <a:solidFill>
                <a:schemeClr val="dk1"/>
              </a:solidFill>
              <a:latin typeface="Calibri"/>
              <a:ea typeface="Calibri"/>
              <a:cs typeface="Calibri"/>
              <a:sym typeface="Calibri"/>
            </a:endParaRPr>
          </a:p>
          <a:p>
            <a:pPr indent="-228600" lvl="0" marL="228600" rtl="0" algn="l">
              <a:spcBef>
                <a:spcPts val="0"/>
              </a:spcBef>
              <a:spcAft>
                <a:spcPts val="0"/>
              </a:spcAft>
              <a:buClr>
                <a:schemeClr val="dk1"/>
              </a:buClr>
              <a:buSzPts val="1200"/>
              <a:buFont typeface="Calibri"/>
              <a:buAutoNum type="arabicPeriod"/>
            </a:pPr>
            <a:r>
              <a:rPr b="0" i="0" lang="en" sz="1200" u="none" strike="noStrike">
                <a:solidFill>
                  <a:schemeClr val="dk1"/>
                </a:solidFill>
                <a:latin typeface="Calibri"/>
                <a:ea typeface="Calibri"/>
                <a:cs typeface="Calibri"/>
                <a:sym typeface="Calibri"/>
              </a:rPr>
              <a:t>Guide students through the primary source. Ask: </a:t>
            </a:r>
            <a:r>
              <a:rPr b="0" i="1" lang="en" sz="1200" u="none" strike="noStrike">
                <a:solidFill>
                  <a:schemeClr val="dk1"/>
                </a:solidFill>
                <a:latin typeface="Calibri"/>
                <a:ea typeface="Calibri"/>
                <a:cs typeface="Calibri"/>
                <a:sym typeface="Calibri"/>
              </a:rPr>
              <a:t>What does the Supreme Court ruling say about executive privilege?</a:t>
            </a:r>
            <a:r>
              <a:rPr b="0" i="0" lang="en" sz="1200" u="none" strike="noStrike">
                <a:solidFill>
                  <a:schemeClr val="dk1"/>
                </a:solidFill>
                <a:latin typeface="Calibri"/>
                <a:ea typeface="Calibri"/>
                <a:cs typeface="Calibri"/>
                <a:sym typeface="Calibri"/>
              </a:rPr>
              <a:t> (Executive privilege has limits. A president can’t use it to avoid all court authority.)</a:t>
            </a:r>
            <a:endParaRPr/>
          </a:p>
          <a:p>
            <a:pPr indent="-228600" lvl="0" marL="228600" rtl="0" algn="l">
              <a:spcBef>
                <a:spcPts val="0"/>
              </a:spcBef>
              <a:spcAft>
                <a:spcPts val="0"/>
              </a:spcAft>
              <a:buClr>
                <a:schemeClr val="dk1"/>
              </a:buClr>
              <a:buSzPts val="1200"/>
              <a:buFont typeface="Calibri"/>
              <a:buAutoNum type="arabicPeriod"/>
            </a:pPr>
            <a:r>
              <a:rPr b="0" i="0" lang="en" sz="1200" u="none" strike="noStrike">
                <a:solidFill>
                  <a:schemeClr val="dk1"/>
                </a:solidFill>
                <a:latin typeface="Calibri"/>
                <a:ea typeface="Calibri"/>
                <a:cs typeface="Calibri"/>
                <a:sym typeface="Calibri"/>
              </a:rPr>
              <a:t>Tell students the end result was that Nixon resigned in order to avoid being impeached by Congress.</a:t>
            </a:r>
            <a:endParaRPr sz="1200">
              <a:solidFill>
                <a:schemeClr val="dk1"/>
              </a:solidFill>
              <a:latin typeface="Calibri"/>
              <a:ea typeface="Calibri"/>
              <a:cs typeface="Calibri"/>
              <a:sym typeface="Calibri"/>
            </a:endParaRPr>
          </a:p>
          <a:p>
            <a:pPr indent="-152400" lvl="0" marL="228600" rtl="0" algn="l">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498" name="Google Shape;498;g2efa320653d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8ceba84788_0_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8ceba84788_0_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efa320653d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g2efa320653d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Teaching Suggestions</a:t>
            </a:r>
            <a:endParaRPr b="0"/>
          </a:p>
          <a:p>
            <a:pPr indent="0" lvl="0" marL="0" rtl="0" algn="l">
              <a:spcBef>
                <a:spcPts val="0"/>
              </a:spcBef>
              <a:spcAft>
                <a:spcPts val="0"/>
              </a:spcAft>
              <a:buNone/>
            </a:pPr>
            <a:r>
              <a:rPr lang="en" sz="1200">
                <a:solidFill>
                  <a:schemeClr val="dk1"/>
                </a:solidFill>
                <a:latin typeface="Calibri"/>
                <a:ea typeface="Calibri"/>
                <a:cs typeface="Calibri"/>
                <a:sym typeface="Calibri"/>
              </a:rPr>
              <a:t>Students use the skill of working together effectively to examine the job of the president. Divide the class into teams. Give each group copies of the </a:t>
            </a:r>
            <a:r>
              <a:rPr b="1" lang="en" sz="1200">
                <a:solidFill>
                  <a:schemeClr val="dk1"/>
                </a:solidFill>
                <a:latin typeface="Calibri"/>
                <a:ea typeface="Calibri"/>
                <a:cs typeface="Calibri"/>
                <a:sym typeface="Calibri"/>
              </a:rPr>
              <a:t>Act on It Activity Sheet.</a:t>
            </a:r>
            <a:r>
              <a:rPr lang="en"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Posit a specific current issue for each group. Have the groups simulate a meeting in which they discuss the issue and decide on a plan of action, following these guidelines.</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228600" lvl="0" marL="228600" rtl="0" algn="l">
              <a:spcBef>
                <a:spcPts val="0"/>
              </a:spcBef>
              <a:spcAft>
                <a:spcPts val="0"/>
              </a:spcAft>
              <a:buClr>
                <a:schemeClr val="dk1"/>
              </a:buClr>
              <a:buSzPts val="1200"/>
              <a:buFont typeface="Calibri"/>
              <a:buAutoNum type="arabicPeriod"/>
            </a:pPr>
            <a:r>
              <a:rPr b="1" lang="en" sz="1200">
                <a:solidFill>
                  <a:schemeClr val="dk1"/>
                </a:solidFill>
                <a:latin typeface="Calibri"/>
                <a:ea typeface="Calibri"/>
                <a:cs typeface="Calibri"/>
                <a:sym typeface="Calibri"/>
              </a:rPr>
              <a:t>Clearly state the task to be done and how you will be about doing it.</a:t>
            </a:r>
            <a:r>
              <a:rPr lang="en" sz="1200">
                <a:solidFill>
                  <a:schemeClr val="dk1"/>
                </a:solidFill>
                <a:latin typeface="Calibri"/>
                <a:ea typeface="Calibri"/>
                <a:cs typeface="Calibri"/>
                <a:sym typeface="Calibri"/>
              </a:rPr>
              <a:t> Teams work best when every person knows their responsibilities. Decide</a:t>
            </a:r>
            <a:r>
              <a:rPr b="1" lang="en" sz="1200">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in advance who will make the final decision: Does one person have final</a:t>
            </a:r>
            <a:r>
              <a:rPr b="1" lang="en" sz="1200">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responsibility? Is it to be decided by majority vote? Does any decision have to</a:t>
            </a:r>
            <a:r>
              <a:rPr b="1" lang="en" sz="1200">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be unanimous?</a:t>
            </a:r>
            <a:endParaRPr/>
          </a:p>
          <a:p>
            <a:pPr indent="-228600" lvl="0" marL="228600" rtl="0" algn="l">
              <a:spcBef>
                <a:spcPts val="0"/>
              </a:spcBef>
              <a:spcAft>
                <a:spcPts val="0"/>
              </a:spcAft>
              <a:buClr>
                <a:schemeClr val="dk1"/>
              </a:buClr>
              <a:buSzPts val="1200"/>
              <a:buFont typeface="Calibri"/>
              <a:buAutoNum type="arabicPeriod"/>
            </a:pPr>
            <a:r>
              <a:rPr b="1" lang="en" sz="1200">
                <a:solidFill>
                  <a:schemeClr val="dk1"/>
                </a:solidFill>
                <a:latin typeface="Calibri"/>
                <a:ea typeface="Calibri"/>
                <a:cs typeface="Calibri"/>
                <a:sym typeface="Calibri"/>
              </a:rPr>
              <a:t>Listen respectfully and give every person a chance to speak.</a:t>
            </a:r>
            <a:r>
              <a:rPr lang="en" sz="1200">
                <a:solidFill>
                  <a:schemeClr val="dk1"/>
                </a:solidFill>
                <a:latin typeface="Calibri"/>
                <a:ea typeface="Calibri"/>
                <a:cs typeface="Calibri"/>
                <a:sym typeface="Calibri"/>
              </a:rPr>
              <a:t> Make sure that one person does not monopolize the discussion. Give people who have not spoken a chance to be heard, but do not force them to speak if they are uncomfortable doing so.</a:t>
            </a:r>
            <a:endParaRPr/>
          </a:p>
          <a:p>
            <a:pPr indent="-228600" lvl="0" marL="228600" rtl="0" algn="l">
              <a:spcBef>
                <a:spcPts val="0"/>
              </a:spcBef>
              <a:spcAft>
                <a:spcPts val="0"/>
              </a:spcAft>
              <a:buClr>
                <a:schemeClr val="dk1"/>
              </a:buClr>
              <a:buSzPts val="1200"/>
              <a:buFont typeface="Calibri"/>
              <a:buAutoNum type="arabicPeriod"/>
            </a:pPr>
            <a:r>
              <a:rPr b="1" lang="en" sz="1200">
                <a:solidFill>
                  <a:schemeClr val="dk1"/>
                </a:solidFill>
                <a:latin typeface="Calibri"/>
                <a:ea typeface="Calibri"/>
                <a:cs typeface="Calibri"/>
                <a:sym typeface="Calibri"/>
              </a:rPr>
              <a:t>Keep a record.</a:t>
            </a:r>
            <a:r>
              <a:rPr lang="en" sz="1200">
                <a:solidFill>
                  <a:schemeClr val="dk1"/>
                </a:solidFill>
                <a:latin typeface="Calibri"/>
                <a:ea typeface="Calibri"/>
                <a:cs typeface="Calibri"/>
                <a:sym typeface="Calibri"/>
              </a:rPr>
              <a:t> You may want to appoint one person to take notes of important points in the discussion. Record all decisions. Repeat them aloud so that every person agrees on what the decision was.</a:t>
            </a:r>
            <a:r>
              <a:rPr lang="en"/>
              <a:t> </a:t>
            </a:r>
            <a:endParaRPr sz="1200">
              <a:solidFill>
                <a:schemeClr val="dk1"/>
              </a:solidFill>
              <a:latin typeface="Calibri"/>
              <a:ea typeface="Calibri"/>
              <a:cs typeface="Calibri"/>
              <a:sym typeface="Calibri"/>
            </a:endParaRPr>
          </a:p>
        </p:txBody>
      </p:sp>
      <p:sp>
        <p:nvSpPr>
          <p:cNvPr id="506" name="Google Shape;506;g2efa320653d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efa320653d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g2efa320653d_0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Teaching Suggestions</a:t>
            </a:r>
            <a:endParaRPr b="0"/>
          </a:p>
          <a:p>
            <a:pPr indent="0" lvl="0" marL="0" rtl="0" algn="l">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Have students complete a SIT strategy to briefly capture their thinking and understanding.</a:t>
            </a:r>
            <a:r>
              <a:rPr lang="en"/>
              <a:t> </a:t>
            </a:r>
            <a:endParaRPr/>
          </a:p>
          <a:p>
            <a:pPr indent="-152400" lvl="0" marL="22860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Differentiated Instruction</a:t>
            </a:r>
            <a:endParaRPr b="1"/>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If the Exit Ticket shows that some students still struggle with this lesson, you may want to assign the Lesson Summary as remediation.</a:t>
            </a:r>
            <a:endParaRPr b="0"/>
          </a:p>
          <a:p>
            <a:pPr indent="0" lvl="0" marL="0" rtl="0" algn="l">
              <a:spcBef>
                <a:spcPts val="0"/>
              </a:spcBef>
              <a:spcAft>
                <a:spcPts val="0"/>
              </a:spcAft>
              <a:buNone/>
            </a:pPr>
            <a:br>
              <a:rPr b="0" lang="en"/>
            </a:br>
            <a:r>
              <a:rPr b="0" i="0" lang="en" sz="1200" u="none" strike="noStrike">
                <a:solidFill>
                  <a:schemeClr val="dk1"/>
                </a:solidFill>
                <a:latin typeface="Calibri"/>
                <a:ea typeface="Calibri"/>
                <a:cs typeface="Calibri"/>
                <a:sym typeface="Calibri"/>
              </a:rPr>
              <a:t>Give students the Lesson Summary, which is written two levels below grade level, to help students review key concepts.</a:t>
            </a:r>
            <a:endParaRPr b="0"/>
          </a:p>
        </p:txBody>
      </p:sp>
      <p:sp>
        <p:nvSpPr>
          <p:cNvPr id="513" name="Google Shape;513;g2efa320653d_0_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efa320653d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g2efa320653d_0_1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Teaching Suggestions</a:t>
            </a:r>
            <a:endParaRPr b="0"/>
          </a:p>
          <a:p>
            <a:pPr indent="-228600" lvl="0" marL="22860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Distribute the </a:t>
            </a:r>
            <a:r>
              <a:rPr b="1" lang="en" sz="1200">
                <a:solidFill>
                  <a:schemeClr val="dk1"/>
                </a:solidFill>
                <a:latin typeface="Calibri"/>
                <a:ea typeface="Calibri"/>
                <a:cs typeface="Calibri"/>
                <a:sym typeface="Calibri"/>
              </a:rPr>
              <a:t>Take Action Sheet.</a:t>
            </a:r>
            <a:endParaRPr sz="1200">
              <a:solidFill>
                <a:schemeClr val="dk1"/>
              </a:solidFill>
              <a:latin typeface="Calibri"/>
              <a:ea typeface="Calibri"/>
              <a:cs typeface="Calibri"/>
              <a:sym typeface="Calibri"/>
            </a:endParaRPr>
          </a:p>
          <a:p>
            <a:pPr indent="-228600" lvl="0" marL="22860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Tell students that they will build upon how they worked together in the Act on It Activity simulation. </a:t>
            </a:r>
            <a:endParaRPr/>
          </a:p>
          <a:p>
            <a:pPr indent="-228600" lvl="0" marL="22860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Split students into the same groups they worked with in the Act on It Activity. Tell them that they are no longer taking on the roles of the president and advisers.</a:t>
            </a:r>
            <a:endParaRPr/>
          </a:p>
          <a:p>
            <a:pPr indent="-228600" lvl="0" marL="22860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Have them discuss how they think their simulation went. Tell them to identify what they think they did well but also what could have been done better.</a:t>
            </a:r>
            <a:endParaRPr/>
          </a:p>
          <a:p>
            <a:pPr indent="-228600" lvl="0" marL="228600" rtl="0" algn="l">
              <a:spcBef>
                <a:spcPts val="0"/>
              </a:spcBef>
              <a:spcAft>
                <a:spcPts val="0"/>
              </a:spcAft>
              <a:buClr>
                <a:schemeClr val="dk1"/>
              </a:buClr>
              <a:buSzPts val="1200"/>
              <a:buFont typeface="Calibri"/>
              <a:buAutoNum type="arabicPeriod"/>
            </a:pPr>
            <a:r>
              <a:rPr lang="en" sz="1200">
                <a:solidFill>
                  <a:schemeClr val="dk1"/>
                </a:solidFill>
                <a:latin typeface="Calibri"/>
                <a:ea typeface="Calibri"/>
                <a:cs typeface="Calibri"/>
                <a:sym typeface="Calibri"/>
              </a:rPr>
              <a:t>Ask each group to create a brief online tutorial on tips for working together effectively.</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 </a:t>
            </a:r>
            <a:endParaRPr/>
          </a:p>
          <a:p>
            <a:pPr indent="0" lvl="0" marL="0" rtl="0" algn="l">
              <a:spcBef>
                <a:spcPts val="0"/>
              </a:spcBef>
              <a:spcAft>
                <a:spcPts val="0"/>
              </a:spcAft>
              <a:buNone/>
            </a:pPr>
            <a:r>
              <a:rPr b="1" lang="en" sz="1200">
                <a:solidFill>
                  <a:schemeClr val="dk1"/>
                </a:solidFill>
                <a:latin typeface="Calibri"/>
                <a:ea typeface="Calibri"/>
                <a:cs typeface="Calibri"/>
                <a:sym typeface="Calibri"/>
              </a:rPr>
              <a:t>PRESSED FOR TIME?</a:t>
            </a:r>
            <a:r>
              <a:rPr lang="en" sz="1200">
                <a:solidFill>
                  <a:schemeClr val="dk1"/>
                </a:solidFill>
                <a:latin typeface="Calibri"/>
                <a:ea typeface="Calibri"/>
                <a:cs typeface="Calibri"/>
                <a:sym typeface="Calibri"/>
              </a:rPr>
              <a:t> Instead of dividing the class back into groups, ask the class as a whole how they think the activity went.</a:t>
            </a:r>
            <a:r>
              <a:rPr lang="en"/>
              <a:t> </a:t>
            </a:r>
            <a:endParaRPr sz="1200">
              <a:solidFill>
                <a:schemeClr val="dk1"/>
              </a:solidFill>
              <a:latin typeface="Calibri"/>
              <a:ea typeface="Calibri"/>
              <a:cs typeface="Calibri"/>
              <a:sym typeface="Calibri"/>
            </a:endParaRPr>
          </a:p>
          <a:p>
            <a:pPr indent="-152400" lvl="0" marL="22860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
        <p:nvSpPr>
          <p:cNvPr id="519" name="Google Shape;519;g2efa320653d_0_1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efa320653d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2efa320653d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efa320653d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efa320653d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efa320653d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efa320653d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f041a4a275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f041a4a27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efa320653d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2efa320653d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efa320653d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efa320653d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f0ad1fdd78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2f0ad1fdd78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00"/>
              <a:t>Teacher Notes:</a:t>
            </a:r>
            <a:endParaRPr b="1" sz="1000"/>
          </a:p>
          <a:p>
            <a:pPr indent="-292100" lvl="0" marL="457200" rtl="0" algn="l">
              <a:spcBef>
                <a:spcPts val="0"/>
              </a:spcBef>
              <a:spcAft>
                <a:spcPts val="0"/>
              </a:spcAft>
              <a:buClr>
                <a:schemeClr val="dk1"/>
              </a:buClr>
              <a:buSzPts val="1000"/>
              <a:buChar char="●"/>
            </a:pPr>
            <a:r>
              <a:rPr lang="en" sz="1000">
                <a:solidFill>
                  <a:schemeClr val="dk1"/>
                </a:solidFill>
              </a:rPr>
              <a:t>Suggested strategy for classrooms grades K-2</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﻿﻿Ask students to spend three minutes jotting down their response to a critical thinking question on a sticky note.</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﻿﻿Ask students to work in pairs and share their responses.</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﻿﻿Next ask students to post their sticky notes on the board or on chart paper and</a:t>
            </a:r>
            <a:br>
              <a:rPr lang="en" sz="1000">
                <a:solidFill>
                  <a:schemeClr val="dk1"/>
                </a:solidFill>
              </a:rPr>
            </a:br>
            <a:r>
              <a:rPr lang="en" sz="1000">
                <a:solidFill>
                  <a:schemeClr val="dk1"/>
                </a:solidFill>
              </a:rPr>
              <a:t>read all the notes.</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﻿﻿Discuss similarities and differences in the responses as a group.</a:t>
            </a:r>
            <a:endParaRPr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f0ad1fdd78_1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f0ad1fdd78_1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000">
                <a:solidFill>
                  <a:schemeClr val="dk1"/>
                </a:solidFill>
              </a:rPr>
              <a:t>Teacher Notes:</a:t>
            </a:r>
            <a:endParaRPr b="1"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Suggested strategy for classrooms grades 3-5</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﻿﻿Ask students to choose one of the people mentioned or pictured in the text and write down a question they would like to ask that person if they could.</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﻿﻿Next ask students to write what they think that person would say in response and then what they would say in response to that.</a:t>
            </a:r>
            <a:endParaRPr sz="10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 Id="rId5" Type="http://schemas.openxmlformats.org/officeDocument/2006/relationships/hyperlink" Target="https://stories.freepik.com/"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4676575" y="1497975"/>
            <a:ext cx="3757800" cy="13869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accent2"/>
              </a:buClr>
              <a:buSzPts val="5200"/>
              <a:buNone/>
              <a:defRPr sz="4600"/>
            </a:lvl1pPr>
            <a:lvl2pPr lvl="1" rtl="0" algn="ctr">
              <a:spcBef>
                <a:spcPts val="0"/>
              </a:spcBef>
              <a:spcAft>
                <a:spcPts val="0"/>
              </a:spcAft>
              <a:buClr>
                <a:schemeClr val="accent2"/>
              </a:buClr>
              <a:buSzPts val="5200"/>
              <a:buNone/>
              <a:defRPr sz="5200">
                <a:solidFill>
                  <a:schemeClr val="accent2"/>
                </a:solidFill>
              </a:defRPr>
            </a:lvl2pPr>
            <a:lvl3pPr lvl="2" rtl="0" algn="ctr">
              <a:spcBef>
                <a:spcPts val="0"/>
              </a:spcBef>
              <a:spcAft>
                <a:spcPts val="0"/>
              </a:spcAft>
              <a:buClr>
                <a:schemeClr val="accent2"/>
              </a:buClr>
              <a:buSzPts val="5200"/>
              <a:buNone/>
              <a:defRPr sz="5200">
                <a:solidFill>
                  <a:schemeClr val="accent2"/>
                </a:solidFill>
              </a:defRPr>
            </a:lvl3pPr>
            <a:lvl4pPr lvl="3" rtl="0" algn="ctr">
              <a:spcBef>
                <a:spcPts val="0"/>
              </a:spcBef>
              <a:spcAft>
                <a:spcPts val="0"/>
              </a:spcAft>
              <a:buClr>
                <a:schemeClr val="accent2"/>
              </a:buClr>
              <a:buSzPts val="5200"/>
              <a:buNone/>
              <a:defRPr sz="5200">
                <a:solidFill>
                  <a:schemeClr val="accent2"/>
                </a:solidFill>
              </a:defRPr>
            </a:lvl4pPr>
            <a:lvl5pPr lvl="4" rtl="0" algn="ctr">
              <a:spcBef>
                <a:spcPts val="0"/>
              </a:spcBef>
              <a:spcAft>
                <a:spcPts val="0"/>
              </a:spcAft>
              <a:buClr>
                <a:schemeClr val="accent2"/>
              </a:buClr>
              <a:buSzPts val="5200"/>
              <a:buNone/>
              <a:defRPr sz="5200">
                <a:solidFill>
                  <a:schemeClr val="accent2"/>
                </a:solidFill>
              </a:defRPr>
            </a:lvl5pPr>
            <a:lvl6pPr lvl="5" rtl="0" algn="ctr">
              <a:spcBef>
                <a:spcPts val="0"/>
              </a:spcBef>
              <a:spcAft>
                <a:spcPts val="0"/>
              </a:spcAft>
              <a:buClr>
                <a:schemeClr val="accent2"/>
              </a:buClr>
              <a:buSzPts val="5200"/>
              <a:buNone/>
              <a:defRPr sz="5200">
                <a:solidFill>
                  <a:schemeClr val="accent2"/>
                </a:solidFill>
              </a:defRPr>
            </a:lvl6pPr>
            <a:lvl7pPr lvl="6" rtl="0" algn="ctr">
              <a:spcBef>
                <a:spcPts val="0"/>
              </a:spcBef>
              <a:spcAft>
                <a:spcPts val="0"/>
              </a:spcAft>
              <a:buClr>
                <a:schemeClr val="accent2"/>
              </a:buClr>
              <a:buSzPts val="5200"/>
              <a:buNone/>
              <a:defRPr sz="5200">
                <a:solidFill>
                  <a:schemeClr val="accent2"/>
                </a:solidFill>
              </a:defRPr>
            </a:lvl7pPr>
            <a:lvl8pPr lvl="7" rtl="0" algn="ctr">
              <a:spcBef>
                <a:spcPts val="0"/>
              </a:spcBef>
              <a:spcAft>
                <a:spcPts val="0"/>
              </a:spcAft>
              <a:buClr>
                <a:schemeClr val="accent2"/>
              </a:buClr>
              <a:buSzPts val="5200"/>
              <a:buNone/>
              <a:defRPr sz="5200">
                <a:solidFill>
                  <a:schemeClr val="accent2"/>
                </a:solidFill>
              </a:defRPr>
            </a:lvl8pPr>
            <a:lvl9pPr lvl="8" rtl="0" algn="ctr">
              <a:spcBef>
                <a:spcPts val="0"/>
              </a:spcBef>
              <a:spcAft>
                <a:spcPts val="0"/>
              </a:spcAft>
              <a:buClr>
                <a:schemeClr val="accent2"/>
              </a:buClr>
              <a:buSzPts val="5200"/>
              <a:buNone/>
              <a:defRPr sz="5200">
                <a:solidFill>
                  <a:schemeClr val="accent2"/>
                </a:solidFill>
              </a:defRPr>
            </a:lvl9pPr>
          </a:lstStyle>
          <a:p/>
        </p:txBody>
      </p:sp>
      <p:sp>
        <p:nvSpPr>
          <p:cNvPr id="10" name="Google Shape;10;p2"/>
          <p:cNvSpPr txBox="1"/>
          <p:nvPr>
            <p:ph idx="1" type="subTitle"/>
          </p:nvPr>
        </p:nvSpPr>
        <p:spPr>
          <a:xfrm>
            <a:off x="4989250" y="2884875"/>
            <a:ext cx="3444900" cy="7902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2800"/>
              <a:buNone/>
              <a:defRPr sz="2000"/>
            </a:lvl1pPr>
            <a:lvl2pPr lvl="1" algn="r">
              <a:lnSpc>
                <a:spcPct val="100000"/>
              </a:lnSpc>
              <a:spcBef>
                <a:spcPts val="0"/>
              </a:spcBef>
              <a:spcAft>
                <a:spcPts val="0"/>
              </a:spcAft>
              <a:buSzPts val="2800"/>
              <a:buNone/>
              <a:defRPr sz="2800"/>
            </a:lvl2pPr>
            <a:lvl3pPr lvl="2" algn="r">
              <a:lnSpc>
                <a:spcPct val="100000"/>
              </a:lnSpc>
              <a:spcBef>
                <a:spcPts val="0"/>
              </a:spcBef>
              <a:spcAft>
                <a:spcPts val="0"/>
              </a:spcAft>
              <a:buSzPts val="2800"/>
              <a:buNone/>
              <a:defRPr sz="2800"/>
            </a:lvl3pPr>
            <a:lvl4pPr lvl="3" algn="r">
              <a:lnSpc>
                <a:spcPct val="100000"/>
              </a:lnSpc>
              <a:spcBef>
                <a:spcPts val="0"/>
              </a:spcBef>
              <a:spcAft>
                <a:spcPts val="0"/>
              </a:spcAft>
              <a:buSzPts val="2800"/>
              <a:buNone/>
              <a:defRPr sz="2800"/>
            </a:lvl4pPr>
            <a:lvl5pPr lvl="4" algn="r">
              <a:lnSpc>
                <a:spcPct val="100000"/>
              </a:lnSpc>
              <a:spcBef>
                <a:spcPts val="0"/>
              </a:spcBef>
              <a:spcAft>
                <a:spcPts val="0"/>
              </a:spcAft>
              <a:buSzPts val="2800"/>
              <a:buNone/>
              <a:defRPr sz="2800"/>
            </a:lvl5pPr>
            <a:lvl6pPr lvl="5" algn="r">
              <a:lnSpc>
                <a:spcPct val="100000"/>
              </a:lnSpc>
              <a:spcBef>
                <a:spcPts val="0"/>
              </a:spcBef>
              <a:spcAft>
                <a:spcPts val="0"/>
              </a:spcAft>
              <a:buSzPts val="2800"/>
              <a:buNone/>
              <a:defRPr sz="2800"/>
            </a:lvl6pPr>
            <a:lvl7pPr lvl="6" algn="r">
              <a:lnSpc>
                <a:spcPct val="100000"/>
              </a:lnSpc>
              <a:spcBef>
                <a:spcPts val="0"/>
              </a:spcBef>
              <a:spcAft>
                <a:spcPts val="0"/>
              </a:spcAft>
              <a:buSzPts val="2800"/>
              <a:buNone/>
              <a:defRPr sz="2800"/>
            </a:lvl7pPr>
            <a:lvl8pPr lvl="7" algn="r">
              <a:lnSpc>
                <a:spcPct val="100000"/>
              </a:lnSpc>
              <a:spcBef>
                <a:spcPts val="0"/>
              </a:spcBef>
              <a:spcAft>
                <a:spcPts val="0"/>
              </a:spcAft>
              <a:buSzPts val="2800"/>
              <a:buNone/>
              <a:defRPr sz="2800"/>
            </a:lvl8pPr>
            <a:lvl9pPr lvl="8" algn="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6" name="Shape 86"/>
        <p:cNvGrpSpPr/>
        <p:nvPr/>
      </p:nvGrpSpPr>
      <p:grpSpPr>
        <a:xfrm>
          <a:off x="0" y="0"/>
          <a:ext cx="0" cy="0"/>
          <a:chOff x="0" y="0"/>
          <a:chExt cx="0" cy="0"/>
        </a:xfrm>
      </p:grpSpPr>
      <p:sp>
        <p:nvSpPr>
          <p:cNvPr id="87" name="Google Shape;87;p11"/>
          <p:cNvSpPr txBox="1"/>
          <p:nvPr>
            <p:ph hasCustomPrompt="1" type="title"/>
          </p:nvPr>
        </p:nvSpPr>
        <p:spPr>
          <a:xfrm>
            <a:off x="1327050" y="531298"/>
            <a:ext cx="6489900" cy="10938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5000">
                <a:solidFill>
                  <a:schemeClr val="accent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8" name="Google Shape;88;p11"/>
          <p:cNvSpPr txBox="1"/>
          <p:nvPr>
            <p:ph idx="1" type="subTitle"/>
          </p:nvPr>
        </p:nvSpPr>
        <p:spPr>
          <a:xfrm>
            <a:off x="1327050" y="1625088"/>
            <a:ext cx="6489900" cy="470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6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grpSp>
        <p:nvGrpSpPr>
          <p:cNvPr id="89" name="Google Shape;89;p11"/>
          <p:cNvGrpSpPr/>
          <p:nvPr/>
        </p:nvGrpSpPr>
        <p:grpSpPr>
          <a:xfrm>
            <a:off x="-1003293" y="-1074205"/>
            <a:ext cx="2972327" cy="2292212"/>
            <a:chOff x="-1003293" y="-1074205"/>
            <a:chExt cx="2972327" cy="2292212"/>
          </a:xfrm>
        </p:grpSpPr>
        <p:sp>
          <p:nvSpPr>
            <p:cNvPr id="90" name="Google Shape;90;p11"/>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1"/>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1"/>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1"/>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94" name="Shape 9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4_1">
    <p:spTree>
      <p:nvGrpSpPr>
        <p:cNvPr id="95" name="Shape 95"/>
        <p:cNvGrpSpPr/>
        <p:nvPr/>
      </p:nvGrpSpPr>
      <p:grpSpPr>
        <a:xfrm>
          <a:off x="0" y="0"/>
          <a:ext cx="0" cy="0"/>
          <a:chOff x="0" y="0"/>
          <a:chExt cx="0" cy="0"/>
        </a:xfrm>
      </p:grpSpPr>
      <p:sp>
        <p:nvSpPr>
          <p:cNvPr id="96" name="Google Shape;96;p13"/>
          <p:cNvSpPr txBox="1"/>
          <p:nvPr>
            <p:ph idx="1" type="subTitle"/>
          </p:nvPr>
        </p:nvSpPr>
        <p:spPr>
          <a:xfrm>
            <a:off x="2705700" y="3151888"/>
            <a:ext cx="3732600" cy="721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97" name="Google Shape;97;p13"/>
          <p:cNvSpPr txBox="1"/>
          <p:nvPr>
            <p:ph idx="2" type="subTitle"/>
          </p:nvPr>
        </p:nvSpPr>
        <p:spPr>
          <a:xfrm>
            <a:off x="2705700" y="2429863"/>
            <a:ext cx="3732600" cy="721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98" name="Google Shape;98;p13"/>
          <p:cNvSpPr txBox="1"/>
          <p:nvPr>
            <p:ph idx="3" type="subTitle"/>
          </p:nvPr>
        </p:nvSpPr>
        <p:spPr>
          <a:xfrm>
            <a:off x="2705700" y="1707825"/>
            <a:ext cx="3732600" cy="721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99" name="Google Shape;99;p13"/>
          <p:cNvSpPr txBox="1"/>
          <p:nvPr>
            <p:ph idx="4" type="subTitle"/>
          </p:nvPr>
        </p:nvSpPr>
        <p:spPr>
          <a:xfrm>
            <a:off x="2705700" y="3874475"/>
            <a:ext cx="3732600" cy="721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100" name="Google Shape;100;p13"/>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01" name="Google Shape;101;p13"/>
          <p:cNvGrpSpPr/>
          <p:nvPr/>
        </p:nvGrpSpPr>
        <p:grpSpPr>
          <a:xfrm rot="8873883">
            <a:off x="-1569674" y="-994238"/>
            <a:ext cx="4582588" cy="2177116"/>
            <a:chOff x="238125" y="1284825"/>
            <a:chExt cx="7143775" cy="3134400"/>
          </a:xfrm>
        </p:grpSpPr>
        <p:sp>
          <p:nvSpPr>
            <p:cNvPr id="102" name="Google Shape;102;p13"/>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3"/>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3"/>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 name="Google Shape;105;p13"/>
          <p:cNvGrpSpPr/>
          <p:nvPr/>
        </p:nvGrpSpPr>
        <p:grpSpPr>
          <a:xfrm rot="-1824645">
            <a:off x="6254773" y="3846765"/>
            <a:ext cx="4582387" cy="2176971"/>
            <a:chOff x="238125" y="1284825"/>
            <a:chExt cx="7143775" cy="3134400"/>
          </a:xfrm>
        </p:grpSpPr>
        <p:sp>
          <p:nvSpPr>
            <p:cNvPr id="106" name="Google Shape;106;p13"/>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8">
    <p:spTree>
      <p:nvGrpSpPr>
        <p:cNvPr id="109" name="Shape 109"/>
        <p:cNvGrpSpPr/>
        <p:nvPr/>
      </p:nvGrpSpPr>
      <p:grpSpPr>
        <a:xfrm>
          <a:off x="0" y="0"/>
          <a:ext cx="0" cy="0"/>
          <a:chOff x="0" y="0"/>
          <a:chExt cx="0" cy="0"/>
        </a:xfrm>
      </p:grpSpPr>
      <p:sp>
        <p:nvSpPr>
          <p:cNvPr id="110" name="Google Shape;110;p14"/>
          <p:cNvSpPr txBox="1"/>
          <p:nvPr>
            <p:ph type="title"/>
          </p:nvPr>
        </p:nvSpPr>
        <p:spPr>
          <a:xfrm>
            <a:off x="5458450" y="3183625"/>
            <a:ext cx="2975700" cy="455100"/>
          </a:xfrm>
          <a:prstGeom prst="rect">
            <a:avLst/>
          </a:prstGeom>
        </p:spPr>
        <p:txBody>
          <a:bodyPr anchorCtr="0" anchor="t" bIns="91425" lIns="91425" spcFirstLastPara="1" rIns="91425" wrap="square" tIns="91425">
            <a:noAutofit/>
          </a:bodyPr>
          <a:lstStyle>
            <a:lvl1pPr lvl="0" algn="r">
              <a:spcBef>
                <a:spcPts val="0"/>
              </a:spcBef>
              <a:spcAft>
                <a:spcPts val="0"/>
              </a:spcAft>
              <a:buSzPts val="2800"/>
              <a:buNone/>
              <a:defRPr b="0" sz="21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1" name="Google Shape;111;p14"/>
          <p:cNvSpPr txBox="1"/>
          <p:nvPr>
            <p:ph idx="1" type="subTitle"/>
          </p:nvPr>
        </p:nvSpPr>
        <p:spPr>
          <a:xfrm>
            <a:off x="3620675" y="1470025"/>
            <a:ext cx="4813200" cy="1713600"/>
          </a:xfrm>
          <a:prstGeom prst="rect">
            <a:avLst/>
          </a:prstGeom>
        </p:spPr>
        <p:txBody>
          <a:bodyPr anchorCtr="0" anchor="t" bIns="91425" lIns="91425" spcFirstLastPara="1" rIns="91425" wrap="square" tIns="91425">
            <a:noAutofit/>
          </a:bodyPr>
          <a:lstStyle>
            <a:lvl1pPr lvl="0" algn="r">
              <a:spcBef>
                <a:spcPts val="0"/>
              </a:spcBef>
              <a:spcAft>
                <a:spcPts val="0"/>
              </a:spcAft>
              <a:buSzPts val="1800"/>
              <a:buNone/>
              <a:defRPr sz="2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6">
    <p:spTree>
      <p:nvGrpSpPr>
        <p:cNvPr id="112" name="Shape 112"/>
        <p:cNvGrpSpPr/>
        <p:nvPr/>
      </p:nvGrpSpPr>
      <p:grpSpPr>
        <a:xfrm>
          <a:off x="0" y="0"/>
          <a:ext cx="0" cy="0"/>
          <a:chOff x="0" y="0"/>
          <a:chExt cx="0" cy="0"/>
        </a:xfrm>
      </p:grpSpPr>
      <p:sp>
        <p:nvSpPr>
          <p:cNvPr id="113" name="Google Shape;113;p15"/>
          <p:cNvSpPr txBox="1"/>
          <p:nvPr>
            <p:ph type="title"/>
          </p:nvPr>
        </p:nvSpPr>
        <p:spPr>
          <a:xfrm>
            <a:off x="685800" y="445025"/>
            <a:ext cx="77724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a:solidFill>
                  <a:schemeClr val="accent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114" name="Google Shape;114;p15"/>
          <p:cNvSpPr txBox="1"/>
          <p:nvPr>
            <p:ph idx="1" type="subTitle"/>
          </p:nvPr>
        </p:nvSpPr>
        <p:spPr>
          <a:xfrm>
            <a:off x="723900" y="1098525"/>
            <a:ext cx="7734300" cy="35067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Char char="●"/>
              <a:defRPr sz="1200">
                <a:solidFill>
                  <a:schemeClr val="dk1"/>
                </a:solidFill>
              </a:defRPr>
            </a:lvl1pPr>
            <a:lvl2pPr lvl="1" rtl="0">
              <a:lnSpc>
                <a:spcPct val="100000"/>
              </a:lnSpc>
              <a:spcBef>
                <a:spcPts val="0"/>
              </a:spcBef>
              <a:spcAft>
                <a:spcPts val="0"/>
              </a:spcAft>
              <a:buSzPts val="1200"/>
              <a:buChar char="○"/>
              <a:defRPr sz="1200"/>
            </a:lvl2pPr>
            <a:lvl3pPr lvl="2" rtl="0">
              <a:lnSpc>
                <a:spcPct val="100000"/>
              </a:lnSpc>
              <a:spcBef>
                <a:spcPts val="0"/>
              </a:spcBef>
              <a:spcAft>
                <a:spcPts val="0"/>
              </a:spcAft>
              <a:buSzPts val="1200"/>
              <a:buChar char="■"/>
              <a:defRPr sz="1200"/>
            </a:lvl3pPr>
            <a:lvl4pPr lvl="3" rtl="0">
              <a:lnSpc>
                <a:spcPct val="100000"/>
              </a:lnSpc>
              <a:spcBef>
                <a:spcPts val="0"/>
              </a:spcBef>
              <a:spcAft>
                <a:spcPts val="0"/>
              </a:spcAft>
              <a:buSzPts val="1200"/>
              <a:buChar char="●"/>
              <a:defRPr sz="1200"/>
            </a:lvl4pPr>
            <a:lvl5pPr lvl="4" rtl="0">
              <a:lnSpc>
                <a:spcPct val="100000"/>
              </a:lnSpc>
              <a:spcBef>
                <a:spcPts val="0"/>
              </a:spcBef>
              <a:spcAft>
                <a:spcPts val="0"/>
              </a:spcAft>
              <a:buSzPts val="1200"/>
              <a:buChar char="○"/>
              <a:defRPr sz="1200"/>
            </a:lvl5pPr>
            <a:lvl6pPr lvl="5" rtl="0">
              <a:lnSpc>
                <a:spcPct val="100000"/>
              </a:lnSpc>
              <a:spcBef>
                <a:spcPts val="0"/>
              </a:spcBef>
              <a:spcAft>
                <a:spcPts val="0"/>
              </a:spcAft>
              <a:buSzPts val="1200"/>
              <a:buChar char="■"/>
              <a:defRPr sz="1200"/>
            </a:lvl6pPr>
            <a:lvl7pPr lvl="6" rtl="0">
              <a:lnSpc>
                <a:spcPct val="100000"/>
              </a:lnSpc>
              <a:spcBef>
                <a:spcPts val="0"/>
              </a:spcBef>
              <a:spcAft>
                <a:spcPts val="0"/>
              </a:spcAft>
              <a:buSzPts val="1200"/>
              <a:buChar char="●"/>
              <a:defRPr sz="1200"/>
            </a:lvl7pPr>
            <a:lvl8pPr lvl="7" rtl="0">
              <a:lnSpc>
                <a:spcPct val="100000"/>
              </a:lnSpc>
              <a:spcBef>
                <a:spcPts val="0"/>
              </a:spcBef>
              <a:spcAft>
                <a:spcPts val="0"/>
              </a:spcAft>
              <a:buSzPts val="1200"/>
              <a:buChar char="○"/>
              <a:defRPr sz="1200"/>
            </a:lvl8pPr>
            <a:lvl9pPr lvl="8" rtl="0">
              <a:lnSpc>
                <a:spcPct val="100000"/>
              </a:lnSpc>
              <a:spcBef>
                <a:spcPts val="0"/>
              </a:spcBef>
              <a:spcAft>
                <a:spcPts val="0"/>
              </a:spcAft>
              <a:buSzPts val="1200"/>
              <a:buChar char="■"/>
              <a:defRPr sz="1200"/>
            </a:lvl9pPr>
          </a:lstStyle>
          <a:p/>
        </p:txBody>
      </p:sp>
      <p:grpSp>
        <p:nvGrpSpPr>
          <p:cNvPr id="115" name="Google Shape;115;p15"/>
          <p:cNvGrpSpPr/>
          <p:nvPr/>
        </p:nvGrpSpPr>
        <p:grpSpPr>
          <a:xfrm>
            <a:off x="-1003293" y="-1074205"/>
            <a:ext cx="2972327" cy="2292212"/>
            <a:chOff x="-1003293" y="-1074205"/>
            <a:chExt cx="2972327" cy="2292212"/>
          </a:xfrm>
        </p:grpSpPr>
        <p:sp>
          <p:nvSpPr>
            <p:cNvPr id="116" name="Google Shape;116;p15"/>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5"/>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5"/>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5"/>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0" name="Google Shape;120;p15"/>
          <p:cNvGrpSpPr/>
          <p:nvPr/>
        </p:nvGrpSpPr>
        <p:grpSpPr>
          <a:xfrm rot="10800000">
            <a:off x="7442564" y="3761069"/>
            <a:ext cx="2972327" cy="2292212"/>
            <a:chOff x="-1003293" y="-1074205"/>
            <a:chExt cx="2972327" cy="2292212"/>
          </a:xfrm>
        </p:grpSpPr>
        <p:sp>
          <p:nvSpPr>
            <p:cNvPr id="121" name="Google Shape;121;p15"/>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5"/>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5"/>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5"/>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7">
    <p:spTree>
      <p:nvGrpSpPr>
        <p:cNvPr id="125" name="Shape 125"/>
        <p:cNvGrpSpPr/>
        <p:nvPr/>
      </p:nvGrpSpPr>
      <p:grpSpPr>
        <a:xfrm>
          <a:off x="0" y="0"/>
          <a:ext cx="0" cy="0"/>
          <a:chOff x="0" y="0"/>
          <a:chExt cx="0" cy="0"/>
        </a:xfrm>
      </p:grpSpPr>
      <p:sp>
        <p:nvSpPr>
          <p:cNvPr id="126" name="Google Shape;126;p16"/>
          <p:cNvSpPr txBox="1"/>
          <p:nvPr>
            <p:ph type="title"/>
          </p:nvPr>
        </p:nvSpPr>
        <p:spPr>
          <a:xfrm>
            <a:off x="2414850" y="1636400"/>
            <a:ext cx="4314300" cy="99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5000"/>
              <a:buNone/>
              <a:defRPr sz="7200">
                <a:solidFill>
                  <a:schemeClr val="accent1"/>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27" name="Google Shape;127;p16"/>
          <p:cNvSpPr txBox="1"/>
          <p:nvPr>
            <p:ph idx="1" type="subTitle"/>
          </p:nvPr>
        </p:nvSpPr>
        <p:spPr>
          <a:xfrm>
            <a:off x="2414850" y="2800586"/>
            <a:ext cx="4314300" cy="706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800"/>
              <a:buNone/>
              <a:defRPr sz="14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28" name="Google Shape;128;p16"/>
          <p:cNvSpPr/>
          <p:nvPr/>
        </p:nvSpPr>
        <p:spPr>
          <a:xfrm>
            <a:off x="165201"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6"/>
          <p:cNvSpPr/>
          <p:nvPr/>
        </p:nvSpPr>
        <p:spPr>
          <a:xfrm>
            <a:off x="728899"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6"/>
          <p:cNvSpPr/>
          <p:nvPr/>
        </p:nvSpPr>
        <p:spPr>
          <a:xfrm>
            <a:off x="1292598"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6"/>
          <p:cNvSpPr/>
          <p:nvPr/>
        </p:nvSpPr>
        <p:spPr>
          <a:xfrm>
            <a:off x="1856296"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6"/>
          <p:cNvSpPr/>
          <p:nvPr/>
        </p:nvSpPr>
        <p:spPr>
          <a:xfrm>
            <a:off x="2419994"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6"/>
          <p:cNvSpPr/>
          <p:nvPr/>
        </p:nvSpPr>
        <p:spPr>
          <a:xfrm>
            <a:off x="2983693"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6"/>
          <p:cNvSpPr/>
          <p:nvPr/>
        </p:nvSpPr>
        <p:spPr>
          <a:xfrm>
            <a:off x="3547391"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6"/>
          <p:cNvSpPr/>
          <p:nvPr/>
        </p:nvSpPr>
        <p:spPr>
          <a:xfrm>
            <a:off x="4111089"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6"/>
          <p:cNvSpPr/>
          <p:nvPr/>
        </p:nvSpPr>
        <p:spPr>
          <a:xfrm>
            <a:off x="4674788"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6"/>
          <p:cNvSpPr/>
          <p:nvPr/>
        </p:nvSpPr>
        <p:spPr>
          <a:xfrm>
            <a:off x="5238486"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6"/>
          <p:cNvSpPr/>
          <p:nvPr/>
        </p:nvSpPr>
        <p:spPr>
          <a:xfrm>
            <a:off x="5802184"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6"/>
          <p:cNvSpPr/>
          <p:nvPr/>
        </p:nvSpPr>
        <p:spPr>
          <a:xfrm>
            <a:off x="6365883"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6"/>
          <p:cNvSpPr/>
          <p:nvPr/>
        </p:nvSpPr>
        <p:spPr>
          <a:xfrm>
            <a:off x="6929581"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6"/>
          <p:cNvSpPr/>
          <p:nvPr/>
        </p:nvSpPr>
        <p:spPr>
          <a:xfrm>
            <a:off x="7493279"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6"/>
          <p:cNvSpPr/>
          <p:nvPr/>
        </p:nvSpPr>
        <p:spPr>
          <a:xfrm>
            <a:off x="8056978"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6"/>
          <p:cNvSpPr/>
          <p:nvPr/>
        </p:nvSpPr>
        <p:spPr>
          <a:xfrm>
            <a:off x="8620676"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6"/>
          <p:cNvSpPr/>
          <p:nvPr/>
        </p:nvSpPr>
        <p:spPr>
          <a:xfrm>
            <a:off x="165201"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6"/>
          <p:cNvSpPr/>
          <p:nvPr/>
        </p:nvSpPr>
        <p:spPr>
          <a:xfrm>
            <a:off x="728899"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6"/>
          <p:cNvSpPr/>
          <p:nvPr/>
        </p:nvSpPr>
        <p:spPr>
          <a:xfrm>
            <a:off x="1292598"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6"/>
          <p:cNvSpPr/>
          <p:nvPr/>
        </p:nvSpPr>
        <p:spPr>
          <a:xfrm>
            <a:off x="1856296"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6"/>
          <p:cNvSpPr/>
          <p:nvPr/>
        </p:nvSpPr>
        <p:spPr>
          <a:xfrm>
            <a:off x="2419994"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6"/>
          <p:cNvSpPr/>
          <p:nvPr/>
        </p:nvSpPr>
        <p:spPr>
          <a:xfrm>
            <a:off x="2983693"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6"/>
          <p:cNvSpPr/>
          <p:nvPr/>
        </p:nvSpPr>
        <p:spPr>
          <a:xfrm>
            <a:off x="3547391"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6"/>
          <p:cNvSpPr/>
          <p:nvPr/>
        </p:nvSpPr>
        <p:spPr>
          <a:xfrm>
            <a:off x="4111089"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6"/>
          <p:cNvSpPr/>
          <p:nvPr/>
        </p:nvSpPr>
        <p:spPr>
          <a:xfrm>
            <a:off x="4674788"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6"/>
          <p:cNvSpPr/>
          <p:nvPr/>
        </p:nvSpPr>
        <p:spPr>
          <a:xfrm>
            <a:off x="5238486"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6"/>
          <p:cNvSpPr/>
          <p:nvPr/>
        </p:nvSpPr>
        <p:spPr>
          <a:xfrm>
            <a:off x="5802184"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6"/>
          <p:cNvSpPr/>
          <p:nvPr/>
        </p:nvSpPr>
        <p:spPr>
          <a:xfrm>
            <a:off x="6365883"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6"/>
          <p:cNvSpPr/>
          <p:nvPr/>
        </p:nvSpPr>
        <p:spPr>
          <a:xfrm>
            <a:off x="6929581"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6"/>
          <p:cNvSpPr/>
          <p:nvPr/>
        </p:nvSpPr>
        <p:spPr>
          <a:xfrm>
            <a:off x="7493279"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6"/>
          <p:cNvSpPr/>
          <p:nvPr/>
        </p:nvSpPr>
        <p:spPr>
          <a:xfrm>
            <a:off x="8056978"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6"/>
          <p:cNvSpPr/>
          <p:nvPr/>
        </p:nvSpPr>
        <p:spPr>
          <a:xfrm>
            <a:off x="8620676"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9">
    <p:bg>
      <p:bgPr>
        <a:solidFill>
          <a:schemeClr val="lt2"/>
        </a:solidFill>
      </p:bgPr>
    </p:bg>
    <p:spTree>
      <p:nvGrpSpPr>
        <p:cNvPr id="160" name="Shape 160"/>
        <p:cNvGrpSpPr/>
        <p:nvPr/>
      </p:nvGrpSpPr>
      <p:grpSpPr>
        <a:xfrm>
          <a:off x="0" y="0"/>
          <a:ext cx="0" cy="0"/>
          <a:chOff x="0" y="0"/>
          <a:chExt cx="0" cy="0"/>
        </a:xfrm>
      </p:grpSpPr>
      <p:sp>
        <p:nvSpPr>
          <p:cNvPr id="161" name="Google Shape;161;p17"/>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2" name="Google Shape;162;p17"/>
          <p:cNvSpPr txBox="1"/>
          <p:nvPr>
            <p:ph idx="1" type="subTitle"/>
          </p:nvPr>
        </p:nvSpPr>
        <p:spPr>
          <a:xfrm>
            <a:off x="715850" y="2718625"/>
            <a:ext cx="22371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3" name="Google Shape;163;p17"/>
          <p:cNvSpPr txBox="1"/>
          <p:nvPr>
            <p:ph idx="2" type="subTitle"/>
          </p:nvPr>
        </p:nvSpPr>
        <p:spPr>
          <a:xfrm>
            <a:off x="3453449" y="2718625"/>
            <a:ext cx="22371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4" name="Google Shape;164;p17"/>
          <p:cNvSpPr txBox="1"/>
          <p:nvPr>
            <p:ph idx="3" type="subTitle"/>
          </p:nvPr>
        </p:nvSpPr>
        <p:spPr>
          <a:xfrm>
            <a:off x="980532" y="2260375"/>
            <a:ext cx="17079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5" name="Google Shape;165;p17"/>
          <p:cNvSpPr txBox="1"/>
          <p:nvPr>
            <p:ph idx="4" type="subTitle"/>
          </p:nvPr>
        </p:nvSpPr>
        <p:spPr>
          <a:xfrm>
            <a:off x="3718073" y="2260375"/>
            <a:ext cx="17079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6" name="Google Shape;166;p17"/>
          <p:cNvSpPr txBox="1"/>
          <p:nvPr>
            <p:ph idx="5" type="subTitle"/>
          </p:nvPr>
        </p:nvSpPr>
        <p:spPr>
          <a:xfrm>
            <a:off x="6191050" y="2718625"/>
            <a:ext cx="22371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7" name="Google Shape;167;p17"/>
          <p:cNvSpPr txBox="1"/>
          <p:nvPr>
            <p:ph idx="6" type="subTitle"/>
          </p:nvPr>
        </p:nvSpPr>
        <p:spPr>
          <a:xfrm>
            <a:off x="6455645" y="2260375"/>
            <a:ext cx="17079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8" name="Google Shape;168;p17"/>
          <p:cNvSpPr/>
          <p:nvPr/>
        </p:nvSpPr>
        <p:spPr>
          <a:xfrm>
            <a:off x="16520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7"/>
          <p:cNvSpPr/>
          <p:nvPr/>
        </p:nvSpPr>
        <p:spPr>
          <a:xfrm>
            <a:off x="72889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7"/>
          <p:cNvSpPr/>
          <p:nvPr/>
        </p:nvSpPr>
        <p:spPr>
          <a:xfrm>
            <a:off x="129259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7"/>
          <p:cNvSpPr/>
          <p:nvPr/>
        </p:nvSpPr>
        <p:spPr>
          <a:xfrm>
            <a:off x="185629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7"/>
          <p:cNvSpPr/>
          <p:nvPr/>
        </p:nvSpPr>
        <p:spPr>
          <a:xfrm>
            <a:off x="2419994"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7"/>
          <p:cNvSpPr/>
          <p:nvPr/>
        </p:nvSpPr>
        <p:spPr>
          <a:xfrm>
            <a:off x="2983693"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7"/>
          <p:cNvSpPr/>
          <p:nvPr/>
        </p:nvSpPr>
        <p:spPr>
          <a:xfrm>
            <a:off x="354739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7"/>
          <p:cNvSpPr/>
          <p:nvPr/>
        </p:nvSpPr>
        <p:spPr>
          <a:xfrm>
            <a:off x="411108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7"/>
          <p:cNvSpPr/>
          <p:nvPr/>
        </p:nvSpPr>
        <p:spPr>
          <a:xfrm>
            <a:off x="467478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7"/>
          <p:cNvSpPr/>
          <p:nvPr/>
        </p:nvSpPr>
        <p:spPr>
          <a:xfrm>
            <a:off x="523848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7"/>
          <p:cNvSpPr/>
          <p:nvPr/>
        </p:nvSpPr>
        <p:spPr>
          <a:xfrm>
            <a:off x="5802184"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7"/>
          <p:cNvSpPr/>
          <p:nvPr/>
        </p:nvSpPr>
        <p:spPr>
          <a:xfrm>
            <a:off x="6365883"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7"/>
          <p:cNvSpPr/>
          <p:nvPr/>
        </p:nvSpPr>
        <p:spPr>
          <a:xfrm>
            <a:off x="692958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7"/>
          <p:cNvSpPr/>
          <p:nvPr/>
        </p:nvSpPr>
        <p:spPr>
          <a:xfrm>
            <a:off x="749327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7"/>
          <p:cNvSpPr/>
          <p:nvPr/>
        </p:nvSpPr>
        <p:spPr>
          <a:xfrm>
            <a:off x="805697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7"/>
          <p:cNvSpPr/>
          <p:nvPr/>
        </p:nvSpPr>
        <p:spPr>
          <a:xfrm>
            <a:off x="862067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9">
    <p:spTree>
      <p:nvGrpSpPr>
        <p:cNvPr id="184" name="Shape 184"/>
        <p:cNvGrpSpPr/>
        <p:nvPr/>
      </p:nvGrpSpPr>
      <p:grpSpPr>
        <a:xfrm>
          <a:off x="0" y="0"/>
          <a:ext cx="0" cy="0"/>
          <a:chOff x="0" y="0"/>
          <a:chExt cx="0" cy="0"/>
        </a:xfrm>
      </p:grpSpPr>
      <p:sp>
        <p:nvSpPr>
          <p:cNvPr id="185" name="Google Shape;185;p18"/>
          <p:cNvSpPr/>
          <p:nvPr/>
        </p:nvSpPr>
        <p:spPr>
          <a:xfrm>
            <a:off x="2434575" y="-1783699"/>
            <a:ext cx="8931206" cy="8500164"/>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8"/>
          <p:cNvSpPr txBox="1"/>
          <p:nvPr>
            <p:ph type="title"/>
          </p:nvPr>
        </p:nvSpPr>
        <p:spPr>
          <a:xfrm>
            <a:off x="4346275" y="1635275"/>
            <a:ext cx="4087800" cy="10389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FFFFFF"/>
              </a:buClr>
              <a:buSzPts val="2800"/>
              <a:buNone/>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187" name="Google Shape;187;p18"/>
          <p:cNvSpPr txBox="1"/>
          <p:nvPr>
            <p:ph idx="1" type="subTitle"/>
          </p:nvPr>
        </p:nvSpPr>
        <p:spPr>
          <a:xfrm>
            <a:off x="5366275" y="2674175"/>
            <a:ext cx="3067800" cy="834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2800"/>
              <a:buNone/>
              <a:defRPr sz="1600"/>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CUSTOM_20">
    <p:spTree>
      <p:nvGrpSpPr>
        <p:cNvPr id="188" name="Shape 188"/>
        <p:cNvGrpSpPr/>
        <p:nvPr/>
      </p:nvGrpSpPr>
      <p:grpSpPr>
        <a:xfrm>
          <a:off x="0" y="0"/>
          <a:ext cx="0" cy="0"/>
          <a:chOff x="0" y="0"/>
          <a:chExt cx="0" cy="0"/>
        </a:xfrm>
      </p:grpSpPr>
      <p:sp>
        <p:nvSpPr>
          <p:cNvPr id="189" name="Google Shape;189;p19"/>
          <p:cNvSpPr txBox="1"/>
          <p:nvPr>
            <p:ph idx="1" type="subTitle"/>
          </p:nvPr>
        </p:nvSpPr>
        <p:spPr>
          <a:xfrm>
            <a:off x="656250" y="1938535"/>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0" name="Google Shape;190;p19"/>
          <p:cNvSpPr txBox="1"/>
          <p:nvPr>
            <p:ph idx="2" type="subTitle"/>
          </p:nvPr>
        </p:nvSpPr>
        <p:spPr>
          <a:xfrm>
            <a:off x="3361337" y="3977725"/>
            <a:ext cx="2421300" cy="48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1400">
                <a:solidFill>
                  <a:schemeClr val="dk1"/>
                </a:solidFill>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
        <p:nvSpPr>
          <p:cNvPr id="191" name="Google Shape;191;p19"/>
          <p:cNvSpPr txBox="1"/>
          <p:nvPr>
            <p:ph idx="3" type="subTitle"/>
          </p:nvPr>
        </p:nvSpPr>
        <p:spPr>
          <a:xfrm>
            <a:off x="652775" y="3990032"/>
            <a:ext cx="2421300" cy="48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1400">
                <a:solidFill>
                  <a:schemeClr val="dk1"/>
                </a:solidFill>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
        <p:nvSpPr>
          <p:cNvPr id="192" name="Google Shape;192;p19"/>
          <p:cNvSpPr txBox="1"/>
          <p:nvPr>
            <p:ph idx="4" type="subTitle"/>
          </p:nvPr>
        </p:nvSpPr>
        <p:spPr>
          <a:xfrm>
            <a:off x="6069925" y="3990032"/>
            <a:ext cx="2421300" cy="48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1400">
                <a:solidFill>
                  <a:schemeClr val="dk1"/>
                </a:solidFill>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
        <p:nvSpPr>
          <p:cNvPr id="193" name="Google Shape;193;p19"/>
          <p:cNvSpPr txBox="1"/>
          <p:nvPr>
            <p:ph idx="5" type="subTitle"/>
          </p:nvPr>
        </p:nvSpPr>
        <p:spPr>
          <a:xfrm>
            <a:off x="3361350" y="2265759"/>
            <a:ext cx="2421300" cy="49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4" name="Google Shape;194;p19"/>
          <p:cNvSpPr txBox="1"/>
          <p:nvPr>
            <p:ph idx="6" type="subTitle"/>
          </p:nvPr>
        </p:nvSpPr>
        <p:spPr>
          <a:xfrm>
            <a:off x="3361350" y="1938535"/>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5" name="Google Shape;195;p19"/>
          <p:cNvSpPr txBox="1"/>
          <p:nvPr>
            <p:ph idx="7" type="subTitle"/>
          </p:nvPr>
        </p:nvSpPr>
        <p:spPr>
          <a:xfrm>
            <a:off x="6066450" y="2254434"/>
            <a:ext cx="2421300" cy="49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6" name="Google Shape;196;p19"/>
          <p:cNvSpPr txBox="1"/>
          <p:nvPr>
            <p:ph idx="8" type="subTitle"/>
          </p:nvPr>
        </p:nvSpPr>
        <p:spPr>
          <a:xfrm>
            <a:off x="6066450" y="1938535"/>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7" name="Google Shape;197;p19"/>
          <p:cNvSpPr txBox="1"/>
          <p:nvPr>
            <p:ph idx="9" type="subTitle"/>
          </p:nvPr>
        </p:nvSpPr>
        <p:spPr>
          <a:xfrm>
            <a:off x="656250" y="2275447"/>
            <a:ext cx="2421300" cy="49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8" name="Google Shape;198;p19"/>
          <p:cNvSpPr txBox="1"/>
          <p:nvPr>
            <p:ph idx="13" type="subTitle"/>
          </p:nvPr>
        </p:nvSpPr>
        <p:spPr>
          <a:xfrm>
            <a:off x="656250" y="3660110"/>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9" name="Google Shape;199;p19"/>
          <p:cNvSpPr txBox="1"/>
          <p:nvPr>
            <p:ph idx="14" type="subTitle"/>
          </p:nvPr>
        </p:nvSpPr>
        <p:spPr>
          <a:xfrm>
            <a:off x="3361350" y="3660110"/>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0" name="Google Shape;200;p19"/>
          <p:cNvSpPr txBox="1"/>
          <p:nvPr>
            <p:ph idx="15" type="subTitle"/>
          </p:nvPr>
        </p:nvSpPr>
        <p:spPr>
          <a:xfrm>
            <a:off x="6066450" y="3660110"/>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1" name="Google Shape;201;p19"/>
          <p:cNvSpPr txBox="1"/>
          <p:nvPr>
            <p:ph type="title"/>
          </p:nvPr>
        </p:nvSpPr>
        <p:spPr>
          <a:xfrm>
            <a:off x="685800" y="445025"/>
            <a:ext cx="7772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2800"/>
              <a:buNone/>
              <a:defRPr>
                <a:solidFill>
                  <a:schemeClr val="accent2"/>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grpSp>
        <p:nvGrpSpPr>
          <p:cNvPr id="202" name="Google Shape;202;p19"/>
          <p:cNvGrpSpPr/>
          <p:nvPr/>
        </p:nvGrpSpPr>
        <p:grpSpPr>
          <a:xfrm rot="8873883">
            <a:off x="-1569674" y="-994238"/>
            <a:ext cx="4582588" cy="2177116"/>
            <a:chOff x="238125" y="1284825"/>
            <a:chExt cx="7143775" cy="3134400"/>
          </a:xfrm>
        </p:grpSpPr>
        <p:sp>
          <p:nvSpPr>
            <p:cNvPr id="203" name="Google Shape;203;p19"/>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9"/>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9"/>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6" name="Google Shape;206;p19"/>
          <p:cNvGrpSpPr/>
          <p:nvPr/>
        </p:nvGrpSpPr>
        <p:grpSpPr>
          <a:xfrm rot="-1824645">
            <a:off x="6254773" y="3846765"/>
            <a:ext cx="4582387" cy="2176971"/>
            <a:chOff x="238125" y="1284825"/>
            <a:chExt cx="7143775" cy="3134400"/>
          </a:xfrm>
        </p:grpSpPr>
        <p:sp>
          <p:nvSpPr>
            <p:cNvPr id="207" name="Google Shape;207;p19"/>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9"/>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9"/>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3">
    <p:bg>
      <p:bgPr>
        <a:solidFill>
          <a:schemeClr val="lt2"/>
        </a:solidFill>
      </p:bgPr>
    </p:bg>
    <p:spTree>
      <p:nvGrpSpPr>
        <p:cNvPr id="210" name="Shape 210"/>
        <p:cNvGrpSpPr/>
        <p:nvPr/>
      </p:nvGrpSpPr>
      <p:grpSpPr>
        <a:xfrm>
          <a:off x="0" y="0"/>
          <a:ext cx="0" cy="0"/>
          <a:chOff x="0" y="0"/>
          <a:chExt cx="0" cy="0"/>
        </a:xfrm>
      </p:grpSpPr>
      <p:sp>
        <p:nvSpPr>
          <p:cNvPr id="211" name="Google Shape;211;p20"/>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2800"/>
              <a:buNone/>
              <a:defRPr>
                <a:solidFill>
                  <a:schemeClr val="accent2"/>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212" name="Google Shape;212;p20"/>
          <p:cNvSpPr txBox="1"/>
          <p:nvPr>
            <p:ph idx="1" type="subTitle"/>
          </p:nvPr>
        </p:nvSpPr>
        <p:spPr>
          <a:xfrm>
            <a:off x="2069688" y="3604413"/>
            <a:ext cx="1957500" cy="771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3" name="Google Shape;213;p20"/>
          <p:cNvSpPr txBox="1"/>
          <p:nvPr>
            <p:ph idx="2" type="subTitle"/>
          </p:nvPr>
        </p:nvSpPr>
        <p:spPr>
          <a:xfrm>
            <a:off x="2069688" y="3145538"/>
            <a:ext cx="19575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4" name="Google Shape;214;p20"/>
          <p:cNvSpPr txBox="1"/>
          <p:nvPr>
            <p:ph idx="3" type="subTitle"/>
          </p:nvPr>
        </p:nvSpPr>
        <p:spPr>
          <a:xfrm>
            <a:off x="5116759" y="3604413"/>
            <a:ext cx="1957500" cy="771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5" name="Google Shape;215;p20"/>
          <p:cNvSpPr txBox="1"/>
          <p:nvPr>
            <p:ph idx="4" type="subTitle"/>
          </p:nvPr>
        </p:nvSpPr>
        <p:spPr>
          <a:xfrm>
            <a:off x="5116752" y="3145538"/>
            <a:ext cx="19575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 name="Shape 11"/>
        <p:cNvGrpSpPr/>
        <p:nvPr/>
      </p:nvGrpSpPr>
      <p:grpSpPr>
        <a:xfrm>
          <a:off x="0" y="0"/>
          <a:ext cx="0" cy="0"/>
          <a:chOff x="0" y="0"/>
          <a:chExt cx="0" cy="0"/>
        </a:xfrm>
      </p:grpSpPr>
      <p:sp>
        <p:nvSpPr>
          <p:cNvPr id="12" name="Google Shape;12;p3"/>
          <p:cNvSpPr txBox="1"/>
          <p:nvPr>
            <p:ph type="title"/>
          </p:nvPr>
        </p:nvSpPr>
        <p:spPr>
          <a:xfrm>
            <a:off x="5662924" y="2098200"/>
            <a:ext cx="27711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50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3" name="Google Shape;13;p3"/>
          <p:cNvSpPr txBox="1"/>
          <p:nvPr>
            <p:ph idx="1" type="subTitle"/>
          </p:nvPr>
        </p:nvSpPr>
        <p:spPr>
          <a:xfrm>
            <a:off x="5762681" y="2940000"/>
            <a:ext cx="2571600" cy="657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14" name="Google Shape;14;p3"/>
          <p:cNvSpPr txBox="1"/>
          <p:nvPr>
            <p:ph hasCustomPrompt="1" idx="2" type="title"/>
          </p:nvPr>
        </p:nvSpPr>
        <p:spPr>
          <a:xfrm>
            <a:off x="6443245" y="1546200"/>
            <a:ext cx="1210500" cy="55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grpSp>
        <p:nvGrpSpPr>
          <p:cNvPr id="15" name="Google Shape;15;p3"/>
          <p:cNvGrpSpPr/>
          <p:nvPr/>
        </p:nvGrpSpPr>
        <p:grpSpPr>
          <a:xfrm>
            <a:off x="6572024" y="1730500"/>
            <a:ext cx="952889" cy="183412"/>
            <a:chOff x="6394624" y="1730500"/>
            <a:chExt cx="952889" cy="183412"/>
          </a:xfrm>
        </p:grpSpPr>
        <p:sp>
          <p:nvSpPr>
            <p:cNvPr id="16" name="Google Shape;16;p3"/>
            <p:cNvSpPr/>
            <p:nvPr/>
          </p:nvSpPr>
          <p:spPr>
            <a:xfrm>
              <a:off x="6394624" y="1730500"/>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004A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p:nvPr/>
          </p:nvSpPr>
          <p:spPr>
            <a:xfrm>
              <a:off x="7154799" y="1730500"/>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TITLE_1_1_1_1_1_1_1_1_1_1_1">
    <p:spTree>
      <p:nvGrpSpPr>
        <p:cNvPr id="216" name="Shape 216"/>
        <p:cNvGrpSpPr/>
        <p:nvPr/>
      </p:nvGrpSpPr>
      <p:grpSpPr>
        <a:xfrm>
          <a:off x="0" y="0"/>
          <a:ext cx="0" cy="0"/>
          <a:chOff x="0" y="0"/>
          <a:chExt cx="0" cy="0"/>
        </a:xfrm>
      </p:grpSpPr>
      <p:sp>
        <p:nvSpPr>
          <p:cNvPr id="217" name="Google Shape;217;p21"/>
          <p:cNvSpPr txBox="1"/>
          <p:nvPr>
            <p:ph hasCustomPrompt="1" type="title"/>
          </p:nvPr>
        </p:nvSpPr>
        <p:spPr>
          <a:xfrm>
            <a:off x="2012538" y="1457525"/>
            <a:ext cx="3045600" cy="794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7200"/>
              <a:buNone/>
              <a:defRPr b="1" sz="5500">
                <a:solidFill>
                  <a:schemeClr val="accent2"/>
                </a:solidFill>
              </a:defRPr>
            </a:lvl1pPr>
            <a:lvl2pPr lvl="1" rtl="0" algn="ctr">
              <a:spcBef>
                <a:spcPts val="0"/>
              </a:spcBef>
              <a:spcAft>
                <a:spcPts val="0"/>
              </a:spcAft>
              <a:buSzPts val="7200"/>
              <a:buNone/>
              <a:defRPr b="1" sz="7200"/>
            </a:lvl2pPr>
            <a:lvl3pPr lvl="2" rtl="0" algn="ctr">
              <a:spcBef>
                <a:spcPts val="0"/>
              </a:spcBef>
              <a:spcAft>
                <a:spcPts val="0"/>
              </a:spcAft>
              <a:buSzPts val="7200"/>
              <a:buNone/>
              <a:defRPr b="1" sz="7200"/>
            </a:lvl3pPr>
            <a:lvl4pPr lvl="3" rtl="0" algn="ctr">
              <a:spcBef>
                <a:spcPts val="0"/>
              </a:spcBef>
              <a:spcAft>
                <a:spcPts val="0"/>
              </a:spcAft>
              <a:buSzPts val="7200"/>
              <a:buNone/>
              <a:defRPr b="1" sz="7200"/>
            </a:lvl4pPr>
            <a:lvl5pPr lvl="4" rtl="0" algn="ctr">
              <a:spcBef>
                <a:spcPts val="0"/>
              </a:spcBef>
              <a:spcAft>
                <a:spcPts val="0"/>
              </a:spcAft>
              <a:buSzPts val="7200"/>
              <a:buNone/>
              <a:defRPr b="1" sz="7200"/>
            </a:lvl5pPr>
            <a:lvl6pPr lvl="5" rtl="0" algn="ctr">
              <a:spcBef>
                <a:spcPts val="0"/>
              </a:spcBef>
              <a:spcAft>
                <a:spcPts val="0"/>
              </a:spcAft>
              <a:buSzPts val="7200"/>
              <a:buNone/>
              <a:defRPr b="1" sz="7200"/>
            </a:lvl6pPr>
            <a:lvl7pPr lvl="6" rtl="0" algn="ctr">
              <a:spcBef>
                <a:spcPts val="0"/>
              </a:spcBef>
              <a:spcAft>
                <a:spcPts val="0"/>
              </a:spcAft>
              <a:buSzPts val="7200"/>
              <a:buNone/>
              <a:defRPr b="1" sz="7200"/>
            </a:lvl7pPr>
            <a:lvl8pPr lvl="7" rtl="0" algn="ctr">
              <a:spcBef>
                <a:spcPts val="0"/>
              </a:spcBef>
              <a:spcAft>
                <a:spcPts val="0"/>
              </a:spcAft>
              <a:buSzPts val="7200"/>
              <a:buNone/>
              <a:defRPr b="1" sz="7200"/>
            </a:lvl8pPr>
            <a:lvl9pPr lvl="8" rtl="0" algn="ctr">
              <a:spcBef>
                <a:spcPts val="0"/>
              </a:spcBef>
              <a:spcAft>
                <a:spcPts val="0"/>
              </a:spcAft>
              <a:buSzPts val="7200"/>
              <a:buNone/>
              <a:defRPr b="1" sz="7200"/>
            </a:lvl9pPr>
          </a:lstStyle>
          <a:p>
            <a:r>
              <a:t>xx%</a:t>
            </a:r>
          </a:p>
        </p:txBody>
      </p:sp>
      <p:sp>
        <p:nvSpPr>
          <p:cNvPr id="218" name="Google Shape;218;p21"/>
          <p:cNvSpPr txBox="1"/>
          <p:nvPr>
            <p:ph hasCustomPrompt="1" idx="2" type="title"/>
          </p:nvPr>
        </p:nvSpPr>
        <p:spPr>
          <a:xfrm>
            <a:off x="2012538" y="2432375"/>
            <a:ext cx="3045600" cy="794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7200"/>
              <a:buNone/>
              <a:defRPr b="1" sz="5500">
                <a:solidFill>
                  <a:schemeClr val="accent2"/>
                </a:solidFill>
              </a:defRPr>
            </a:lvl1pPr>
            <a:lvl2pPr lvl="1" rtl="0" algn="ctr">
              <a:spcBef>
                <a:spcPts val="0"/>
              </a:spcBef>
              <a:spcAft>
                <a:spcPts val="0"/>
              </a:spcAft>
              <a:buSzPts val="7200"/>
              <a:buNone/>
              <a:defRPr b="1" sz="7200"/>
            </a:lvl2pPr>
            <a:lvl3pPr lvl="2" rtl="0" algn="ctr">
              <a:spcBef>
                <a:spcPts val="0"/>
              </a:spcBef>
              <a:spcAft>
                <a:spcPts val="0"/>
              </a:spcAft>
              <a:buSzPts val="7200"/>
              <a:buNone/>
              <a:defRPr b="1" sz="7200"/>
            </a:lvl3pPr>
            <a:lvl4pPr lvl="3" rtl="0" algn="ctr">
              <a:spcBef>
                <a:spcPts val="0"/>
              </a:spcBef>
              <a:spcAft>
                <a:spcPts val="0"/>
              </a:spcAft>
              <a:buSzPts val="7200"/>
              <a:buNone/>
              <a:defRPr b="1" sz="7200"/>
            </a:lvl4pPr>
            <a:lvl5pPr lvl="4" rtl="0" algn="ctr">
              <a:spcBef>
                <a:spcPts val="0"/>
              </a:spcBef>
              <a:spcAft>
                <a:spcPts val="0"/>
              </a:spcAft>
              <a:buSzPts val="7200"/>
              <a:buNone/>
              <a:defRPr b="1" sz="7200"/>
            </a:lvl5pPr>
            <a:lvl6pPr lvl="5" rtl="0" algn="ctr">
              <a:spcBef>
                <a:spcPts val="0"/>
              </a:spcBef>
              <a:spcAft>
                <a:spcPts val="0"/>
              </a:spcAft>
              <a:buSzPts val="7200"/>
              <a:buNone/>
              <a:defRPr b="1" sz="7200"/>
            </a:lvl6pPr>
            <a:lvl7pPr lvl="6" rtl="0" algn="ctr">
              <a:spcBef>
                <a:spcPts val="0"/>
              </a:spcBef>
              <a:spcAft>
                <a:spcPts val="0"/>
              </a:spcAft>
              <a:buSzPts val="7200"/>
              <a:buNone/>
              <a:defRPr b="1" sz="7200"/>
            </a:lvl7pPr>
            <a:lvl8pPr lvl="7" rtl="0" algn="ctr">
              <a:spcBef>
                <a:spcPts val="0"/>
              </a:spcBef>
              <a:spcAft>
                <a:spcPts val="0"/>
              </a:spcAft>
              <a:buSzPts val="7200"/>
              <a:buNone/>
              <a:defRPr b="1" sz="7200"/>
            </a:lvl8pPr>
            <a:lvl9pPr lvl="8" rtl="0" algn="ctr">
              <a:spcBef>
                <a:spcPts val="0"/>
              </a:spcBef>
              <a:spcAft>
                <a:spcPts val="0"/>
              </a:spcAft>
              <a:buSzPts val="7200"/>
              <a:buNone/>
              <a:defRPr b="1" sz="7200"/>
            </a:lvl9pPr>
          </a:lstStyle>
          <a:p>
            <a:r>
              <a:t>xx%</a:t>
            </a:r>
          </a:p>
        </p:txBody>
      </p:sp>
      <p:sp>
        <p:nvSpPr>
          <p:cNvPr id="219" name="Google Shape;219;p21"/>
          <p:cNvSpPr txBox="1"/>
          <p:nvPr>
            <p:ph hasCustomPrompt="1" idx="3" type="title"/>
          </p:nvPr>
        </p:nvSpPr>
        <p:spPr>
          <a:xfrm>
            <a:off x="2012538" y="3407225"/>
            <a:ext cx="3045600" cy="794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7200"/>
              <a:buNone/>
              <a:defRPr b="1" sz="5500">
                <a:solidFill>
                  <a:schemeClr val="accent2"/>
                </a:solidFill>
              </a:defRPr>
            </a:lvl1pPr>
            <a:lvl2pPr lvl="1" rtl="0" algn="ctr">
              <a:spcBef>
                <a:spcPts val="0"/>
              </a:spcBef>
              <a:spcAft>
                <a:spcPts val="0"/>
              </a:spcAft>
              <a:buSzPts val="7200"/>
              <a:buNone/>
              <a:defRPr b="1" sz="7200"/>
            </a:lvl2pPr>
            <a:lvl3pPr lvl="2" rtl="0" algn="ctr">
              <a:spcBef>
                <a:spcPts val="0"/>
              </a:spcBef>
              <a:spcAft>
                <a:spcPts val="0"/>
              </a:spcAft>
              <a:buSzPts val="7200"/>
              <a:buNone/>
              <a:defRPr b="1" sz="7200"/>
            </a:lvl3pPr>
            <a:lvl4pPr lvl="3" rtl="0" algn="ctr">
              <a:spcBef>
                <a:spcPts val="0"/>
              </a:spcBef>
              <a:spcAft>
                <a:spcPts val="0"/>
              </a:spcAft>
              <a:buSzPts val="7200"/>
              <a:buNone/>
              <a:defRPr b="1" sz="7200"/>
            </a:lvl4pPr>
            <a:lvl5pPr lvl="4" rtl="0" algn="ctr">
              <a:spcBef>
                <a:spcPts val="0"/>
              </a:spcBef>
              <a:spcAft>
                <a:spcPts val="0"/>
              </a:spcAft>
              <a:buSzPts val="7200"/>
              <a:buNone/>
              <a:defRPr b="1" sz="7200"/>
            </a:lvl5pPr>
            <a:lvl6pPr lvl="5" rtl="0" algn="ctr">
              <a:spcBef>
                <a:spcPts val="0"/>
              </a:spcBef>
              <a:spcAft>
                <a:spcPts val="0"/>
              </a:spcAft>
              <a:buSzPts val="7200"/>
              <a:buNone/>
              <a:defRPr b="1" sz="7200"/>
            </a:lvl6pPr>
            <a:lvl7pPr lvl="6" rtl="0" algn="ctr">
              <a:spcBef>
                <a:spcPts val="0"/>
              </a:spcBef>
              <a:spcAft>
                <a:spcPts val="0"/>
              </a:spcAft>
              <a:buSzPts val="7200"/>
              <a:buNone/>
              <a:defRPr b="1" sz="7200"/>
            </a:lvl7pPr>
            <a:lvl8pPr lvl="7" rtl="0" algn="ctr">
              <a:spcBef>
                <a:spcPts val="0"/>
              </a:spcBef>
              <a:spcAft>
                <a:spcPts val="0"/>
              </a:spcAft>
              <a:buSzPts val="7200"/>
              <a:buNone/>
              <a:defRPr b="1" sz="7200"/>
            </a:lvl8pPr>
            <a:lvl9pPr lvl="8" rtl="0" algn="ctr">
              <a:spcBef>
                <a:spcPts val="0"/>
              </a:spcBef>
              <a:spcAft>
                <a:spcPts val="0"/>
              </a:spcAft>
              <a:buSzPts val="7200"/>
              <a:buNone/>
              <a:defRPr b="1" sz="7200"/>
            </a:lvl9pPr>
          </a:lstStyle>
          <a:p>
            <a:r>
              <a:t>xx%</a:t>
            </a:r>
          </a:p>
        </p:txBody>
      </p:sp>
      <p:sp>
        <p:nvSpPr>
          <p:cNvPr id="220" name="Google Shape;220;p21"/>
          <p:cNvSpPr txBox="1"/>
          <p:nvPr>
            <p:ph idx="1" type="subTitle"/>
          </p:nvPr>
        </p:nvSpPr>
        <p:spPr>
          <a:xfrm>
            <a:off x="5713600" y="1710879"/>
            <a:ext cx="1417800" cy="287400"/>
          </a:xfrm>
          <a:prstGeom prst="rect">
            <a:avLst/>
          </a:prstGeom>
        </p:spPr>
        <p:txBody>
          <a:bodyPr anchorCtr="0" anchor="ctr"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1" name="Google Shape;221;p21"/>
          <p:cNvSpPr txBox="1"/>
          <p:nvPr>
            <p:ph idx="4" type="subTitle"/>
          </p:nvPr>
        </p:nvSpPr>
        <p:spPr>
          <a:xfrm>
            <a:off x="5713600" y="2685729"/>
            <a:ext cx="1417800" cy="287400"/>
          </a:xfrm>
          <a:prstGeom prst="rect">
            <a:avLst/>
          </a:prstGeom>
        </p:spPr>
        <p:txBody>
          <a:bodyPr anchorCtr="0" anchor="ctr"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2" name="Google Shape;222;p21"/>
          <p:cNvSpPr txBox="1"/>
          <p:nvPr>
            <p:ph idx="5" type="subTitle"/>
          </p:nvPr>
        </p:nvSpPr>
        <p:spPr>
          <a:xfrm>
            <a:off x="5713600" y="3660579"/>
            <a:ext cx="1417800" cy="287400"/>
          </a:xfrm>
          <a:prstGeom prst="rect">
            <a:avLst/>
          </a:prstGeom>
        </p:spPr>
        <p:txBody>
          <a:bodyPr anchorCtr="0" anchor="ctr"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3" name="Google Shape;223;p21"/>
          <p:cNvSpPr txBox="1"/>
          <p:nvPr>
            <p:ph idx="6"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2800"/>
              <a:buNone/>
              <a:defRPr>
                <a:solidFill>
                  <a:schemeClr val="accent2"/>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Tree>
  </p:cSld>
  <p:clrMapOvr>
    <a:masterClrMapping/>
  </p:clrMapOvr>
  <p:extLst>
    <p:ext uri="{DCECCB84-F9BA-43D5-87BE-67443E8EF086}">
      <p15:sldGuideLst>
        <p15:guide id="1" orient="horz" pos="1618">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2">
  <p:cSld name="TITLE_AND_TWO_COLUMNS_1">
    <p:bg>
      <p:bgPr>
        <a:solidFill>
          <a:schemeClr val="lt2"/>
        </a:solidFill>
      </p:bgPr>
    </p:bg>
    <p:spTree>
      <p:nvGrpSpPr>
        <p:cNvPr id="224" name="Shape 224"/>
        <p:cNvGrpSpPr/>
        <p:nvPr/>
      </p:nvGrpSpPr>
      <p:grpSpPr>
        <a:xfrm>
          <a:off x="0" y="0"/>
          <a:ext cx="0" cy="0"/>
          <a:chOff x="0" y="0"/>
          <a:chExt cx="0" cy="0"/>
        </a:xfrm>
      </p:grpSpPr>
      <p:sp>
        <p:nvSpPr>
          <p:cNvPr id="225" name="Google Shape;225;p22"/>
          <p:cNvSpPr txBox="1"/>
          <p:nvPr>
            <p:ph type="ctrTitle"/>
          </p:nvPr>
        </p:nvSpPr>
        <p:spPr>
          <a:xfrm>
            <a:off x="1442650" y="1414501"/>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226" name="Google Shape;226;p22"/>
          <p:cNvSpPr txBox="1"/>
          <p:nvPr>
            <p:ph idx="1" type="subTitle"/>
          </p:nvPr>
        </p:nvSpPr>
        <p:spPr>
          <a:xfrm>
            <a:off x="1255025" y="1676250"/>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227" name="Google Shape;227;p22"/>
          <p:cNvSpPr txBox="1"/>
          <p:nvPr>
            <p:ph idx="2" type="ctrTitle"/>
          </p:nvPr>
        </p:nvSpPr>
        <p:spPr>
          <a:xfrm>
            <a:off x="4951100" y="1414501"/>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228" name="Google Shape;228;p22"/>
          <p:cNvSpPr txBox="1"/>
          <p:nvPr>
            <p:ph idx="3" type="subTitle"/>
          </p:nvPr>
        </p:nvSpPr>
        <p:spPr>
          <a:xfrm>
            <a:off x="4763514" y="1664100"/>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229" name="Google Shape;229;p22"/>
          <p:cNvSpPr txBox="1"/>
          <p:nvPr>
            <p:ph idx="4" type="ctrTitle"/>
          </p:nvPr>
        </p:nvSpPr>
        <p:spPr>
          <a:xfrm>
            <a:off x="1442650" y="2640276"/>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230" name="Google Shape;230;p22"/>
          <p:cNvSpPr txBox="1"/>
          <p:nvPr>
            <p:ph idx="5" type="subTitle"/>
          </p:nvPr>
        </p:nvSpPr>
        <p:spPr>
          <a:xfrm>
            <a:off x="1255025" y="2902036"/>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231" name="Google Shape;231;p22"/>
          <p:cNvSpPr txBox="1"/>
          <p:nvPr>
            <p:ph idx="6" type="ctrTitle"/>
          </p:nvPr>
        </p:nvSpPr>
        <p:spPr>
          <a:xfrm>
            <a:off x="4951100" y="2640276"/>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232" name="Google Shape;232;p22"/>
          <p:cNvSpPr txBox="1"/>
          <p:nvPr>
            <p:ph idx="7" type="subTitle"/>
          </p:nvPr>
        </p:nvSpPr>
        <p:spPr>
          <a:xfrm>
            <a:off x="4763400" y="2889886"/>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233" name="Google Shape;233;p22"/>
          <p:cNvSpPr txBox="1"/>
          <p:nvPr>
            <p:ph idx="8" type="ctrTitle"/>
          </p:nvPr>
        </p:nvSpPr>
        <p:spPr>
          <a:xfrm>
            <a:off x="1442650" y="3841776"/>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234" name="Google Shape;234;p22"/>
          <p:cNvSpPr txBox="1"/>
          <p:nvPr>
            <p:ph idx="9" type="subTitle"/>
          </p:nvPr>
        </p:nvSpPr>
        <p:spPr>
          <a:xfrm>
            <a:off x="1255025" y="4103525"/>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235" name="Google Shape;235;p22"/>
          <p:cNvSpPr txBox="1"/>
          <p:nvPr>
            <p:ph idx="13" type="ctrTitle"/>
          </p:nvPr>
        </p:nvSpPr>
        <p:spPr>
          <a:xfrm>
            <a:off x="4951100" y="3841776"/>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236" name="Google Shape;236;p22"/>
          <p:cNvSpPr txBox="1"/>
          <p:nvPr>
            <p:ph idx="14" type="subTitle"/>
          </p:nvPr>
        </p:nvSpPr>
        <p:spPr>
          <a:xfrm>
            <a:off x="4763400" y="4091375"/>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237" name="Google Shape;237;p22"/>
          <p:cNvSpPr txBox="1"/>
          <p:nvPr>
            <p:ph idx="15"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2800"/>
              <a:buNone/>
              <a:defRPr>
                <a:solidFill>
                  <a:schemeClr val="accent2"/>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grpSp>
        <p:nvGrpSpPr>
          <p:cNvPr id="238" name="Google Shape;238;p22"/>
          <p:cNvGrpSpPr/>
          <p:nvPr/>
        </p:nvGrpSpPr>
        <p:grpSpPr>
          <a:xfrm flipH="1">
            <a:off x="-1799051" y="-2044693"/>
            <a:ext cx="12873268" cy="9077704"/>
            <a:chOff x="-1799051" y="-2044693"/>
            <a:chExt cx="12873268" cy="9077704"/>
          </a:xfrm>
        </p:grpSpPr>
        <p:grpSp>
          <p:nvGrpSpPr>
            <p:cNvPr id="239" name="Google Shape;239;p22"/>
            <p:cNvGrpSpPr/>
            <p:nvPr/>
          </p:nvGrpSpPr>
          <p:grpSpPr>
            <a:xfrm rot="8873883">
              <a:off x="-1569674" y="-994238"/>
              <a:ext cx="4582588" cy="2177116"/>
              <a:chOff x="238125" y="1284825"/>
              <a:chExt cx="7143775" cy="3134400"/>
            </a:xfrm>
          </p:grpSpPr>
          <p:sp>
            <p:nvSpPr>
              <p:cNvPr id="240" name="Google Shape;240;p22"/>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2"/>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2"/>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 name="Google Shape;243;p22"/>
            <p:cNvGrpSpPr/>
            <p:nvPr/>
          </p:nvGrpSpPr>
          <p:grpSpPr>
            <a:xfrm rot="-1824645">
              <a:off x="6254773" y="3846765"/>
              <a:ext cx="4582387" cy="2176971"/>
              <a:chOff x="238125" y="1284825"/>
              <a:chExt cx="7143775" cy="3134400"/>
            </a:xfrm>
          </p:grpSpPr>
          <p:sp>
            <p:nvSpPr>
              <p:cNvPr id="244" name="Google Shape;244;p22"/>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2"/>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2"/>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extLst>
    <p:ext uri="{DCECCB84-F9BA-43D5-87BE-67443E8EF086}">
      <p15:sldGuideLst>
        <p15:guide id="1" orient="horz" pos="2115">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22">
    <p:spTree>
      <p:nvGrpSpPr>
        <p:cNvPr id="247" name="Shape 247"/>
        <p:cNvGrpSpPr/>
        <p:nvPr/>
      </p:nvGrpSpPr>
      <p:grpSpPr>
        <a:xfrm>
          <a:off x="0" y="0"/>
          <a:ext cx="0" cy="0"/>
          <a:chOff x="0" y="0"/>
          <a:chExt cx="0" cy="0"/>
        </a:xfrm>
      </p:grpSpPr>
      <p:sp>
        <p:nvSpPr>
          <p:cNvPr id="248" name="Google Shape;248;p23"/>
          <p:cNvSpPr txBox="1"/>
          <p:nvPr>
            <p:ph type="title"/>
          </p:nvPr>
        </p:nvSpPr>
        <p:spPr>
          <a:xfrm>
            <a:off x="722625" y="448050"/>
            <a:ext cx="7711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Font typeface="Montserrat ExtraBold"/>
              <a:buNone/>
              <a:defRPr>
                <a:solidFill>
                  <a:schemeClr val="accent2"/>
                </a:solidFill>
              </a:defRPr>
            </a:lvl1pPr>
            <a:lvl2pPr lvl="1"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2pPr>
            <a:lvl3pPr lvl="2"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3pPr>
            <a:lvl4pPr lvl="3"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4pPr>
            <a:lvl5pPr lvl="4"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5pPr>
            <a:lvl6pPr lvl="5"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6pPr>
            <a:lvl7pPr lvl="6"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7pPr>
            <a:lvl8pPr lvl="7"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8pPr>
            <a:lvl9pPr lvl="8"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9pPr>
          </a:lstStyle>
          <a:p/>
        </p:txBody>
      </p:sp>
      <p:sp>
        <p:nvSpPr>
          <p:cNvPr id="249" name="Google Shape;249;p23"/>
          <p:cNvSpPr txBox="1"/>
          <p:nvPr>
            <p:ph idx="1" type="subTitle"/>
          </p:nvPr>
        </p:nvSpPr>
        <p:spPr>
          <a:xfrm>
            <a:off x="4581525" y="1179525"/>
            <a:ext cx="3849000" cy="34161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Char char="●"/>
              <a:defRPr sz="1200"/>
            </a:lvl1pPr>
            <a:lvl2pPr lvl="1" rtl="0">
              <a:spcBef>
                <a:spcPts val="0"/>
              </a:spcBef>
              <a:spcAft>
                <a:spcPts val="0"/>
              </a:spcAft>
              <a:buSzPts val="1200"/>
              <a:buChar char="○"/>
              <a:defRPr sz="1200"/>
            </a:lvl2pPr>
            <a:lvl3pPr lvl="2" rtl="0">
              <a:spcBef>
                <a:spcPts val="0"/>
              </a:spcBef>
              <a:spcAft>
                <a:spcPts val="0"/>
              </a:spcAft>
              <a:buSzPts val="1200"/>
              <a:buChar char="■"/>
              <a:defRPr sz="1200"/>
            </a:lvl3pPr>
            <a:lvl4pPr lvl="3" rtl="0">
              <a:spcBef>
                <a:spcPts val="0"/>
              </a:spcBef>
              <a:spcAft>
                <a:spcPts val="0"/>
              </a:spcAft>
              <a:buSzPts val="1200"/>
              <a:buChar char="●"/>
              <a:defRPr sz="1200"/>
            </a:lvl4pPr>
            <a:lvl5pPr lvl="4" rtl="0">
              <a:spcBef>
                <a:spcPts val="0"/>
              </a:spcBef>
              <a:spcAft>
                <a:spcPts val="0"/>
              </a:spcAft>
              <a:buSzPts val="1200"/>
              <a:buChar char="○"/>
              <a:defRPr sz="1200"/>
            </a:lvl5pPr>
            <a:lvl6pPr lvl="5" rtl="0">
              <a:spcBef>
                <a:spcPts val="0"/>
              </a:spcBef>
              <a:spcAft>
                <a:spcPts val="0"/>
              </a:spcAft>
              <a:buSzPts val="1200"/>
              <a:buChar char="■"/>
              <a:defRPr sz="1200"/>
            </a:lvl6pPr>
            <a:lvl7pPr lvl="6" rtl="0">
              <a:spcBef>
                <a:spcPts val="0"/>
              </a:spcBef>
              <a:spcAft>
                <a:spcPts val="0"/>
              </a:spcAft>
              <a:buSzPts val="1200"/>
              <a:buChar char="●"/>
              <a:defRPr sz="1200"/>
            </a:lvl7pPr>
            <a:lvl8pPr lvl="7" rtl="0">
              <a:spcBef>
                <a:spcPts val="0"/>
              </a:spcBef>
              <a:spcAft>
                <a:spcPts val="0"/>
              </a:spcAft>
              <a:buSzPts val="1200"/>
              <a:buChar char="○"/>
              <a:defRPr sz="1200"/>
            </a:lvl8pPr>
            <a:lvl9pPr lvl="8" rtl="0">
              <a:spcBef>
                <a:spcPts val="0"/>
              </a:spcBef>
              <a:spcAft>
                <a:spcPts val="0"/>
              </a:spcAft>
              <a:buSzPts val="1200"/>
              <a:buChar char="■"/>
              <a:defRPr sz="1200"/>
            </a:lvl9pPr>
          </a:lstStyle>
          <a:p/>
        </p:txBody>
      </p:sp>
      <p:sp>
        <p:nvSpPr>
          <p:cNvPr id="250" name="Google Shape;250;p23"/>
          <p:cNvSpPr txBox="1"/>
          <p:nvPr>
            <p:ph idx="2" type="subTitle"/>
          </p:nvPr>
        </p:nvSpPr>
        <p:spPr>
          <a:xfrm>
            <a:off x="713225" y="1179525"/>
            <a:ext cx="3849000" cy="34161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Char char="●"/>
              <a:defRPr sz="1200"/>
            </a:lvl1pPr>
            <a:lvl2pPr lvl="1" rtl="0">
              <a:spcBef>
                <a:spcPts val="0"/>
              </a:spcBef>
              <a:spcAft>
                <a:spcPts val="0"/>
              </a:spcAft>
              <a:buSzPts val="1200"/>
              <a:buChar char="○"/>
              <a:defRPr sz="1200"/>
            </a:lvl2pPr>
            <a:lvl3pPr lvl="2" rtl="0">
              <a:spcBef>
                <a:spcPts val="0"/>
              </a:spcBef>
              <a:spcAft>
                <a:spcPts val="0"/>
              </a:spcAft>
              <a:buSzPts val="1200"/>
              <a:buChar char="■"/>
              <a:defRPr sz="1200"/>
            </a:lvl3pPr>
            <a:lvl4pPr lvl="3" rtl="0">
              <a:spcBef>
                <a:spcPts val="0"/>
              </a:spcBef>
              <a:spcAft>
                <a:spcPts val="0"/>
              </a:spcAft>
              <a:buSzPts val="1200"/>
              <a:buChar char="●"/>
              <a:defRPr sz="1200"/>
            </a:lvl4pPr>
            <a:lvl5pPr lvl="4" rtl="0">
              <a:spcBef>
                <a:spcPts val="0"/>
              </a:spcBef>
              <a:spcAft>
                <a:spcPts val="0"/>
              </a:spcAft>
              <a:buSzPts val="1200"/>
              <a:buChar char="○"/>
              <a:defRPr sz="1200"/>
            </a:lvl5pPr>
            <a:lvl6pPr lvl="5" rtl="0">
              <a:spcBef>
                <a:spcPts val="0"/>
              </a:spcBef>
              <a:spcAft>
                <a:spcPts val="0"/>
              </a:spcAft>
              <a:buSzPts val="1200"/>
              <a:buChar char="■"/>
              <a:defRPr sz="1200"/>
            </a:lvl6pPr>
            <a:lvl7pPr lvl="6" rtl="0">
              <a:spcBef>
                <a:spcPts val="0"/>
              </a:spcBef>
              <a:spcAft>
                <a:spcPts val="0"/>
              </a:spcAft>
              <a:buSzPts val="1200"/>
              <a:buChar char="●"/>
              <a:defRPr sz="1200"/>
            </a:lvl7pPr>
            <a:lvl8pPr lvl="7" rtl="0">
              <a:spcBef>
                <a:spcPts val="0"/>
              </a:spcBef>
              <a:spcAft>
                <a:spcPts val="0"/>
              </a:spcAft>
              <a:buSzPts val="1200"/>
              <a:buChar char="○"/>
              <a:defRPr sz="1200"/>
            </a:lvl8pPr>
            <a:lvl9pPr lvl="8" rtl="0">
              <a:spcBef>
                <a:spcPts val="0"/>
              </a:spcBef>
              <a:spcAft>
                <a:spcPts val="0"/>
              </a:spcAft>
              <a:buSzPts val="1200"/>
              <a:buChar char="■"/>
              <a:defRPr sz="1200"/>
            </a:lvl9pPr>
          </a:lstStyle>
          <a:p/>
        </p:txBody>
      </p:sp>
      <p:grpSp>
        <p:nvGrpSpPr>
          <p:cNvPr id="251" name="Google Shape;251;p23"/>
          <p:cNvGrpSpPr/>
          <p:nvPr/>
        </p:nvGrpSpPr>
        <p:grpSpPr>
          <a:xfrm flipH="1">
            <a:off x="-1799051" y="-2044693"/>
            <a:ext cx="12873268" cy="9077704"/>
            <a:chOff x="-1799051" y="-2044693"/>
            <a:chExt cx="12873268" cy="9077704"/>
          </a:xfrm>
        </p:grpSpPr>
        <p:grpSp>
          <p:nvGrpSpPr>
            <p:cNvPr id="252" name="Google Shape;252;p23"/>
            <p:cNvGrpSpPr/>
            <p:nvPr/>
          </p:nvGrpSpPr>
          <p:grpSpPr>
            <a:xfrm rot="8873883">
              <a:off x="-1569674" y="-994238"/>
              <a:ext cx="4582588" cy="2177116"/>
              <a:chOff x="238125" y="1284825"/>
              <a:chExt cx="7143775" cy="3134400"/>
            </a:xfrm>
          </p:grpSpPr>
          <p:sp>
            <p:nvSpPr>
              <p:cNvPr id="253" name="Google Shape;253;p23"/>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3"/>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3"/>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6" name="Google Shape;256;p23"/>
            <p:cNvGrpSpPr/>
            <p:nvPr/>
          </p:nvGrpSpPr>
          <p:grpSpPr>
            <a:xfrm rot="-1824645">
              <a:off x="6254773" y="3846765"/>
              <a:ext cx="4582387" cy="2176971"/>
              <a:chOff x="238125" y="1284825"/>
              <a:chExt cx="7143775" cy="3134400"/>
            </a:xfrm>
          </p:grpSpPr>
          <p:sp>
            <p:nvSpPr>
              <p:cNvPr id="257" name="Google Shape;257;p23"/>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3"/>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3"/>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5">
    <p:spTree>
      <p:nvGrpSpPr>
        <p:cNvPr id="260" name="Shape 260"/>
        <p:cNvGrpSpPr/>
        <p:nvPr/>
      </p:nvGrpSpPr>
      <p:grpSpPr>
        <a:xfrm>
          <a:off x="0" y="0"/>
          <a:ext cx="0" cy="0"/>
          <a:chOff x="0" y="0"/>
          <a:chExt cx="0" cy="0"/>
        </a:xfrm>
      </p:grpSpPr>
      <p:sp>
        <p:nvSpPr>
          <p:cNvPr id="261" name="Google Shape;261;p24"/>
          <p:cNvSpPr txBox="1"/>
          <p:nvPr>
            <p:ph type="title"/>
          </p:nvPr>
        </p:nvSpPr>
        <p:spPr>
          <a:xfrm>
            <a:off x="723900" y="552813"/>
            <a:ext cx="4314300" cy="990600"/>
          </a:xfrm>
          <a:prstGeom prst="rect">
            <a:avLst/>
          </a:prstGeom>
        </p:spPr>
        <p:txBody>
          <a:bodyPr anchorCtr="0" anchor="t" bIns="91425" lIns="91425" spcFirstLastPara="1" rIns="91425" wrap="square" tIns="91425">
            <a:noAutofit/>
          </a:bodyPr>
          <a:lstStyle>
            <a:lvl1pPr lvl="0" rtl="0">
              <a:spcBef>
                <a:spcPts val="0"/>
              </a:spcBef>
              <a:spcAft>
                <a:spcPts val="0"/>
              </a:spcAft>
              <a:buSzPts val="5000"/>
              <a:buNone/>
              <a:defRPr sz="5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2" name="Google Shape;262;p24"/>
          <p:cNvSpPr txBox="1"/>
          <p:nvPr>
            <p:ph idx="1" type="subTitle"/>
          </p:nvPr>
        </p:nvSpPr>
        <p:spPr>
          <a:xfrm>
            <a:off x="723900" y="1399372"/>
            <a:ext cx="4314300" cy="137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800"/>
              <a:buNone/>
              <a:defRPr sz="14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63" name="Google Shape;263;p24"/>
          <p:cNvSpPr txBox="1"/>
          <p:nvPr/>
        </p:nvSpPr>
        <p:spPr>
          <a:xfrm>
            <a:off x="669225" y="3323525"/>
            <a:ext cx="3785400" cy="714000"/>
          </a:xfrm>
          <a:prstGeom prst="rect">
            <a:avLst/>
          </a:prstGeom>
          <a:noFill/>
          <a:ln>
            <a:noFill/>
          </a:ln>
        </p:spPr>
        <p:txBody>
          <a:bodyPr anchorCtr="0" anchor="t" bIns="91425" lIns="91425" spcFirstLastPara="1" rIns="91425" wrap="square" tIns="91425">
            <a:noAutofit/>
          </a:bodyPr>
          <a:lstStyle/>
          <a:p>
            <a:pPr indent="0" lvl="0" marL="0" rtl="0" algn="l">
              <a:lnSpc>
                <a:spcPct val="114000"/>
              </a:lnSpc>
              <a:spcBef>
                <a:spcPts val="0"/>
              </a:spcBef>
              <a:spcAft>
                <a:spcPts val="0"/>
              </a:spcAft>
              <a:buClr>
                <a:schemeClr val="dk1"/>
              </a:buClr>
              <a:buSzPts val="1100"/>
              <a:buFont typeface="Arial"/>
              <a:buNone/>
            </a:pPr>
            <a:r>
              <a:rPr lang="en" sz="1200">
                <a:solidFill>
                  <a:schemeClr val="dk1"/>
                </a:solidFill>
                <a:latin typeface="Public Sans"/>
                <a:ea typeface="Public Sans"/>
                <a:cs typeface="Public Sans"/>
                <a:sym typeface="Public Sans"/>
              </a:rPr>
              <a:t>This presentation template was created by </a:t>
            </a:r>
            <a:r>
              <a:rPr b="1" lang="en" sz="1200">
                <a:solidFill>
                  <a:schemeClr val="dk1"/>
                </a:solidFill>
                <a:uFill>
                  <a:noFill/>
                </a:uFill>
                <a:latin typeface="Public Sans"/>
                <a:ea typeface="Public Sans"/>
                <a:cs typeface="Public Sans"/>
                <a:sym typeface="Public Sans"/>
                <a:hlinkClick r:id="rId2">
                  <a:extLst>
                    <a:ext uri="{A12FA001-AC4F-418D-AE19-62706E023703}">
                      <ahyp:hlinkClr val="tx"/>
                    </a:ext>
                  </a:extLst>
                </a:hlinkClick>
              </a:rPr>
              <a:t>Slidesgo</a:t>
            </a:r>
            <a:r>
              <a:rPr b="1" lang="en" sz="1200">
                <a:solidFill>
                  <a:schemeClr val="dk1"/>
                </a:solidFill>
                <a:latin typeface="Public Sans"/>
                <a:ea typeface="Public Sans"/>
                <a:cs typeface="Public Sans"/>
                <a:sym typeface="Public Sans"/>
              </a:rPr>
              <a:t>,</a:t>
            </a:r>
            <a:r>
              <a:rPr lang="en" sz="1200">
                <a:solidFill>
                  <a:schemeClr val="dk1"/>
                </a:solidFill>
                <a:latin typeface="Public Sans"/>
                <a:ea typeface="Public Sans"/>
                <a:cs typeface="Public Sans"/>
                <a:sym typeface="Public Sans"/>
              </a:rPr>
              <a:t> including icons by </a:t>
            </a:r>
            <a:r>
              <a:rPr b="1" lang="en" sz="1200">
                <a:solidFill>
                  <a:schemeClr val="dk1"/>
                </a:solidFill>
                <a:uFill>
                  <a:noFill/>
                </a:uFill>
                <a:latin typeface="Public Sans"/>
                <a:ea typeface="Public Sans"/>
                <a:cs typeface="Public Sans"/>
                <a:sym typeface="Public Sans"/>
                <a:hlinkClick r:id="rId3">
                  <a:extLst>
                    <a:ext uri="{A12FA001-AC4F-418D-AE19-62706E023703}">
                      <ahyp:hlinkClr val="tx"/>
                    </a:ext>
                  </a:extLst>
                </a:hlinkClick>
              </a:rPr>
              <a:t>Flaticon</a:t>
            </a:r>
            <a:r>
              <a:rPr lang="en" sz="1200">
                <a:solidFill>
                  <a:schemeClr val="dk1"/>
                </a:solidFill>
                <a:latin typeface="Public Sans"/>
                <a:ea typeface="Public Sans"/>
                <a:cs typeface="Public Sans"/>
                <a:sym typeface="Public Sans"/>
              </a:rPr>
              <a:t>, infographics &amp; images by </a:t>
            </a:r>
            <a:r>
              <a:rPr b="1" lang="en" sz="1200">
                <a:solidFill>
                  <a:schemeClr val="dk1"/>
                </a:solidFill>
                <a:uFill>
                  <a:noFill/>
                </a:uFill>
                <a:latin typeface="Public Sans"/>
                <a:ea typeface="Public Sans"/>
                <a:cs typeface="Public Sans"/>
                <a:sym typeface="Public Sans"/>
                <a:hlinkClick r:id="rId4">
                  <a:extLst>
                    <a:ext uri="{A12FA001-AC4F-418D-AE19-62706E023703}">
                      <ahyp:hlinkClr val="tx"/>
                    </a:ext>
                  </a:extLst>
                </a:hlinkClick>
              </a:rPr>
              <a:t>Freepik</a:t>
            </a:r>
            <a:r>
              <a:rPr lang="en" sz="1200">
                <a:solidFill>
                  <a:schemeClr val="dk1"/>
                </a:solidFill>
                <a:latin typeface="Public Sans"/>
                <a:ea typeface="Public Sans"/>
                <a:cs typeface="Public Sans"/>
                <a:sym typeface="Public Sans"/>
              </a:rPr>
              <a:t> and illustrations by </a:t>
            </a:r>
            <a:r>
              <a:rPr b="1" lang="en" sz="1200">
                <a:solidFill>
                  <a:schemeClr val="dk1"/>
                </a:solidFill>
                <a:uFill>
                  <a:noFill/>
                </a:uFill>
                <a:latin typeface="Public Sans"/>
                <a:ea typeface="Public Sans"/>
                <a:cs typeface="Public Sans"/>
                <a:sym typeface="Public Sans"/>
                <a:hlinkClick r:id="rId5">
                  <a:extLst>
                    <a:ext uri="{A12FA001-AC4F-418D-AE19-62706E023703}">
                      <ahyp:hlinkClr val="tx"/>
                    </a:ext>
                  </a:extLst>
                </a:hlinkClick>
              </a:rPr>
              <a:t>Stories</a:t>
            </a:r>
            <a:endParaRPr sz="1200">
              <a:solidFill>
                <a:schemeClr val="dk1"/>
              </a:solidFill>
              <a:latin typeface="Public Sans"/>
              <a:ea typeface="Public Sans"/>
              <a:cs typeface="Public Sans"/>
              <a:sym typeface="Public Sans"/>
            </a:endParaRPr>
          </a:p>
          <a:p>
            <a:pPr indent="0" lvl="0" marL="0" rtl="0" algn="l">
              <a:spcBef>
                <a:spcPts val="300"/>
              </a:spcBef>
              <a:spcAft>
                <a:spcPts val="0"/>
              </a:spcAft>
              <a:buNone/>
            </a:pPr>
            <a:r>
              <a:t/>
            </a:r>
            <a:endParaRPr sz="1000">
              <a:latin typeface="Public Sans"/>
              <a:ea typeface="Public Sans"/>
              <a:cs typeface="Public Sans"/>
              <a:sym typeface="Public Sa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TITLE_ONLY_1_1_1">
    <p:bg>
      <p:bgPr>
        <a:solidFill>
          <a:schemeClr val="lt2"/>
        </a:solidFill>
      </p:bgPr>
    </p:bg>
    <p:spTree>
      <p:nvGrpSpPr>
        <p:cNvPr id="264" name="Shape 264"/>
        <p:cNvGrpSpPr/>
        <p:nvPr/>
      </p:nvGrpSpPr>
      <p:grpSpPr>
        <a:xfrm>
          <a:off x="0" y="0"/>
          <a:ext cx="0" cy="0"/>
          <a:chOff x="0" y="0"/>
          <a:chExt cx="0" cy="0"/>
        </a:xfrm>
      </p:grpSpPr>
      <p:sp>
        <p:nvSpPr>
          <p:cNvPr id="265" name="Google Shape;265;p25"/>
          <p:cNvSpPr txBox="1"/>
          <p:nvPr>
            <p:ph type="title"/>
          </p:nvPr>
        </p:nvSpPr>
        <p:spPr>
          <a:xfrm>
            <a:off x="713025" y="448050"/>
            <a:ext cx="776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2800"/>
              <a:buFont typeface="Montserrat ExtraBold"/>
              <a:buNone/>
              <a:defRPr>
                <a:solidFill>
                  <a:schemeClr val="accent2"/>
                </a:solidFill>
              </a:defRPr>
            </a:lvl1pPr>
            <a:lvl2pPr lvl="1" rtl="0">
              <a:spcBef>
                <a:spcPts val="0"/>
              </a:spcBef>
              <a:spcAft>
                <a:spcPts val="0"/>
              </a:spcAft>
              <a:buClr>
                <a:schemeClr val="accent2"/>
              </a:buClr>
              <a:buSzPts val="2800"/>
              <a:buNone/>
              <a:defRPr>
                <a:solidFill>
                  <a:schemeClr val="accent2"/>
                </a:solidFill>
              </a:defRPr>
            </a:lvl2pPr>
            <a:lvl3pPr lvl="2" rtl="0">
              <a:spcBef>
                <a:spcPts val="0"/>
              </a:spcBef>
              <a:spcAft>
                <a:spcPts val="0"/>
              </a:spcAft>
              <a:buClr>
                <a:schemeClr val="accent2"/>
              </a:buClr>
              <a:buSzPts val="2800"/>
              <a:buNone/>
              <a:defRPr>
                <a:solidFill>
                  <a:schemeClr val="accent2"/>
                </a:solidFill>
              </a:defRPr>
            </a:lvl3pPr>
            <a:lvl4pPr lvl="3" rtl="0">
              <a:spcBef>
                <a:spcPts val="0"/>
              </a:spcBef>
              <a:spcAft>
                <a:spcPts val="0"/>
              </a:spcAft>
              <a:buClr>
                <a:schemeClr val="accent2"/>
              </a:buClr>
              <a:buSzPts val="2800"/>
              <a:buNone/>
              <a:defRPr>
                <a:solidFill>
                  <a:schemeClr val="accent2"/>
                </a:solidFill>
              </a:defRPr>
            </a:lvl4pPr>
            <a:lvl5pPr lvl="4" rtl="0">
              <a:spcBef>
                <a:spcPts val="0"/>
              </a:spcBef>
              <a:spcAft>
                <a:spcPts val="0"/>
              </a:spcAft>
              <a:buClr>
                <a:schemeClr val="accent2"/>
              </a:buClr>
              <a:buSzPts val="2800"/>
              <a:buNone/>
              <a:defRPr>
                <a:solidFill>
                  <a:schemeClr val="accent2"/>
                </a:solidFill>
              </a:defRPr>
            </a:lvl5pPr>
            <a:lvl6pPr lvl="5" rtl="0">
              <a:spcBef>
                <a:spcPts val="0"/>
              </a:spcBef>
              <a:spcAft>
                <a:spcPts val="0"/>
              </a:spcAft>
              <a:buClr>
                <a:schemeClr val="accent2"/>
              </a:buClr>
              <a:buSzPts val="2800"/>
              <a:buNone/>
              <a:defRPr>
                <a:solidFill>
                  <a:schemeClr val="accent2"/>
                </a:solidFill>
              </a:defRPr>
            </a:lvl6pPr>
            <a:lvl7pPr lvl="6" rtl="0">
              <a:spcBef>
                <a:spcPts val="0"/>
              </a:spcBef>
              <a:spcAft>
                <a:spcPts val="0"/>
              </a:spcAft>
              <a:buClr>
                <a:schemeClr val="accent2"/>
              </a:buClr>
              <a:buSzPts val="2800"/>
              <a:buNone/>
              <a:defRPr>
                <a:solidFill>
                  <a:schemeClr val="accent2"/>
                </a:solidFill>
              </a:defRPr>
            </a:lvl7pPr>
            <a:lvl8pPr lvl="7" rtl="0">
              <a:spcBef>
                <a:spcPts val="0"/>
              </a:spcBef>
              <a:spcAft>
                <a:spcPts val="0"/>
              </a:spcAft>
              <a:buClr>
                <a:schemeClr val="accent2"/>
              </a:buClr>
              <a:buSzPts val="2800"/>
              <a:buNone/>
              <a:defRPr>
                <a:solidFill>
                  <a:schemeClr val="accent2"/>
                </a:solidFill>
              </a:defRPr>
            </a:lvl8pPr>
            <a:lvl9pPr lvl="8" rtl="0">
              <a:spcBef>
                <a:spcPts val="0"/>
              </a:spcBef>
              <a:spcAft>
                <a:spcPts val="0"/>
              </a:spcAft>
              <a:buClr>
                <a:schemeClr val="accent2"/>
              </a:buClr>
              <a:buSzPts val="2800"/>
              <a:buNone/>
              <a:defRPr>
                <a:solidFill>
                  <a:schemeClr val="accent2"/>
                </a:solidFill>
              </a:defRPr>
            </a:lvl9pPr>
          </a:lstStyle>
          <a:p/>
        </p:txBody>
      </p:sp>
      <p:sp>
        <p:nvSpPr>
          <p:cNvPr id="266" name="Google Shape;266;p25"/>
          <p:cNvSpPr txBox="1"/>
          <p:nvPr>
            <p:ph idx="1" type="subTitle"/>
          </p:nvPr>
        </p:nvSpPr>
        <p:spPr>
          <a:xfrm>
            <a:off x="711650" y="2313351"/>
            <a:ext cx="2395500" cy="13716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267" name="Google Shape;267;p25"/>
          <p:cNvGrpSpPr/>
          <p:nvPr/>
        </p:nvGrpSpPr>
        <p:grpSpPr>
          <a:xfrm rot="10800000">
            <a:off x="7442564" y="3761069"/>
            <a:ext cx="2972327" cy="2292212"/>
            <a:chOff x="-1003293" y="-1074205"/>
            <a:chExt cx="2972327" cy="2292212"/>
          </a:xfrm>
        </p:grpSpPr>
        <p:sp>
          <p:nvSpPr>
            <p:cNvPr id="268" name="Google Shape;268;p25"/>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5"/>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5"/>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5"/>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_ONLY_1_1_1_2">
    <p:spTree>
      <p:nvGrpSpPr>
        <p:cNvPr id="272" name="Shape 272"/>
        <p:cNvGrpSpPr/>
        <p:nvPr/>
      </p:nvGrpSpPr>
      <p:grpSpPr>
        <a:xfrm>
          <a:off x="0" y="0"/>
          <a:ext cx="0" cy="0"/>
          <a:chOff x="0" y="0"/>
          <a:chExt cx="0" cy="0"/>
        </a:xfrm>
      </p:grpSpPr>
      <p:sp>
        <p:nvSpPr>
          <p:cNvPr id="273" name="Google Shape;273;p26"/>
          <p:cNvSpPr txBox="1"/>
          <p:nvPr>
            <p:ph type="title"/>
          </p:nvPr>
        </p:nvSpPr>
        <p:spPr>
          <a:xfrm>
            <a:off x="713225" y="448050"/>
            <a:ext cx="7715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800"/>
              <a:buFont typeface="Montserrat ExtraBold"/>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4" name="Google Shape;274;p26"/>
          <p:cNvSpPr txBox="1"/>
          <p:nvPr>
            <p:ph idx="1" type="subTitle"/>
          </p:nvPr>
        </p:nvSpPr>
        <p:spPr>
          <a:xfrm>
            <a:off x="6020225" y="2313429"/>
            <a:ext cx="2410500" cy="13716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275" name="Google Shape;275;p26"/>
          <p:cNvGrpSpPr/>
          <p:nvPr/>
        </p:nvGrpSpPr>
        <p:grpSpPr>
          <a:xfrm>
            <a:off x="-1003293" y="-1074205"/>
            <a:ext cx="2972327" cy="2292212"/>
            <a:chOff x="-1003293" y="-1074205"/>
            <a:chExt cx="2972327" cy="2292212"/>
          </a:xfrm>
        </p:grpSpPr>
        <p:sp>
          <p:nvSpPr>
            <p:cNvPr id="276" name="Google Shape;276;p26"/>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6"/>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6"/>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6"/>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3">
    <p:spTree>
      <p:nvGrpSpPr>
        <p:cNvPr id="280" name="Shape 280"/>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Objetives">
  <p:cSld name="Lesson Objetives">
    <p:spTree>
      <p:nvGrpSpPr>
        <p:cNvPr id="281" name="Shape 281"/>
        <p:cNvGrpSpPr/>
        <p:nvPr/>
      </p:nvGrpSpPr>
      <p:grpSpPr>
        <a:xfrm>
          <a:off x="0" y="0"/>
          <a:ext cx="0" cy="0"/>
          <a:chOff x="0" y="0"/>
          <a:chExt cx="0" cy="0"/>
        </a:xfrm>
      </p:grpSpPr>
      <p:sp>
        <p:nvSpPr>
          <p:cNvPr id="282" name="Google Shape;282;p28"/>
          <p:cNvSpPr txBox="1"/>
          <p:nvPr>
            <p:ph type="title"/>
          </p:nvPr>
        </p:nvSpPr>
        <p:spPr>
          <a:xfrm>
            <a:off x="457200" y="542700"/>
            <a:ext cx="7772400" cy="2910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3" name="Google Shape;283;p28"/>
          <p:cNvSpPr txBox="1"/>
          <p:nvPr>
            <p:ph idx="1" type="body"/>
          </p:nvPr>
        </p:nvSpPr>
        <p:spPr>
          <a:xfrm>
            <a:off x="457200" y="934200"/>
            <a:ext cx="6858000" cy="278100"/>
          </a:xfrm>
          <a:prstGeom prst="rect">
            <a:avLst/>
          </a:prstGeom>
          <a:noFill/>
          <a:ln>
            <a:noFill/>
          </a:ln>
        </p:spPr>
        <p:txBody>
          <a:bodyPr anchorCtr="0" anchor="t" bIns="45700" lIns="0" spcFirstLastPara="1" rIns="0" wrap="square" tIns="45700">
            <a:spAutoFit/>
          </a:bodyPr>
          <a:lstStyle>
            <a:lvl1pPr indent="-228600" lvl="0" marL="457200" marR="0" rtl="0" algn="l">
              <a:lnSpc>
                <a:spcPct val="90000"/>
              </a:lnSpc>
              <a:spcBef>
                <a:spcPts val="700"/>
              </a:spcBef>
              <a:spcAft>
                <a:spcPts val="0"/>
              </a:spcAft>
              <a:buClr>
                <a:srgbClr val="595959"/>
              </a:buClr>
              <a:buSzPts val="2000"/>
              <a:buFont typeface="Arial"/>
              <a:buNone/>
              <a:defRPr b="1"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84" name="Google Shape;284;p28"/>
          <p:cNvSpPr txBox="1"/>
          <p:nvPr>
            <p:ph idx="2" type="body"/>
          </p:nvPr>
        </p:nvSpPr>
        <p:spPr>
          <a:xfrm>
            <a:off x="457200" y="1306800"/>
            <a:ext cx="6858000" cy="3036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85" name="Google Shape;285;p28"/>
          <p:cNvSpPr txBox="1"/>
          <p:nvPr>
            <p:ph idx="3" type="body"/>
          </p:nvPr>
        </p:nvSpPr>
        <p:spPr>
          <a:xfrm>
            <a:off x="457200" y="2003400"/>
            <a:ext cx="6858000" cy="305100"/>
          </a:xfrm>
          <a:prstGeom prst="rect">
            <a:avLst/>
          </a:prstGeom>
          <a:noFill/>
          <a:ln>
            <a:noFill/>
          </a:ln>
        </p:spPr>
        <p:txBody>
          <a:bodyPr anchorCtr="0" anchor="t" bIns="45700" lIns="0" spcFirstLastPara="1" rIns="0" wrap="square" tIns="45700">
            <a:spAutoFit/>
          </a:bodyPr>
          <a:lstStyle>
            <a:lvl1pPr indent="-368300" lvl="0" marL="457200" marR="0" rtl="0" algn="l">
              <a:lnSpc>
                <a:spcPct val="110000"/>
              </a:lnSpc>
              <a:spcBef>
                <a:spcPts val="700"/>
              </a:spcBef>
              <a:spcAft>
                <a:spcPts val="0"/>
              </a:spcAft>
              <a:buClr>
                <a:srgbClr val="8C1D5B"/>
              </a:buClr>
              <a:buSzPts val="2200"/>
              <a:buFont typeface="Arial"/>
              <a:buChar char="•"/>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Anno">
  <p:cSld name="Lesson Anno">
    <p:spTree>
      <p:nvGrpSpPr>
        <p:cNvPr id="286" name="Shape 286"/>
        <p:cNvGrpSpPr/>
        <p:nvPr/>
      </p:nvGrpSpPr>
      <p:grpSpPr>
        <a:xfrm>
          <a:off x="0" y="0"/>
          <a:ext cx="0" cy="0"/>
          <a:chOff x="0" y="0"/>
          <a:chExt cx="0" cy="0"/>
        </a:xfrm>
      </p:grpSpPr>
      <p:sp>
        <p:nvSpPr>
          <p:cNvPr id="287" name="Google Shape;287;p29"/>
          <p:cNvSpPr txBox="1"/>
          <p:nvPr>
            <p:ph type="title"/>
          </p:nvPr>
        </p:nvSpPr>
        <p:spPr>
          <a:xfrm>
            <a:off x="457200" y="542700"/>
            <a:ext cx="7772400" cy="2910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2800"/>
              <a:buFont typeface="Arial"/>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8" name="Google Shape;288;p29"/>
          <p:cNvSpPr txBox="1"/>
          <p:nvPr>
            <p:ph idx="1" type="body"/>
          </p:nvPr>
        </p:nvSpPr>
        <p:spPr>
          <a:xfrm>
            <a:off x="457200" y="1247400"/>
            <a:ext cx="4377600" cy="3024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1"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descr="TK" id="289" name="Google Shape;289;p29"/>
          <p:cNvSpPr/>
          <p:nvPr>
            <p:ph idx="2" type="pic"/>
          </p:nvPr>
        </p:nvSpPr>
        <p:spPr>
          <a:xfrm>
            <a:off x="457199" y="1995300"/>
            <a:ext cx="4471200" cy="1900800"/>
          </a:xfrm>
          <a:prstGeom prst="rect">
            <a:avLst/>
          </a:prstGeom>
          <a:noFill/>
          <a:ln>
            <a:noFill/>
          </a:ln>
        </p:spPr>
      </p:sp>
      <p:sp>
        <p:nvSpPr>
          <p:cNvPr id="290" name="Google Shape;290;p29"/>
          <p:cNvSpPr txBox="1"/>
          <p:nvPr>
            <p:ph idx="3" type="body"/>
          </p:nvPr>
        </p:nvSpPr>
        <p:spPr>
          <a:xfrm>
            <a:off x="457200" y="3898800"/>
            <a:ext cx="3294000" cy="280800"/>
          </a:xfrm>
          <a:prstGeom prst="rect">
            <a:avLst/>
          </a:prstGeom>
          <a:noFill/>
          <a:ln>
            <a:noFill/>
          </a:ln>
        </p:spPr>
        <p:txBody>
          <a:bodyPr anchorCtr="0" anchor="t" bIns="45700" lIns="0" spcFirstLastPara="1" rIns="0" wrap="square" tIns="45700">
            <a:noAutofit/>
          </a:bodyPr>
          <a:lstStyle>
            <a:lvl1pPr indent="-228600" lvl="0" marL="457200" marR="0" rtl="0" algn="l">
              <a:lnSpc>
                <a:spcPct val="90000"/>
              </a:lnSpc>
              <a:spcBef>
                <a:spcPts val="100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1" name="Google Shape;291;p29"/>
          <p:cNvSpPr txBox="1"/>
          <p:nvPr>
            <p:ph idx="4" type="body"/>
          </p:nvPr>
        </p:nvSpPr>
        <p:spPr>
          <a:xfrm>
            <a:off x="5630400" y="1244700"/>
            <a:ext cx="3132000" cy="443400"/>
          </a:xfrm>
          <a:prstGeom prst="rect">
            <a:avLst/>
          </a:prstGeom>
          <a:noFill/>
          <a:ln>
            <a:noFill/>
          </a:ln>
        </p:spPr>
        <p:txBody>
          <a:bodyPr anchorCtr="0" anchor="t" bIns="45700" lIns="91425" spcFirstLastPara="1" rIns="91425" wrap="square" tIns="45700">
            <a:spAutoFit/>
          </a:bodyPr>
          <a:lstStyle>
            <a:lvl1pPr indent="-228600" lvl="0" marL="457200" marR="0" rtl="0" algn="l">
              <a:lnSpc>
                <a:spcPct val="90000"/>
              </a:lnSpc>
              <a:spcBef>
                <a:spcPts val="1000"/>
              </a:spcBef>
              <a:spcAft>
                <a:spcPts val="0"/>
              </a:spcAft>
              <a:buClr>
                <a:srgbClr val="FF00FF"/>
              </a:buClr>
              <a:buSzPts val="1800"/>
              <a:buFont typeface="Arial"/>
              <a:buNone/>
              <a:defRPr b="0" i="0" sz="1800" u="none" cap="none" strike="noStrike">
                <a:solidFill>
                  <a:srgbClr val="FF00FF"/>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2" name="Google Shape;292;p29"/>
          <p:cNvSpPr txBox="1"/>
          <p:nvPr>
            <p:ph idx="5" type="body"/>
          </p:nvPr>
        </p:nvSpPr>
        <p:spPr>
          <a:xfrm>
            <a:off x="5198400" y="2875500"/>
            <a:ext cx="3690000" cy="531000"/>
          </a:xfrm>
          <a:prstGeom prst="rect">
            <a:avLst/>
          </a:prstGeom>
          <a:noFill/>
          <a:ln>
            <a:noFill/>
          </a:ln>
        </p:spPr>
        <p:txBody>
          <a:bodyPr anchorCtr="0" anchor="t" bIns="45700" lIns="91425" spcFirstLastPara="1" rIns="91425" wrap="square" tIns="45700">
            <a:spAutoFit/>
          </a:bodyPr>
          <a:lstStyle>
            <a:lvl1pPr indent="-228600" lvl="0" marL="457200" marR="0" rtl="0" algn="l">
              <a:lnSpc>
                <a:spcPct val="100000"/>
              </a:lnSpc>
              <a:spcBef>
                <a:spcPts val="0"/>
              </a:spcBef>
              <a:spcAft>
                <a:spcPts val="0"/>
              </a:spcAft>
              <a:buClr>
                <a:srgbClr val="595959"/>
              </a:buClr>
              <a:buSzPts val="2000"/>
              <a:buFont typeface="Arial"/>
              <a:buNone/>
              <a:defRPr b="1"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3" name="Google Shape;293;p29"/>
          <p:cNvSpPr txBox="1"/>
          <p:nvPr>
            <p:ph idx="6" type="body"/>
          </p:nvPr>
        </p:nvSpPr>
        <p:spPr>
          <a:xfrm>
            <a:off x="0" y="4779000"/>
            <a:ext cx="9144000" cy="151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595959"/>
              </a:buClr>
              <a:buSzPts val="800"/>
              <a:buFont typeface="Arial"/>
              <a:buNone/>
              <a:defRPr b="0" i="0" sz="800" u="none" cap="none" strike="noStrike">
                <a:solidFill>
                  <a:srgbClr val="595959"/>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Table">
  <p:cSld name="Lesson Table">
    <p:spTree>
      <p:nvGrpSpPr>
        <p:cNvPr id="294" name="Shape 294"/>
        <p:cNvGrpSpPr/>
        <p:nvPr/>
      </p:nvGrpSpPr>
      <p:grpSpPr>
        <a:xfrm>
          <a:off x="0" y="0"/>
          <a:ext cx="0" cy="0"/>
          <a:chOff x="0" y="0"/>
          <a:chExt cx="0" cy="0"/>
        </a:xfrm>
      </p:grpSpPr>
      <p:sp>
        <p:nvSpPr>
          <p:cNvPr id="295" name="Google Shape;295;p30"/>
          <p:cNvSpPr txBox="1"/>
          <p:nvPr>
            <p:ph type="title"/>
          </p:nvPr>
        </p:nvSpPr>
        <p:spPr>
          <a:xfrm>
            <a:off x="457200" y="542700"/>
            <a:ext cx="7772400" cy="2916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6" name="Google Shape;296;p30"/>
          <p:cNvSpPr/>
          <p:nvPr>
            <p:ph idx="2" type="tbl"/>
          </p:nvPr>
        </p:nvSpPr>
        <p:spPr>
          <a:xfrm>
            <a:off x="457200" y="1150200"/>
            <a:ext cx="8028000" cy="2473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 name="Google Shape;20;p4"/>
          <p:cNvSpPr txBox="1"/>
          <p:nvPr>
            <p:ph idx="1" type="subTitle"/>
          </p:nvPr>
        </p:nvSpPr>
        <p:spPr>
          <a:xfrm>
            <a:off x="721625" y="2233331"/>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 name="Google Shape;21;p4"/>
          <p:cNvSpPr txBox="1"/>
          <p:nvPr>
            <p:ph idx="2" type="subTitle"/>
          </p:nvPr>
        </p:nvSpPr>
        <p:spPr>
          <a:xfrm>
            <a:off x="721625" y="189883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2" name="Google Shape;22;p4"/>
          <p:cNvSpPr txBox="1"/>
          <p:nvPr>
            <p:ph idx="3" type="subTitle"/>
          </p:nvPr>
        </p:nvSpPr>
        <p:spPr>
          <a:xfrm>
            <a:off x="3404144" y="2233331"/>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 name="Google Shape;23;p4"/>
          <p:cNvSpPr txBox="1"/>
          <p:nvPr>
            <p:ph idx="4" type="subTitle"/>
          </p:nvPr>
        </p:nvSpPr>
        <p:spPr>
          <a:xfrm>
            <a:off x="3404144" y="189883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4" name="Google Shape;24;p4"/>
          <p:cNvSpPr txBox="1"/>
          <p:nvPr>
            <p:ph idx="5" type="subTitle"/>
          </p:nvPr>
        </p:nvSpPr>
        <p:spPr>
          <a:xfrm>
            <a:off x="6086662" y="2233331"/>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5" name="Google Shape;25;p4"/>
          <p:cNvSpPr txBox="1"/>
          <p:nvPr>
            <p:ph idx="6" type="subTitle"/>
          </p:nvPr>
        </p:nvSpPr>
        <p:spPr>
          <a:xfrm>
            <a:off x="6086662" y="189883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6" name="Google Shape;26;p4"/>
          <p:cNvSpPr txBox="1"/>
          <p:nvPr>
            <p:ph idx="7" type="subTitle"/>
          </p:nvPr>
        </p:nvSpPr>
        <p:spPr>
          <a:xfrm>
            <a:off x="721625" y="4084725"/>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7" name="Google Shape;27;p4"/>
          <p:cNvSpPr txBox="1"/>
          <p:nvPr>
            <p:ph idx="8" type="subTitle"/>
          </p:nvPr>
        </p:nvSpPr>
        <p:spPr>
          <a:xfrm>
            <a:off x="721625" y="373966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8" name="Google Shape;28;p4"/>
          <p:cNvSpPr txBox="1"/>
          <p:nvPr>
            <p:ph idx="9" type="subTitle"/>
          </p:nvPr>
        </p:nvSpPr>
        <p:spPr>
          <a:xfrm>
            <a:off x="3404144" y="4084725"/>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9" name="Google Shape;29;p4"/>
          <p:cNvSpPr txBox="1"/>
          <p:nvPr>
            <p:ph idx="13" type="subTitle"/>
          </p:nvPr>
        </p:nvSpPr>
        <p:spPr>
          <a:xfrm>
            <a:off x="3404144" y="373966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0" name="Google Shape;30;p4"/>
          <p:cNvSpPr txBox="1"/>
          <p:nvPr>
            <p:ph idx="14" type="subTitle"/>
          </p:nvPr>
        </p:nvSpPr>
        <p:spPr>
          <a:xfrm>
            <a:off x="6086662" y="4084725"/>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1" name="Google Shape;31;p4"/>
          <p:cNvSpPr txBox="1"/>
          <p:nvPr>
            <p:ph idx="15" type="subTitle"/>
          </p:nvPr>
        </p:nvSpPr>
        <p:spPr>
          <a:xfrm>
            <a:off x="6086662" y="373966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2" name="Google Shape;32;p4"/>
          <p:cNvSpPr txBox="1"/>
          <p:nvPr>
            <p:ph hasCustomPrompt="1" idx="16" type="title"/>
          </p:nvPr>
        </p:nvSpPr>
        <p:spPr>
          <a:xfrm>
            <a:off x="1443825" y="1520000"/>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3" name="Google Shape;33;p4"/>
          <p:cNvSpPr txBox="1"/>
          <p:nvPr>
            <p:ph hasCustomPrompt="1" idx="17" type="title"/>
          </p:nvPr>
        </p:nvSpPr>
        <p:spPr>
          <a:xfrm>
            <a:off x="1443825" y="3361625"/>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4" name="Google Shape;34;p4"/>
          <p:cNvSpPr txBox="1"/>
          <p:nvPr>
            <p:ph hasCustomPrompt="1" idx="18" type="title"/>
          </p:nvPr>
        </p:nvSpPr>
        <p:spPr>
          <a:xfrm>
            <a:off x="4126405" y="1520031"/>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5" name="Google Shape;35;p4"/>
          <p:cNvSpPr txBox="1"/>
          <p:nvPr>
            <p:ph hasCustomPrompt="1" idx="19" type="title"/>
          </p:nvPr>
        </p:nvSpPr>
        <p:spPr>
          <a:xfrm>
            <a:off x="4126476" y="3361625"/>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6" name="Google Shape;36;p4"/>
          <p:cNvSpPr txBox="1"/>
          <p:nvPr>
            <p:ph hasCustomPrompt="1" idx="20" type="title"/>
          </p:nvPr>
        </p:nvSpPr>
        <p:spPr>
          <a:xfrm>
            <a:off x="6808802" y="1520031"/>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7" name="Google Shape;37;p4"/>
          <p:cNvSpPr txBox="1"/>
          <p:nvPr>
            <p:ph hasCustomPrompt="1" idx="21" type="title"/>
          </p:nvPr>
        </p:nvSpPr>
        <p:spPr>
          <a:xfrm>
            <a:off x="6808727" y="3361625"/>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grpSp>
        <p:nvGrpSpPr>
          <p:cNvPr id="38" name="Google Shape;38;p4"/>
          <p:cNvGrpSpPr/>
          <p:nvPr/>
        </p:nvGrpSpPr>
        <p:grpSpPr>
          <a:xfrm rot="8873883">
            <a:off x="-1569674" y="-994238"/>
            <a:ext cx="4582588" cy="2177116"/>
            <a:chOff x="238125" y="1284825"/>
            <a:chExt cx="7143775" cy="3134400"/>
          </a:xfrm>
        </p:grpSpPr>
        <p:sp>
          <p:nvSpPr>
            <p:cNvPr id="39" name="Google Shape;39;p4"/>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 name="Google Shape;42;p4"/>
          <p:cNvGrpSpPr/>
          <p:nvPr/>
        </p:nvGrpSpPr>
        <p:grpSpPr>
          <a:xfrm rot="-1824645">
            <a:off x="6254773" y="3846765"/>
            <a:ext cx="4582387" cy="2176971"/>
            <a:chOff x="238125" y="1284825"/>
            <a:chExt cx="7143775" cy="3134400"/>
          </a:xfrm>
        </p:grpSpPr>
        <p:sp>
          <p:nvSpPr>
            <p:cNvPr id="43" name="Google Shape;43;p4"/>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4"/>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Numer List">
  <p:cSld name="Lesson Numer List">
    <p:spTree>
      <p:nvGrpSpPr>
        <p:cNvPr id="297" name="Shape 297"/>
        <p:cNvGrpSpPr/>
        <p:nvPr/>
      </p:nvGrpSpPr>
      <p:grpSpPr>
        <a:xfrm>
          <a:off x="0" y="0"/>
          <a:ext cx="0" cy="0"/>
          <a:chOff x="0" y="0"/>
          <a:chExt cx="0" cy="0"/>
        </a:xfrm>
      </p:grpSpPr>
      <p:sp>
        <p:nvSpPr>
          <p:cNvPr id="298" name="Google Shape;298;p31"/>
          <p:cNvSpPr txBox="1"/>
          <p:nvPr>
            <p:ph type="title"/>
          </p:nvPr>
        </p:nvSpPr>
        <p:spPr>
          <a:xfrm>
            <a:off x="457200" y="542700"/>
            <a:ext cx="7772400" cy="2916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9" name="Google Shape;299;p31"/>
          <p:cNvSpPr txBox="1"/>
          <p:nvPr>
            <p:ph idx="1" type="body"/>
          </p:nvPr>
        </p:nvSpPr>
        <p:spPr>
          <a:xfrm>
            <a:off x="457200" y="934200"/>
            <a:ext cx="6858000" cy="3024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228600" lvl="1" marL="914400" marR="0" rtl="0" algn="l">
              <a:lnSpc>
                <a:spcPct val="90000"/>
              </a:lnSpc>
              <a:spcBef>
                <a:spcPts val="7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00" name="Google Shape;300;p31"/>
          <p:cNvSpPr txBox="1"/>
          <p:nvPr>
            <p:ph idx="2" type="body"/>
          </p:nvPr>
        </p:nvSpPr>
        <p:spPr>
          <a:xfrm>
            <a:off x="439200" y="1536300"/>
            <a:ext cx="3438000" cy="556200"/>
          </a:xfrm>
          <a:prstGeom prst="rect">
            <a:avLst/>
          </a:prstGeom>
          <a:noFill/>
          <a:ln>
            <a:noFill/>
          </a:ln>
        </p:spPr>
        <p:txBody>
          <a:bodyPr anchorCtr="0" anchor="t" bIns="45700" lIns="0" spcFirstLastPara="1" rIns="0" wrap="square" tIns="45700">
            <a:spAutoFit/>
          </a:bodyPr>
          <a:lstStyle>
            <a:lvl1pPr indent="-368300" lvl="0" marL="457200" marR="0" rtl="0" algn="l">
              <a:lnSpc>
                <a:spcPct val="110000"/>
              </a:lnSpc>
              <a:spcBef>
                <a:spcPts val="700"/>
              </a:spcBef>
              <a:spcAft>
                <a:spcPts val="0"/>
              </a:spcAft>
              <a:buClr>
                <a:srgbClr val="595959"/>
              </a:buClr>
              <a:buSzPts val="2200"/>
              <a:buFont typeface="Arial"/>
              <a:buAutoNum type="arabicPeriod"/>
              <a:defRPr b="1"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descr="TK" id="301" name="Google Shape;301;p31"/>
          <p:cNvSpPr/>
          <p:nvPr>
            <p:ph idx="3" type="pic"/>
          </p:nvPr>
        </p:nvSpPr>
        <p:spPr>
          <a:xfrm>
            <a:off x="4035425" y="1536300"/>
            <a:ext cx="4669200" cy="2108700"/>
          </a:xfrm>
          <a:prstGeom prst="rect">
            <a:avLst/>
          </a:prstGeom>
          <a:noFill/>
          <a:ln>
            <a:noFill/>
          </a:ln>
        </p:spPr>
      </p:sp>
      <p:sp>
        <p:nvSpPr>
          <p:cNvPr id="302" name="Google Shape;302;p31"/>
          <p:cNvSpPr txBox="1"/>
          <p:nvPr>
            <p:ph idx="4" type="body"/>
          </p:nvPr>
        </p:nvSpPr>
        <p:spPr>
          <a:xfrm>
            <a:off x="0" y="4779000"/>
            <a:ext cx="9144000" cy="151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595959"/>
              </a:buClr>
              <a:buSzPts val="800"/>
              <a:buFont typeface="Arial"/>
              <a:buNone/>
              <a:defRPr b="0" i="0" sz="800" u="none" cap="none" strike="noStrike">
                <a:solidFill>
                  <a:srgbClr val="595959"/>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Act on It">
  <p:cSld name="Lesson Act on It">
    <p:spTree>
      <p:nvGrpSpPr>
        <p:cNvPr id="303" name="Shape 303"/>
        <p:cNvGrpSpPr/>
        <p:nvPr/>
      </p:nvGrpSpPr>
      <p:grpSpPr>
        <a:xfrm>
          <a:off x="0" y="0"/>
          <a:ext cx="0" cy="0"/>
          <a:chOff x="0" y="0"/>
          <a:chExt cx="0" cy="0"/>
        </a:xfrm>
      </p:grpSpPr>
      <p:sp>
        <p:nvSpPr>
          <p:cNvPr id="304" name="Google Shape;304;p32"/>
          <p:cNvSpPr txBox="1"/>
          <p:nvPr>
            <p:ph type="title"/>
          </p:nvPr>
        </p:nvSpPr>
        <p:spPr>
          <a:xfrm>
            <a:off x="457200" y="542700"/>
            <a:ext cx="7772400" cy="2910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5" name="Google Shape;305;p32"/>
          <p:cNvSpPr txBox="1"/>
          <p:nvPr>
            <p:ph idx="1" type="body"/>
          </p:nvPr>
        </p:nvSpPr>
        <p:spPr>
          <a:xfrm>
            <a:off x="457200" y="934200"/>
            <a:ext cx="6130800" cy="303600"/>
          </a:xfrm>
          <a:prstGeom prst="rect">
            <a:avLst/>
          </a:prstGeom>
          <a:noFill/>
          <a:ln>
            <a:noFill/>
          </a:ln>
        </p:spPr>
        <p:txBody>
          <a:bodyPr anchorCtr="0" anchor="t" bIns="45700" lIns="0" spcFirstLastPara="1" rIns="0" wrap="square" tIns="45700">
            <a:spAutoFit/>
          </a:bodyPr>
          <a:lstStyle>
            <a:lvl1pPr indent="-368300" lvl="0" marL="457200" marR="0" rtl="0" algn="l">
              <a:lnSpc>
                <a:spcPct val="110000"/>
              </a:lnSpc>
              <a:spcBef>
                <a:spcPts val="700"/>
              </a:spcBef>
              <a:spcAft>
                <a:spcPts val="0"/>
              </a:spcAft>
              <a:buClr>
                <a:srgbClr val="8C1D5B"/>
              </a:buClr>
              <a:buSzPts val="2200"/>
              <a:buFont typeface="Arial"/>
              <a:buChar char="•"/>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Exit Ticket">
  <p:cSld name="Lesson Exit Ticket">
    <p:spTree>
      <p:nvGrpSpPr>
        <p:cNvPr id="306" name="Shape 306"/>
        <p:cNvGrpSpPr/>
        <p:nvPr/>
      </p:nvGrpSpPr>
      <p:grpSpPr>
        <a:xfrm>
          <a:off x="0" y="0"/>
          <a:ext cx="0" cy="0"/>
          <a:chOff x="0" y="0"/>
          <a:chExt cx="0" cy="0"/>
        </a:xfrm>
      </p:grpSpPr>
      <p:sp>
        <p:nvSpPr>
          <p:cNvPr id="307" name="Google Shape;307;p33"/>
          <p:cNvSpPr txBox="1"/>
          <p:nvPr>
            <p:ph idx="1" type="body"/>
          </p:nvPr>
        </p:nvSpPr>
        <p:spPr>
          <a:xfrm>
            <a:off x="457200" y="658800"/>
            <a:ext cx="6858000" cy="3036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08" name="Google Shape;308;p33"/>
          <p:cNvSpPr txBox="1"/>
          <p:nvPr>
            <p:ph idx="2" type="body"/>
          </p:nvPr>
        </p:nvSpPr>
        <p:spPr>
          <a:xfrm>
            <a:off x="457200" y="1034100"/>
            <a:ext cx="6858000" cy="2440800"/>
          </a:xfrm>
          <a:prstGeom prst="rect">
            <a:avLst/>
          </a:prstGeom>
          <a:noFill/>
          <a:ln>
            <a:noFill/>
          </a:ln>
        </p:spPr>
        <p:txBody>
          <a:bodyPr anchorCtr="0" anchor="t" bIns="45700" lIns="0" spcFirstLastPara="1" rIns="0" wrap="square" tIns="45700">
            <a:spAutoFit/>
          </a:bodyPr>
          <a:lstStyle>
            <a:lvl1pPr indent="-368300" lvl="0" marL="457200" marR="0" rtl="0" algn="l">
              <a:lnSpc>
                <a:spcPct val="110000"/>
              </a:lnSpc>
              <a:spcBef>
                <a:spcPts val="700"/>
              </a:spcBef>
              <a:spcAft>
                <a:spcPts val="0"/>
              </a:spcAft>
              <a:buClr>
                <a:srgbClr val="595959"/>
              </a:buClr>
              <a:buSzPts val="2200"/>
              <a:buFont typeface="Arial"/>
              <a:buAutoNum type="arabicPeriod"/>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ke Action">
  <p:cSld name="Take Action">
    <p:spTree>
      <p:nvGrpSpPr>
        <p:cNvPr id="309" name="Shape 309"/>
        <p:cNvGrpSpPr/>
        <p:nvPr/>
      </p:nvGrpSpPr>
      <p:grpSpPr>
        <a:xfrm>
          <a:off x="0" y="0"/>
          <a:ext cx="0" cy="0"/>
          <a:chOff x="0" y="0"/>
          <a:chExt cx="0" cy="0"/>
        </a:xfrm>
      </p:grpSpPr>
      <p:sp>
        <p:nvSpPr>
          <p:cNvPr id="310" name="Google Shape;310;p34"/>
          <p:cNvSpPr txBox="1"/>
          <p:nvPr>
            <p:ph type="title"/>
          </p:nvPr>
        </p:nvSpPr>
        <p:spPr>
          <a:xfrm>
            <a:off x="457200" y="658800"/>
            <a:ext cx="7772400" cy="291000"/>
          </a:xfrm>
          <a:prstGeom prst="rect">
            <a:avLst/>
          </a:prstGeom>
          <a:noFill/>
          <a:ln>
            <a:noFill/>
          </a:ln>
        </p:spPr>
        <p:txBody>
          <a:bodyPr anchorCtr="0" anchor="t" bIns="0" lIns="0" spcFirstLastPara="1" rIns="0" wrap="square" tIns="0">
            <a:spAutoFit/>
          </a:bodyPr>
          <a:lstStyle>
            <a:lvl1pPr lvl="0" marR="0" rtl="0" algn="l">
              <a:lnSpc>
                <a:spcPct val="90000"/>
              </a:lnSpc>
              <a:spcBef>
                <a:spcPts val="0"/>
              </a:spcBef>
              <a:spcAft>
                <a:spcPts val="0"/>
              </a:spcAft>
              <a:buClr>
                <a:srgbClr val="CF2027"/>
              </a:buClr>
              <a:buSzPts val="2800"/>
              <a:buFont typeface="Arial"/>
              <a:buNone/>
              <a:defRPr b="1" i="0" sz="2800" u="none" cap="none" strike="noStrike">
                <a:solidFill>
                  <a:srgbClr val="CF2027"/>
                </a:solidFill>
                <a:latin typeface="Arial"/>
                <a:ea typeface="Arial"/>
                <a:cs typeface="Arial"/>
                <a:sym typeface="Arial"/>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311" name="Google Shape;311;p34"/>
          <p:cNvSpPr txBox="1"/>
          <p:nvPr>
            <p:ph idx="1" type="body"/>
          </p:nvPr>
        </p:nvSpPr>
        <p:spPr>
          <a:xfrm>
            <a:off x="457200" y="1069200"/>
            <a:ext cx="5662800" cy="3036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2" name="Google Shape;312;p34"/>
          <p:cNvSpPr/>
          <p:nvPr>
            <p:ph idx="2" type="tbl"/>
          </p:nvPr>
        </p:nvSpPr>
        <p:spPr>
          <a:xfrm>
            <a:off x="457199" y="1790100"/>
            <a:ext cx="8028000" cy="28026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2"/>
        </a:solidFill>
      </p:bgPr>
    </p:bg>
    <p:spTree>
      <p:nvGrpSpPr>
        <p:cNvPr id="46" name="Shape 46"/>
        <p:cNvGrpSpPr/>
        <p:nvPr/>
      </p:nvGrpSpPr>
      <p:grpSpPr>
        <a:xfrm>
          <a:off x="0" y="0"/>
          <a:ext cx="0" cy="0"/>
          <a:chOff x="0" y="0"/>
          <a:chExt cx="0" cy="0"/>
        </a:xfrm>
      </p:grpSpPr>
      <p:sp>
        <p:nvSpPr>
          <p:cNvPr id="47" name="Google Shape;47;p5"/>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a:solidFill>
                  <a:schemeClr val="accent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8" name="Google Shape;48;p5"/>
          <p:cNvSpPr txBox="1"/>
          <p:nvPr>
            <p:ph idx="1" type="subTitle"/>
          </p:nvPr>
        </p:nvSpPr>
        <p:spPr>
          <a:xfrm>
            <a:off x="1764525" y="2715100"/>
            <a:ext cx="2519400" cy="923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9" name="Google Shape;49;p5"/>
          <p:cNvSpPr txBox="1"/>
          <p:nvPr>
            <p:ph idx="2" type="subTitle"/>
          </p:nvPr>
        </p:nvSpPr>
        <p:spPr>
          <a:xfrm>
            <a:off x="4860125" y="2715102"/>
            <a:ext cx="2519400" cy="923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0" name="Google Shape;50;p5"/>
          <p:cNvSpPr txBox="1"/>
          <p:nvPr>
            <p:ph idx="3" type="subTitle"/>
          </p:nvPr>
        </p:nvSpPr>
        <p:spPr>
          <a:xfrm>
            <a:off x="1884638" y="2256850"/>
            <a:ext cx="22791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1" name="Google Shape;51;p5"/>
          <p:cNvSpPr txBox="1"/>
          <p:nvPr>
            <p:ph idx="4" type="subTitle"/>
          </p:nvPr>
        </p:nvSpPr>
        <p:spPr>
          <a:xfrm>
            <a:off x="4980263" y="2256850"/>
            <a:ext cx="22791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grpSp>
        <p:nvGrpSpPr>
          <p:cNvPr id="52" name="Google Shape;52;p5"/>
          <p:cNvGrpSpPr/>
          <p:nvPr/>
        </p:nvGrpSpPr>
        <p:grpSpPr>
          <a:xfrm>
            <a:off x="165201" y="4716375"/>
            <a:ext cx="8806729" cy="332469"/>
            <a:chOff x="165201" y="4716375"/>
            <a:chExt cx="8806729" cy="332469"/>
          </a:xfrm>
        </p:grpSpPr>
        <p:sp>
          <p:nvSpPr>
            <p:cNvPr id="53" name="Google Shape;53;p5"/>
            <p:cNvSpPr/>
            <p:nvPr/>
          </p:nvSpPr>
          <p:spPr>
            <a:xfrm>
              <a:off x="16520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5"/>
            <p:cNvSpPr/>
            <p:nvPr/>
          </p:nvSpPr>
          <p:spPr>
            <a:xfrm>
              <a:off x="72889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5"/>
            <p:cNvSpPr/>
            <p:nvPr/>
          </p:nvSpPr>
          <p:spPr>
            <a:xfrm>
              <a:off x="129259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5"/>
            <p:cNvSpPr/>
            <p:nvPr/>
          </p:nvSpPr>
          <p:spPr>
            <a:xfrm>
              <a:off x="185629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5"/>
            <p:cNvSpPr/>
            <p:nvPr/>
          </p:nvSpPr>
          <p:spPr>
            <a:xfrm>
              <a:off x="2419994"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2983693"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354739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p:nvPr/>
          </p:nvSpPr>
          <p:spPr>
            <a:xfrm>
              <a:off x="411108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
            <p:cNvSpPr/>
            <p:nvPr/>
          </p:nvSpPr>
          <p:spPr>
            <a:xfrm>
              <a:off x="467478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
            <p:cNvSpPr/>
            <p:nvPr/>
          </p:nvSpPr>
          <p:spPr>
            <a:xfrm>
              <a:off x="523848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5"/>
            <p:cNvSpPr/>
            <p:nvPr/>
          </p:nvSpPr>
          <p:spPr>
            <a:xfrm>
              <a:off x="5802184"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5"/>
            <p:cNvSpPr/>
            <p:nvPr/>
          </p:nvSpPr>
          <p:spPr>
            <a:xfrm>
              <a:off x="6365883"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5"/>
            <p:cNvSpPr/>
            <p:nvPr/>
          </p:nvSpPr>
          <p:spPr>
            <a:xfrm>
              <a:off x="692958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p:nvPr/>
          </p:nvSpPr>
          <p:spPr>
            <a:xfrm>
              <a:off x="749327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5"/>
            <p:cNvSpPr/>
            <p:nvPr/>
          </p:nvSpPr>
          <p:spPr>
            <a:xfrm>
              <a:off x="805697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5"/>
            <p:cNvSpPr/>
            <p:nvPr/>
          </p:nvSpPr>
          <p:spPr>
            <a:xfrm>
              <a:off x="862067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2"/>
        </a:solidFill>
      </p:bgPr>
    </p:bg>
    <p:spTree>
      <p:nvGrpSpPr>
        <p:cNvPr id="69" name="Shape 69"/>
        <p:cNvGrpSpPr/>
        <p:nvPr/>
      </p:nvGrpSpPr>
      <p:grpSpPr>
        <a:xfrm>
          <a:off x="0" y="0"/>
          <a:ext cx="0" cy="0"/>
          <a:chOff x="0" y="0"/>
          <a:chExt cx="0" cy="0"/>
        </a:xfrm>
      </p:grpSpPr>
      <p:sp>
        <p:nvSpPr>
          <p:cNvPr id="70" name="Google Shape;70;p6"/>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1" name="Shape 71"/>
        <p:cNvGrpSpPr/>
        <p:nvPr/>
      </p:nvGrpSpPr>
      <p:grpSpPr>
        <a:xfrm>
          <a:off x="0" y="0"/>
          <a:ext cx="0" cy="0"/>
          <a:chOff x="0" y="0"/>
          <a:chExt cx="0" cy="0"/>
        </a:xfrm>
      </p:grpSpPr>
      <p:sp>
        <p:nvSpPr>
          <p:cNvPr id="72" name="Google Shape;72;p7"/>
          <p:cNvSpPr txBox="1"/>
          <p:nvPr>
            <p:ph type="title"/>
          </p:nvPr>
        </p:nvSpPr>
        <p:spPr>
          <a:xfrm>
            <a:off x="723900" y="445025"/>
            <a:ext cx="7710000" cy="572700"/>
          </a:xfrm>
          <a:prstGeom prst="rect">
            <a:avLst/>
          </a:prstGeom>
        </p:spPr>
        <p:txBody>
          <a:bodyPr anchorCtr="0" anchor="ctr" bIns="91425" lIns="91425" spcFirstLastPara="1" rIns="91425" wrap="square" tIns="91425">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3" name="Google Shape;73;p7"/>
          <p:cNvSpPr txBox="1"/>
          <p:nvPr>
            <p:ph idx="1" type="subTitle"/>
          </p:nvPr>
        </p:nvSpPr>
        <p:spPr>
          <a:xfrm>
            <a:off x="723900" y="1828500"/>
            <a:ext cx="4308600" cy="273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600"/>
            </a:lvl1pPr>
            <a:lvl2pPr lvl="1" rtl="0">
              <a:lnSpc>
                <a:spcPct val="100000"/>
              </a:lnSpc>
              <a:spcBef>
                <a:spcPts val="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4" name="Shape 74"/>
        <p:cNvGrpSpPr/>
        <p:nvPr/>
      </p:nvGrpSpPr>
      <p:grpSpPr>
        <a:xfrm>
          <a:off x="0" y="0"/>
          <a:ext cx="0" cy="0"/>
          <a:chOff x="0" y="0"/>
          <a:chExt cx="0" cy="0"/>
        </a:xfrm>
      </p:grpSpPr>
      <p:sp>
        <p:nvSpPr>
          <p:cNvPr id="75" name="Google Shape;75;p8"/>
          <p:cNvSpPr txBox="1"/>
          <p:nvPr>
            <p:ph type="title"/>
          </p:nvPr>
        </p:nvSpPr>
        <p:spPr>
          <a:xfrm>
            <a:off x="4607950" y="1169350"/>
            <a:ext cx="3826200" cy="2249700"/>
          </a:xfrm>
          <a:prstGeom prst="rect">
            <a:avLst/>
          </a:prstGeom>
        </p:spPr>
        <p:txBody>
          <a:bodyPr anchorCtr="0" anchor="t" bIns="91425" lIns="91425" spcFirstLastPara="1" rIns="91425" wrap="square" tIns="91425">
            <a:noAutofit/>
          </a:bodyPr>
          <a:lstStyle>
            <a:lvl1pPr lvl="0" rtl="0" algn="r">
              <a:lnSpc>
                <a:spcPct val="90000"/>
              </a:lnSpc>
              <a:spcBef>
                <a:spcPts val="0"/>
              </a:spcBef>
              <a:spcAft>
                <a:spcPts val="0"/>
              </a:spcAft>
              <a:buSzPts val="2800"/>
              <a:buNone/>
              <a:defRPr sz="63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 name="Google Shape;76;p8"/>
          <p:cNvSpPr txBox="1"/>
          <p:nvPr>
            <p:ph idx="1" type="subTitle"/>
          </p:nvPr>
        </p:nvSpPr>
        <p:spPr>
          <a:xfrm>
            <a:off x="5230450" y="3419050"/>
            <a:ext cx="3203700" cy="6342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7" name="Shape 77"/>
        <p:cNvGrpSpPr/>
        <p:nvPr/>
      </p:nvGrpSpPr>
      <p:grpSpPr>
        <a:xfrm>
          <a:off x="0" y="0"/>
          <a:ext cx="0" cy="0"/>
          <a:chOff x="0" y="0"/>
          <a:chExt cx="0" cy="0"/>
        </a:xfrm>
      </p:grpSpPr>
      <p:sp>
        <p:nvSpPr>
          <p:cNvPr id="78" name="Google Shape;78;p9"/>
          <p:cNvSpPr txBox="1"/>
          <p:nvPr>
            <p:ph type="title"/>
          </p:nvPr>
        </p:nvSpPr>
        <p:spPr>
          <a:xfrm>
            <a:off x="721625" y="2098200"/>
            <a:ext cx="50841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79" name="Google Shape;79;p9"/>
          <p:cNvSpPr txBox="1"/>
          <p:nvPr>
            <p:ph idx="1" type="subTitle"/>
          </p:nvPr>
        </p:nvSpPr>
        <p:spPr>
          <a:xfrm>
            <a:off x="1977881" y="2940000"/>
            <a:ext cx="2571600" cy="657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80" name="Google Shape;80;p9"/>
          <p:cNvSpPr txBox="1"/>
          <p:nvPr>
            <p:ph hasCustomPrompt="1" idx="2" type="title"/>
          </p:nvPr>
        </p:nvSpPr>
        <p:spPr>
          <a:xfrm>
            <a:off x="2750397" y="1546200"/>
            <a:ext cx="1026600" cy="55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grpSp>
        <p:nvGrpSpPr>
          <p:cNvPr id="81" name="Google Shape;81;p9"/>
          <p:cNvGrpSpPr/>
          <p:nvPr/>
        </p:nvGrpSpPr>
        <p:grpSpPr>
          <a:xfrm>
            <a:off x="2787224" y="1730500"/>
            <a:ext cx="952889" cy="183412"/>
            <a:chOff x="6394624" y="1730500"/>
            <a:chExt cx="952889" cy="183412"/>
          </a:xfrm>
        </p:grpSpPr>
        <p:sp>
          <p:nvSpPr>
            <p:cNvPr id="82" name="Google Shape;82;p9"/>
            <p:cNvSpPr/>
            <p:nvPr/>
          </p:nvSpPr>
          <p:spPr>
            <a:xfrm>
              <a:off x="6394624" y="1730500"/>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004A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9"/>
            <p:cNvSpPr/>
            <p:nvPr/>
          </p:nvSpPr>
          <p:spPr>
            <a:xfrm>
              <a:off x="7154799" y="1730500"/>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4" name="Shape 84"/>
        <p:cNvGrpSpPr/>
        <p:nvPr/>
      </p:nvGrpSpPr>
      <p:grpSpPr>
        <a:xfrm>
          <a:off x="0" y="0"/>
          <a:ext cx="0" cy="0"/>
          <a:chOff x="0" y="0"/>
          <a:chExt cx="0" cy="0"/>
        </a:xfrm>
      </p:grpSpPr>
      <p:sp>
        <p:nvSpPr>
          <p:cNvPr id="85" name="Google Shape;85;p10"/>
          <p:cNvSpPr txBox="1"/>
          <p:nvPr>
            <p:ph type="title"/>
          </p:nvPr>
        </p:nvSpPr>
        <p:spPr>
          <a:xfrm>
            <a:off x="721625" y="527075"/>
            <a:ext cx="3393900" cy="990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1pPr>
            <a:lvl2pPr lvl="1">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2pPr>
            <a:lvl3pPr lvl="2">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3pPr>
            <a:lvl4pPr lvl="3">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4pPr>
            <a:lvl5pPr lvl="4">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5pPr>
            <a:lvl6pPr lvl="5">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6pPr>
            <a:lvl7pPr lvl="6">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7pPr>
            <a:lvl8pPr lvl="7">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8pPr>
            <a:lvl9pPr lvl="8">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00000"/>
              </a:lnSpc>
              <a:spcBef>
                <a:spcPts val="0"/>
              </a:spcBef>
              <a:spcAft>
                <a:spcPts val="0"/>
              </a:spcAft>
              <a:buClr>
                <a:schemeClr val="dk1"/>
              </a:buClr>
              <a:buSzPts val="1800"/>
              <a:buFont typeface="Public Sans"/>
              <a:buChar char="●"/>
              <a:defRPr sz="1800">
                <a:solidFill>
                  <a:schemeClr val="dk1"/>
                </a:solidFill>
                <a:latin typeface="Public Sans"/>
                <a:ea typeface="Public Sans"/>
                <a:cs typeface="Public Sans"/>
                <a:sym typeface="Public Sans"/>
              </a:defRPr>
            </a:lvl1pPr>
            <a:lvl2pPr indent="-317500" lvl="1" marL="9144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2pPr>
            <a:lvl3pPr indent="-317500" lvl="2" marL="13716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3pPr>
            <a:lvl4pPr indent="-317500" lvl="3" marL="18288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4pPr>
            <a:lvl5pPr indent="-317500" lvl="4" marL="22860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5pPr>
            <a:lvl6pPr indent="-317500" lvl="5" marL="27432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6pPr>
            <a:lvl7pPr indent="-317500" lvl="6" marL="32004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7pPr>
            <a:lvl8pPr indent="-317500" lvl="7" marL="36576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8pPr>
            <a:lvl9pPr indent="-317500" lvl="8" marL="41148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55">
          <p15:clr>
            <a:srgbClr val="EA4335"/>
          </p15:clr>
        </p15:guide>
        <p15:guide id="2" pos="5313">
          <p15:clr>
            <a:srgbClr val="EA4335"/>
          </p15:clr>
        </p15:guide>
        <p15:guide id="3" orient="horz" pos="2895">
          <p15:clr>
            <a:srgbClr val="EA4335"/>
          </p15:clr>
        </p15:guide>
        <p15:guide id="4" orient="horz" pos="33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drive.google.com/file/d/1-L4NeY4hh069A1I30VVriN6JLK8Gzp3F/view" TargetMode="Externa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 Id="rId3"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 Id="rId3" Type="http://schemas.openxmlformats.org/officeDocument/2006/relationships/image" Target="../media/image5.jp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15.pn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hyperlink" Target="http://drive.google.com/file/d/1-EpwyI9eizEGDTq8EWMzJbgUXjBw31rO/view" TargetMode="Externa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5"/>
          <p:cNvSpPr txBox="1"/>
          <p:nvPr>
            <p:ph type="ctrTitle"/>
          </p:nvPr>
        </p:nvSpPr>
        <p:spPr>
          <a:xfrm>
            <a:off x="1990950" y="3401100"/>
            <a:ext cx="6952500" cy="1386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b="0" i="1" lang="en" sz="2800">
                <a:solidFill>
                  <a:schemeClr val="accent1"/>
                </a:solidFill>
                <a:latin typeface="Poppins SemiBold"/>
                <a:ea typeface="Poppins SemiBold"/>
                <a:cs typeface="Poppins SemiBold"/>
                <a:sym typeface="Poppins SemiBold"/>
              </a:rPr>
              <a:t>If I were President</a:t>
            </a:r>
            <a:endParaRPr b="0" i="1" sz="2800">
              <a:solidFill>
                <a:schemeClr val="accent1"/>
              </a:solidFill>
              <a:latin typeface="Poppins SemiBold"/>
              <a:ea typeface="Poppins SemiBold"/>
              <a:cs typeface="Poppins SemiBold"/>
              <a:sym typeface="Poppins SemiBold"/>
            </a:endParaRPr>
          </a:p>
          <a:p>
            <a:pPr indent="0" lvl="0" marL="0" rtl="0" algn="r">
              <a:spcBef>
                <a:spcPts val="0"/>
              </a:spcBef>
              <a:spcAft>
                <a:spcPts val="0"/>
              </a:spcAft>
              <a:buNone/>
            </a:pPr>
            <a:r>
              <a:t/>
            </a:r>
            <a:endParaRPr b="0" i="1" sz="2200">
              <a:solidFill>
                <a:schemeClr val="accent2"/>
              </a:solidFill>
              <a:latin typeface="Poppins Medium"/>
              <a:ea typeface="Poppins Medium"/>
              <a:cs typeface="Poppins Medium"/>
              <a:sym typeface="Poppins Medium"/>
            </a:endParaRPr>
          </a:p>
          <a:p>
            <a:pPr indent="0" lvl="0" marL="0" rtl="0" algn="r">
              <a:spcBef>
                <a:spcPts val="0"/>
              </a:spcBef>
              <a:spcAft>
                <a:spcPts val="0"/>
              </a:spcAft>
              <a:buNone/>
            </a:pPr>
            <a:r>
              <a:rPr b="0" i="1" lang="en" sz="2200">
                <a:solidFill>
                  <a:schemeClr val="accent2"/>
                </a:solidFill>
                <a:latin typeface="Poppins Medium"/>
                <a:ea typeface="Poppins Medium"/>
                <a:cs typeface="Poppins Medium"/>
                <a:sym typeface="Poppins Medium"/>
              </a:rPr>
              <a:t>Lesson #1:</a:t>
            </a:r>
            <a:r>
              <a:rPr b="0" i="1" lang="en" sz="2200">
                <a:solidFill>
                  <a:schemeClr val="accent2"/>
                </a:solidFill>
                <a:latin typeface="Poppins Light"/>
                <a:ea typeface="Poppins Light"/>
                <a:cs typeface="Poppins Light"/>
                <a:sym typeface="Poppins Light"/>
              </a:rPr>
              <a:t> </a:t>
            </a:r>
            <a:r>
              <a:rPr b="0" lang="en" sz="2200">
                <a:solidFill>
                  <a:schemeClr val="accent2"/>
                </a:solidFill>
                <a:latin typeface="Poppins Light"/>
                <a:ea typeface="Poppins Light"/>
                <a:cs typeface="Poppins Light"/>
                <a:sym typeface="Poppins Light"/>
              </a:rPr>
              <a:t>Creative Writing</a:t>
            </a:r>
            <a:endParaRPr b="0" sz="2200">
              <a:solidFill>
                <a:schemeClr val="accent2"/>
              </a:solidFill>
              <a:latin typeface="Poppins Light"/>
              <a:ea typeface="Poppins Light"/>
              <a:cs typeface="Poppins Light"/>
              <a:sym typeface="Poppins Light"/>
            </a:endParaRPr>
          </a:p>
        </p:txBody>
      </p:sp>
      <p:sp>
        <p:nvSpPr>
          <p:cNvPr id="318" name="Google Shape;318;p35"/>
          <p:cNvSpPr/>
          <p:nvPr/>
        </p:nvSpPr>
        <p:spPr>
          <a:xfrm>
            <a:off x="-5801000" y="1753722"/>
            <a:ext cx="24166" cy="21960"/>
          </a:xfrm>
          <a:custGeom>
            <a:rect b="b" l="l" r="r" t="t"/>
            <a:pathLst>
              <a:path extrusionOk="0" h="1165" w="1282">
                <a:moveTo>
                  <a:pt x="932" y="0"/>
                </a:moveTo>
                <a:lnTo>
                  <a:pt x="1" y="873"/>
                </a:lnTo>
                <a:lnTo>
                  <a:pt x="1281" y="1165"/>
                </a:lnTo>
                <a:lnTo>
                  <a:pt x="932" y="0"/>
                </a:lnTo>
                <a:close/>
              </a:path>
            </a:pathLst>
          </a:custGeom>
          <a:solidFill>
            <a:srgbClr val="3747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9" name="Google Shape;319;p35"/>
          <p:cNvPicPr preferRelativeResize="0"/>
          <p:nvPr/>
        </p:nvPicPr>
        <p:blipFill>
          <a:blip r:embed="rId3">
            <a:alphaModFix/>
          </a:blip>
          <a:stretch>
            <a:fillRect/>
          </a:stretch>
        </p:blipFill>
        <p:spPr>
          <a:xfrm>
            <a:off x="182149" y="4595675"/>
            <a:ext cx="1505234" cy="404500"/>
          </a:xfrm>
          <a:prstGeom prst="rect">
            <a:avLst/>
          </a:prstGeom>
          <a:noFill/>
          <a:ln>
            <a:noFill/>
          </a:ln>
        </p:spPr>
      </p:pic>
      <p:pic>
        <p:nvPicPr>
          <p:cNvPr id="320" name="Google Shape;320;p35"/>
          <p:cNvPicPr preferRelativeResize="0"/>
          <p:nvPr/>
        </p:nvPicPr>
        <p:blipFill>
          <a:blip r:embed="rId4">
            <a:alphaModFix/>
          </a:blip>
          <a:stretch>
            <a:fillRect/>
          </a:stretch>
        </p:blipFill>
        <p:spPr>
          <a:xfrm>
            <a:off x="2492238" y="216550"/>
            <a:ext cx="4159530" cy="3096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44"/>
          <p:cNvSpPr txBox="1"/>
          <p:nvPr>
            <p:ph type="title"/>
          </p:nvPr>
        </p:nvSpPr>
        <p:spPr>
          <a:xfrm>
            <a:off x="0" y="1424700"/>
            <a:ext cx="9144000" cy="108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Poppins"/>
                <a:ea typeface="Poppins"/>
                <a:cs typeface="Poppins"/>
                <a:sym typeface="Poppins"/>
              </a:rPr>
              <a:t>Rank It</a:t>
            </a:r>
            <a:endParaRPr sz="4800">
              <a:latin typeface="Poppins"/>
              <a:ea typeface="Poppins"/>
              <a:cs typeface="Poppins"/>
              <a:sym typeface="Poppins"/>
            </a:endParaRPr>
          </a:p>
        </p:txBody>
      </p:sp>
      <p:sp>
        <p:nvSpPr>
          <p:cNvPr id="417" name="Google Shape;417;p44"/>
          <p:cNvSpPr txBox="1"/>
          <p:nvPr>
            <p:ph idx="1" type="subTitle"/>
          </p:nvPr>
        </p:nvSpPr>
        <p:spPr>
          <a:xfrm>
            <a:off x="2414850" y="2340825"/>
            <a:ext cx="4314300" cy="1166400"/>
          </a:xfrm>
          <a:prstGeom prst="rect">
            <a:avLst/>
          </a:prstGeom>
          <a:solidFill>
            <a:schemeClr val="lt1"/>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oppins"/>
                <a:ea typeface="Poppins"/>
                <a:cs typeface="Poppins"/>
                <a:sym typeface="Poppins"/>
              </a:rPr>
              <a:t>List the qualities that are </a:t>
            </a:r>
            <a:r>
              <a:rPr b="1" lang="en" sz="1800">
                <a:latin typeface="Poppins"/>
                <a:ea typeface="Poppins"/>
                <a:cs typeface="Poppins"/>
                <a:sym typeface="Poppins"/>
              </a:rPr>
              <a:t>important</a:t>
            </a:r>
            <a:r>
              <a:rPr b="1" lang="en" sz="1800">
                <a:latin typeface="Poppins"/>
                <a:ea typeface="Poppins"/>
                <a:cs typeface="Poppins"/>
                <a:sym typeface="Poppins"/>
              </a:rPr>
              <a:t> in a president.</a:t>
            </a:r>
            <a:endParaRPr b="1" sz="1800">
              <a:latin typeface="Poppins"/>
              <a:ea typeface="Poppins"/>
              <a:cs typeface="Poppins"/>
              <a:sym typeface="Poppins"/>
            </a:endParaRPr>
          </a:p>
          <a:p>
            <a:pPr indent="0" lvl="0" marL="0" rtl="0" algn="ctr">
              <a:spcBef>
                <a:spcPts val="0"/>
              </a:spcBef>
              <a:spcAft>
                <a:spcPts val="0"/>
              </a:spcAft>
              <a:buNone/>
            </a:pPr>
            <a:r>
              <a:rPr b="1" lang="en" sz="1800">
                <a:latin typeface="Poppins"/>
                <a:ea typeface="Poppins"/>
                <a:cs typeface="Poppins"/>
                <a:sym typeface="Poppins"/>
              </a:rPr>
              <a:t>Rank the </a:t>
            </a:r>
            <a:r>
              <a:rPr b="1" lang="en" sz="1800">
                <a:latin typeface="Poppins"/>
                <a:ea typeface="Poppins"/>
                <a:cs typeface="Poppins"/>
                <a:sym typeface="Poppins"/>
              </a:rPr>
              <a:t>qualities</a:t>
            </a:r>
            <a:r>
              <a:rPr b="1" lang="en" sz="1800">
                <a:latin typeface="Poppins"/>
                <a:ea typeface="Poppins"/>
                <a:cs typeface="Poppins"/>
                <a:sym typeface="Poppins"/>
              </a:rPr>
              <a:t> starting with the qualities you find most important.</a:t>
            </a:r>
            <a:endParaRPr b="1" sz="1800">
              <a:latin typeface="Poppins"/>
              <a:ea typeface="Poppins"/>
              <a:cs typeface="Poppins"/>
              <a:sym typeface="Poppins"/>
            </a:endParaRPr>
          </a:p>
        </p:txBody>
      </p:sp>
      <p:pic>
        <p:nvPicPr>
          <p:cNvPr id="418" name="Google Shape;418;p44"/>
          <p:cNvPicPr preferRelativeResize="0"/>
          <p:nvPr/>
        </p:nvPicPr>
        <p:blipFill rotWithShape="1">
          <a:blip r:embed="rId3">
            <a:alphaModFix/>
          </a:blip>
          <a:srcRect b="39162" l="0" r="0" t="40440"/>
          <a:stretch/>
        </p:blipFill>
        <p:spPr>
          <a:xfrm>
            <a:off x="104025" y="65200"/>
            <a:ext cx="4528850" cy="923725"/>
          </a:xfrm>
          <a:prstGeom prst="rect">
            <a:avLst/>
          </a:prstGeom>
          <a:noFill/>
          <a:ln>
            <a:noFill/>
          </a:ln>
        </p:spPr>
      </p:pic>
      <p:pic>
        <p:nvPicPr>
          <p:cNvPr id="419" name="Google Shape;419;p44"/>
          <p:cNvPicPr preferRelativeResize="0"/>
          <p:nvPr/>
        </p:nvPicPr>
        <p:blipFill rotWithShape="1">
          <a:blip r:embed="rId4">
            <a:alphaModFix/>
          </a:blip>
          <a:srcRect b="39162" l="0" r="0" t="40440"/>
          <a:stretch/>
        </p:blipFill>
        <p:spPr>
          <a:xfrm>
            <a:off x="4560150" y="4133813"/>
            <a:ext cx="4528850" cy="923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45"/>
          <p:cNvSpPr txBox="1"/>
          <p:nvPr>
            <p:ph type="title"/>
          </p:nvPr>
        </p:nvSpPr>
        <p:spPr>
          <a:xfrm>
            <a:off x="0" y="1424700"/>
            <a:ext cx="9144000" cy="108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Poppins"/>
                <a:ea typeface="Poppins"/>
                <a:cs typeface="Poppins"/>
                <a:sym typeface="Poppins"/>
              </a:rPr>
              <a:t>Walking Tour</a:t>
            </a:r>
            <a:endParaRPr sz="4800">
              <a:latin typeface="Poppins"/>
              <a:ea typeface="Poppins"/>
              <a:cs typeface="Poppins"/>
              <a:sym typeface="Poppins"/>
            </a:endParaRPr>
          </a:p>
        </p:txBody>
      </p:sp>
      <p:sp>
        <p:nvSpPr>
          <p:cNvPr id="425" name="Google Shape;425;p45"/>
          <p:cNvSpPr txBox="1"/>
          <p:nvPr>
            <p:ph idx="1" type="subTitle"/>
          </p:nvPr>
        </p:nvSpPr>
        <p:spPr>
          <a:xfrm>
            <a:off x="2414850" y="2340825"/>
            <a:ext cx="4314300" cy="1166400"/>
          </a:xfrm>
          <a:prstGeom prst="rect">
            <a:avLst/>
          </a:prstGeom>
          <a:solidFill>
            <a:schemeClr val="lt1"/>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Poppins"/>
                <a:ea typeface="Poppins"/>
                <a:cs typeface="Poppins"/>
                <a:sym typeface="Poppins"/>
              </a:rPr>
              <a:t>What does the passage tell you about the role of the president?</a:t>
            </a:r>
            <a:endParaRPr b="1" sz="2000">
              <a:latin typeface="Poppins"/>
              <a:ea typeface="Poppins"/>
              <a:cs typeface="Poppins"/>
              <a:sym typeface="Poppins"/>
            </a:endParaRPr>
          </a:p>
        </p:txBody>
      </p:sp>
      <p:pic>
        <p:nvPicPr>
          <p:cNvPr id="426" name="Google Shape;426;p45"/>
          <p:cNvPicPr preferRelativeResize="0"/>
          <p:nvPr/>
        </p:nvPicPr>
        <p:blipFill rotWithShape="1">
          <a:blip r:embed="rId3">
            <a:alphaModFix/>
          </a:blip>
          <a:srcRect b="39162" l="0" r="0" t="40440"/>
          <a:stretch/>
        </p:blipFill>
        <p:spPr>
          <a:xfrm>
            <a:off x="104025" y="65200"/>
            <a:ext cx="4528850" cy="923725"/>
          </a:xfrm>
          <a:prstGeom prst="rect">
            <a:avLst/>
          </a:prstGeom>
          <a:noFill/>
          <a:ln>
            <a:noFill/>
          </a:ln>
        </p:spPr>
      </p:pic>
      <p:pic>
        <p:nvPicPr>
          <p:cNvPr id="427" name="Google Shape;427;p45"/>
          <p:cNvPicPr preferRelativeResize="0"/>
          <p:nvPr/>
        </p:nvPicPr>
        <p:blipFill rotWithShape="1">
          <a:blip r:embed="rId4">
            <a:alphaModFix/>
          </a:blip>
          <a:srcRect b="39162" l="0" r="0" t="40440"/>
          <a:stretch/>
        </p:blipFill>
        <p:spPr>
          <a:xfrm>
            <a:off x="4560150" y="4133813"/>
            <a:ext cx="4528850" cy="923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46"/>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accent1"/>
                </a:solidFill>
                <a:latin typeface="Poppins"/>
                <a:ea typeface="Poppins"/>
                <a:cs typeface="Poppins"/>
                <a:sym typeface="Poppins"/>
              </a:rPr>
              <a:t>Skill Video:</a:t>
            </a:r>
            <a:r>
              <a:rPr lang="en">
                <a:latin typeface="Poppins"/>
                <a:ea typeface="Poppins"/>
                <a:cs typeface="Poppins"/>
                <a:sym typeface="Poppins"/>
              </a:rPr>
              <a:t> </a:t>
            </a:r>
            <a:r>
              <a:rPr b="0" i="1" lang="en">
                <a:latin typeface="Poppins"/>
                <a:ea typeface="Poppins"/>
                <a:cs typeface="Poppins"/>
                <a:sym typeface="Poppins"/>
              </a:rPr>
              <a:t>Collaborate with Others</a:t>
            </a:r>
            <a:endParaRPr b="0" i="1">
              <a:latin typeface="Poppins"/>
              <a:ea typeface="Poppins"/>
              <a:cs typeface="Poppins"/>
              <a:sym typeface="Poppins"/>
            </a:endParaRPr>
          </a:p>
        </p:txBody>
      </p:sp>
      <p:pic>
        <p:nvPicPr>
          <p:cNvPr id="433" name="Google Shape;433;p46" title="Copy of Lesson 1 Skill Video.mp4">
            <a:hlinkClick r:id="rId3"/>
          </p:cNvPr>
          <p:cNvPicPr preferRelativeResize="0"/>
          <p:nvPr/>
        </p:nvPicPr>
        <p:blipFill>
          <a:blip r:embed="rId4">
            <a:alphaModFix/>
          </a:blip>
          <a:stretch>
            <a:fillRect/>
          </a:stretch>
        </p:blipFill>
        <p:spPr>
          <a:xfrm>
            <a:off x="1523975" y="1017725"/>
            <a:ext cx="6096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1000"/>
                                        <p:tgtEl>
                                          <p:spTgt spid="4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47"/>
          <p:cNvSpPr txBox="1"/>
          <p:nvPr>
            <p:ph idx="4294967295" type="title"/>
          </p:nvPr>
        </p:nvSpPr>
        <p:spPr>
          <a:xfrm>
            <a:off x="721650" y="1431750"/>
            <a:ext cx="7700700" cy="1098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solidFill>
                  <a:schemeClr val="accent2"/>
                </a:solidFill>
                <a:latin typeface="Poppins"/>
                <a:ea typeface="Poppins"/>
                <a:cs typeface="Poppins"/>
                <a:sym typeface="Poppins"/>
              </a:rPr>
              <a:t>Civic Skill Instruction</a:t>
            </a:r>
            <a:endParaRPr sz="4200">
              <a:solidFill>
                <a:schemeClr val="accent2"/>
              </a:solidFill>
              <a:latin typeface="Poppins"/>
              <a:ea typeface="Poppins"/>
              <a:cs typeface="Poppins"/>
              <a:sym typeface="Poppins"/>
            </a:endParaRPr>
          </a:p>
          <a:p>
            <a:pPr indent="0" lvl="0" marL="0" rtl="0" algn="ctr">
              <a:spcBef>
                <a:spcPts val="0"/>
              </a:spcBef>
              <a:spcAft>
                <a:spcPts val="0"/>
              </a:spcAft>
              <a:buNone/>
            </a:pPr>
            <a:r>
              <a:rPr b="0" i="1" lang="en" sz="4200">
                <a:solidFill>
                  <a:schemeClr val="accent1"/>
                </a:solidFill>
                <a:latin typeface="Poppins"/>
                <a:ea typeface="Poppins"/>
                <a:cs typeface="Poppins"/>
                <a:sym typeface="Poppins"/>
              </a:rPr>
              <a:t>Collaborate with Others</a:t>
            </a:r>
            <a:endParaRPr b="0" i="1" sz="4200">
              <a:solidFill>
                <a:schemeClr val="accent1"/>
              </a:solidFill>
              <a:latin typeface="Poppins"/>
              <a:ea typeface="Poppins"/>
              <a:cs typeface="Poppins"/>
              <a:sym typeface="Poppins"/>
            </a:endParaRPr>
          </a:p>
        </p:txBody>
      </p:sp>
      <p:pic>
        <p:nvPicPr>
          <p:cNvPr id="439" name="Google Shape;439;p47"/>
          <p:cNvPicPr preferRelativeResize="0"/>
          <p:nvPr/>
        </p:nvPicPr>
        <p:blipFill rotWithShape="1">
          <a:blip r:embed="rId3">
            <a:alphaModFix/>
          </a:blip>
          <a:srcRect b="31724" l="0" r="0" t="31463"/>
          <a:stretch/>
        </p:blipFill>
        <p:spPr>
          <a:xfrm>
            <a:off x="3488275" y="4196725"/>
            <a:ext cx="2167450" cy="797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48"/>
          <p:cNvSpPr txBox="1"/>
          <p:nvPr>
            <p:ph type="title"/>
          </p:nvPr>
        </p:nvSpPr>
        <p:spPr>
          <a:xfrm>
            <a:off x="457200" y="542700"/>
            <a:ext cx="7772400" cy="38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8C1D5B"/>
              </a:buClr>
              <a:buSzPts val="2800"/>
              <a:buFont typeface="Arial"/>
              <a:buNone/>
            </a:pPr>
            <a:r>
              <a:rPr lang="en"/>
              <a:t>What Is the Job of the President?</a:t>
            </a:r>
            <a:endParaRPr/>
          </a:p>
        </p:txBody>
      </p:sp>
      <p:sp>
        <p:nvSpPr>
          <p:cNvPr id="446" name="Google Shape;446;p48"/>
          <p:cNvSpPr txBox="1"/>
          <p:nvPr>
            <p:ph idx="1" type="body"/>
          </p:nvPr>
        </p:nvSpPr>
        <p:spPr>
          <a:xfrm>
            <a:off x="457200" y="965111"/>
            <a:ext cx="6858000" cy="3693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Clr>
                <a:srgbClr val="595959"/>
              </a:buClr>
              <a:buSzPts val="2000"/>
              <a:buFont typeface="Arial"/>
              <a:buNone/>
            </a:pPr>
            <a:r>
              <a:rPr lang="en"/>
              <a:t>OBJECTIVES</a:t>
            </a:r>
            <a:endParaRPr/>
          </a:p>
        </p:txBody>
      </p:sp>
      <p:sp>
        <p:nvSpPr>
          <p:cNvPr id="447" name="Google Shape;447;p48"/>
          <p:cNvSpPr txBox="1"/>
          <p:nvPr>
            <p:ph idx="2" type="body"/>
          </p:nvPr>
        </p:nvSpPr>
        <p:spPr>
          <a:xfrm>
            <a:off x="457200" y="1312306"/>
            <a:ext cx="6858000" cy="400200"/>
          </a:xfrm>
          <a:prstGeom prst="rect">
            <a:avLst/>
          </a:prstGeom>
          <a:noFill/>
          <a:ln>
            <a:noFill/>
          </a:ln>
        </p:spPr>
        <p:txBody>
          <a:bodyPr anchorCtr="0" anchor="t" bIns="45700" lIns="0" spcFirstLastPara="1" rIns="0" wrap="square" tIns="45700">
            <a:spAutoFit/>
          </a:bodyPr>
          <a:lstStyle/>
          <a:p>
            <a:pPr indent="0" lvl="0" marL="0" rtl="0" algn="l">
              <a:lnSpc>
                <a:spcPct val="110000"/>
              </a:lnSpc>
              <a:spcBef>
                <a:spcPts val="0"/>
              </a:spcBef>
              <a:spcAft>
                <a:spcPts val="0"/>
              </a:spcAft>
              <a:buClr>
                <a:srgbClr val="595959"/>
              </a:buClr>
              <a:buSzPts val="2000"/>
              <a:buFont typeface="Arial"/>
              <a:buNone/>
            </a:pPr>
            <a:r>
              <a:rPr lang="en"/>
              <a:t>Learn ways to work together effectively in groups. </a:t>
            </a:r>
            <a:endParaRPr/>
          </a:p>
        </p:txBody>
      </p:sp>
      <p:sp>
        <p:nvSpPr>
          <p:cNvPr id="448" name="Google Shape;448;p48"/>
          <p:cNvSpPr txBox="1"/>
          <p:nvPr>
            <p:ph idx="3" type="body"/>
          </p:nvPr>
        </p:nvSpPr>
        <p:spPr>
          <a:xfrm>
            <a:off x="457200" y="1743140"/>
            <a:ext cx="6858000" cy="3072300"/>
          </a:xfrm>
          <a:prstGeom prst="rect">
            <a:avLst/>
          </a:prstGeom>
          <a:noFill/>
          <a:ln>
            <a:noFill/>
          </a:ln>
        </p:spPr>
        <p:txBody>
          <a:bodyPr anchorCtr="0" anchor="t" bIns="45700" lIns="0" spcFirstLastPara="1" rIns="0" wrap="square" tIns="45700">
            <a:spAutoFit/>
          </a:bodyPr>
          <a:lstStyle/>
          <a:p>
            <a:pPr indent="-228600" lvl="0" marL="228600" rtl="0" algn="l">
              <a:lnSpc>
                <a:spcPct val="110000"/>
              </a:lnSpc>
              <a:spcBef>
                <a:spcPts val="0"/>
              </a:spcBef>
              <a:spcAft>
                <a:spcPts val="0"/>
              </a:spcAft>
              <a:buClr>
                <a:srgbClr val="8C1D5B"/>
              </a:buClr>
              <a:buSzPts val="2200"/>
              <a:buChar char="•"/>
            </a:pPr>
            <a:r>
              <a:rPr lang="en"/>
              <a:t>Recognize the many constitutional and traditional roles of the president. </a:t>
            </a:r>
            <a:endParaRPr/>
          </a:p>
          <a:p>
            <a:pPr indent="-228600" lvl="0" marL="228600" rtl="0" algn="l">
              <a:lnSpc>
                <a:spcPct val="110000"/>
              </a:lnSpc>
              <a:spcBef>
                <a:spcPts val="1400"/>
              </a:spcBef>
              <a:spcAft>
                <a:spcPts val="0"/>
              </a:spcAft>
              <a:buClr>
                <a:srgbClr val="8C1D5B"/>
              </a:buClr>
              <a:buSzPts val="2200"/>
              <a:buChar char="•"/>
            </a:pPr>
            <a:r>
              <a:rPr lang="en"/>
              <a:t>Analyze the power of the presidency and how presidents have tried to expand executive power.</a:t>
            </a:r>
            <a:endParaRPr/>
          </a:p>
          <a:p>
            <a:pPr indent="-228600" lvl="0" marL="228600" rtl="0" algn="l">
              <a:lnSpc>
                <a:spcPct val="110000"/>
              </a:lnSpc>
              <a:spcBef>
                <a:spcPts val="1400"/>
              </a:spcBef>
              <a:spcAft>
                <a:spcPts val="0"/>
              </a:spcAft>
              <a:buClr>
                <a:srgbClr val="8C1D5B"/>
              </a:buClr>
              <a:buSzPts val="2200"/>
              <a:buChar char="•"/>
            </a:pPr>
            <a:r>
              <a:rPr lang="en"/>
              <a:t>Understand the issue of executive privilege as shown in the case of </a:t>
            </a:r>
            <a:r>
              <a:rPr i="1" lang="en"/>
              <a:t>U.S.</a:t>
            </a:r>
            <a:r>
              <a:rPr lang="en"/>
              <a:t> v. </a:t>
            </a:r>
            <a:r>
              <a:rPr i="1" lang="en"/>
              <a:t>Nixon.</a:t>
            </a:r>
            <a:r>
              <a:rPr lang="en"/>
              <a:t> </a:t>
            </a:r>
            <a:endParaRPr/>
          </a:p>
          <a:p>
            <a:pPr indent="0" lvl="0" marL="0" rtl="0" algn="l">
              <a:lnSpc>
                <a:spcPct val="110000"/>
              </a:lnSpc>
              <a:spcBef>
                <a:spcPts val="1400"/>
              </a:spcBef>
              <a:spcAft>
                <a:spcPts val="0"/>
              </a:spcAft>
              <a:buSzPts val="22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49"/>
          <p:cNvSpPr txBox="1"/>
          <p:nvPr>
            <p:ph type="title"/>
          </p:nvPr>
        </p:nvSpPr>
        <p:spPr>
          <a:xfrm>
            <a:off x="457200" y="542700"/>
            <a:ext cx="7772400" cy="38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8C1D5B"/>
              </a:buClr>
              <a:buSzPts val="2800"/>
              <a:buFont typeface="Arial"/>
              <a:buNone/>
            </a:pPr>
            <a:r>
              <a:rPr lang="en"/>
              <a:t>The President Fills Many Roles</a:t>
            </a:r>
            <a:endParaRPr/>
          </a:p>
        </p:txBody>
      </p:sp>
      <p:sp>
        <p:nvSpPr>
          <p:cNvPr id="455" name="Google Shape;455;p49"/>
          <p:cNvSpPr txBox="1"/>
          <p:nvPr/>
        </p:nvSpPr>
        <p:spPr>
          <a:xfrm>
            <a:off x="457200" y="932688"/>
            <a:ext cx="6672900" cy="708000"/>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b="1" i="0" lang="en" sz="2000" u="none" cap="none" strike="noStrike">
                <a:solidFill>
                  <a:srgbClr val="595959"/>
                </a:solidFill>
                <a:latin typeface="Arial"/>
                <a:ea typeface="Arial"/>
                <a:cs typeface="Arial"/>
                <a:sym typeface="Arial"/>
              </a:rPr>
              <a:t>Chief Executive </a:t>
            </a:r>
            <a:r>
              <a:rPr b="0" i="0" lang="en" sz="2000" u="none" cap="none" strike="noStrike">
                <a:solidFill>
                  <a:srgbClr val="595959"/>
                </a:solidFill>
                <a:latin typeface="Arial"/>
                <a:ea typeface="Arial"/>
                <a:cs typeface="Arial"/>
                <a:sym typeface="Arial"/>
              </a:rPr>
              <a:t>– As head of the executive branch, the President must carry out the laws passed by Congress.</a:t>
            </a:r>
            <a:endParaRPr/>
          </a:p>
        </p:txBody>
      </p:sp>
      <p:pic>
        <p:nvPicPr>
          <p:cNvPr id="456" name="Google Shape;456;p49"/>
          <p:cNvPicPr preferRelativeResize="0"/>
          <p:nvPr/>
        </p:nvPicPr>
        <p:blipFill rotWithShape="1">
          <a:blip r:embed="rId3">
            <a:alphaModFix/>
          </a:blip>
          <a:srcRect b="0" l="0" r="0" t="0"/>
          <a:stretch/>
        </p:blipFill>
        <p:spPr>
          <a:xfrm>
            <a:off x="2011398" y="1651109"/>
            <a:ext cx="3840899" cy="2416709"/>
          </a:xfrm>
          <a:prstGeom prst="rect">
            <a:avLst/>
          </a:prstGeom>
          <a:noFill/>
          <a:ln>
            <a:noFill/>
          </a:ln>
        </p:spPr>
      </p:pic>
      <p:sp>
        <p:nvSpPr>
          <p:cNvPr id="457" name="Google Shape;457;p49"/>
          <p:cNvSpPr txBox="1"/>
          <p:nvPr/>
        </p:nvSpPr>
        <p:spPr>
          <a:xfrm>
            <a:off x="457200" y="4255323"/>
            <a:ext cx="6672900" cy="708000"/>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b="1" lang="en" sz="2000">
                <a:solidFill>
                  <a:srgbClr val="595959"/>
                </a:solidFill>
                <a:latin typeface="Arial"/>
                <a:ea typeface="Arial"/>
                <a:cs typeface="Arial"/>
                <a:sym typeface="Arial"/>
              </a:rPr>
              <a:t>Commander-in-Chief </a:t>
            </a:r>
            <a:r>
              <a:rPr lang="en" sz="2000">
                <a:solidFill>
                  <a:srgbClr val="595959"/>
                </a:solidFill>
                <a:latin typeface="Arial"/>
                <a:ea typeface="Arial"/>
                <a:cs typeface="Arial"/>
                <a:sym typeface="Arial"/>
              </a:rPr>
              <a:t>– The President sets military goals and approves military tactics.</a:t>
            </a:r>
            <a:endParaRPr/>
          </a:p>
        </p:txBody>
      </p:sp>
      <p:sp>
        <p:nvSpPr>
          <p:cNvPr id="458" name="Google Shape;458;p49"/>
          <p:cNvSpPr txBox="1"/>
          <p:nvPr/>
        </p:nvSpPr>
        <p:spPr>
          <a:xfrm>
            <a:off x="0" y="4780026"/>
            <a:ext cx="9144000" cy="215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800">
                <a:solidFill>
                  <a:srgbClr val="595959"/>
                </a:solidFill>
                <a:latin typeface="Arial"/>
                <a:ea typeface="Arial"/>
                <a:cs typeface="Arial"/>
                <a:sym typeface="Arial"/>
              </a:rPr>
              <a:t>Mark Reinstein/Alamy Stock Photo</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50"/>
          <p:cNvSpPr txBox="1"/>
          <p:nvPr>
            <p:ph type="title"/>
          </p:nvPr>
        </p:nvSpPr>
        <p:spPr>
          <a:xfrm>
            <a:off x="457200" y="542700"/>
            <a:ext cx="7772400" cy="38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8C1D5B"/>
              </a:buClr>
              <a:buSzPts val="2800"/>
              <a:buFont typeface="Arial"/>
              <a:buNone/>
            </a:pPr>
            <a:r>
              <a:rPr lang="en"/>
              <a:t>The President Fills Many Roles</a:t>
            </a:r>
            <a:endParaRPr/>
          </a:p>
        </p:txBody>
      </p:sp>
      <p:sp>
        <p:nvSpPr>
          <p:cNvPr id="465" name="Google Shape;465;p50"/>
          <p:cNvSpPr txBox="1"/>
          <p:nvPr/>
        </p:nvSpPr>
        <p:spPr>
          <a:xfrm>
            <a:off x="457201" y="1454686"/>
            <a:ext cx="4114800" cy="1040400"/>
          </a:xfrm>
          <a:prstGeom prst="rect">
            <a:avLst/>
          </a:prstGeom>
          <a:noFill/>
          <a:ln>
            <a:noFill/>
          </a:ln>
        </p:spPr>
        <p:txBody>
          <a:bodyPr anchorCtr="0" anchor="t" bIns="45700" lIns="0" spcFirstLastPara="1" rIns="0" wrap="square" tIns="9125">
            <a:spAutoFit/>
          </a:bodyPr>
          <a:lstStyle/>
          <a:p>
            <a:pPr indent="0" lvl="0" marL="0" marR="0" rtl="0" algn="l">
              <a:lnSpc>
                <a:spcPct val="110000"/>
              </a:lnSpc>
              <a:spcBef>
                <a:spcPts val="0"/>
              </a:spcBef>
              <a:spcAft>
                <a:spcPts val="0"/>
              </a:spcAft>
              <a:buNone/>
            </a:pPr>
            <a:r>
              <a:rPr b="1" lang="en" sz="2000">
                <a:solidFill>
                  <a:srgbClr val="595959"/>
                </a:solidFill>
                <a:latin typeface="Arial"/>
                <a:ea typeface="Arial"/>
                <a:cs typeface="Arial"/>
                <a:sym typeface="Arial"/>
              </a:rPr>
              <a:t>Chief Diplomat </a:t>
            </a:r>
            <a:r>
              <a:rPr lang="en" sz="2000">
                <a:solidFill>
                  <a:srgbClr val="595959"/>
                </a:solidFill>
                <a:latin typeface="Arial"/>
                <a:ea typeface="Arial"/>
                <a:cs typeface="Arial"/>
                <a:sym typeface="Arial"/>
              </a:rPr>
              <a:t>– The President makes foreign policy and negotiates with foreign leaders.</a:t>
            </a:r>
            <a:endParaRPr/>
          </a:p>
        </p:txBody>
      </p:sp>
      <p:pic>
        <p:nvPicPr>
          <p:cNvPr id="466" name="Google Shape;466;p50"/>
          <p:cNvPicPr preferRelativeResize="0"/>
          <p:nvPr/>
        </p:nvPicPr>
        <p:blipFill rotWithShape="1">
          <a:blip r:embed="rId3">
            <a:alphaModFix/>
          </a:blip>
          <a:srcRect b="0" l="0" r="0" t="0"/>
          <a:stretch/>
        </p:blipFill>
        <p:spPr>
          <a:xfrm>
            <a:off x="4771502" y="1022628"/>
            <a:ext cx="2073853" cy="1936978"/>
          </a:xfrm>
          <a:prstGeom prst="rect">
            <a:avLst/>
          </a:prstGeom>
          <a:noFill/>
          <a:ln>
            <a:noFill/>
          </a:ln>
        </p:spPr>
      </p:pic>
      <p:pic>
        <p:nvPicPr>
          <p:cNvPr id="467" name="Google Shape;467;p50"/>
          <p:cNvPicPr preferRelativeResize="0"/>
          <p:nvPr/>
        </p:nvPicPr>
        <p:blipFill rotWithShape="1">
          <a:blip r:embed="rId4">
            <a:alphaModFix/>
          </a:blip>
          <a:srcRect b="0" l="0" r="0" t="0"/>
          <a:stretch/>
        </p:blipFill>
        <p:spPr>
          <a:xfrm>
            <a:off x="457200" y="3195478"/>
            <a:ext cx="3742044" cy="1405321"/>
          </a:xfrm>
          <a:prstGeom prst="rect">
            <a:avLst/>
          </a:prstGeom>
          <a:noFill/>
          <a:ln>
            <a:noFill/>
          </a:ln>
        </p:spPr>
      </p:pic>
      <p:sp>
        <p:nvSpPr>
          <p:cNvPr id="468" name="Google Shape;468;p50"/>
          <p:cNvSpPr txBox="1"/>
          <p:nvPr/>
        </p:nvSpPr>
        <p:spPr>
          <a:xfrm>
            <a:off x="5704285" y="3365540"/>
            <a:ext cx="3070200" cy="1379100"/>
          </a:xfrm>
          <a:prstGeom prst="rect">
            <a:avLst/>
          </a:prstGeom>
          <a:noFill/>
          <a:ln>
            <a:noFill/>
          </a:ln>
        </p:spPr>
        <p:txBody>
          <a:bodyPr anchorCtr="0" anchor="t" bIns="45700" lIns="0" spcFirstLastPara="1" rIns="0" wrap="square" tIns="9125">
            <a:spAutoFit/>
          </a:bodyPr>
          <a:lstStyle/>
          <a:p>
            <a:pPr indent="0" lvl="0" marL="0" marR="0" rtl="0" algn="l">
              <a:lnSpc>
                <a:spcPct val="110000"/>
              </a:lnSpc>
              <a:spcBef>
                <a:spcPts val="0"/>
              </a:spcBef>
              <a:spcAft>
                <a:spcPts val="0"/>
              </a:spcAft>
              <a:buNone/>
            </a:pPr>
            <a:r>
              <a:rPr b="1" lang="en" sz="2000">
                <a:solidFill>
                  <a:srgbClr val="595959"/>
                </a:solidFill>
                <a:latin typeface="Arial"/>
                <a:ea typeface="Arial"/>
                <a:cs typeface="Arial"/>
                <a:sym typeface="Arial"/>
              </a:rPr>
              <a:t>Legislative Leader</a:t>
            </a:r>
            <a:r>
              <a:rPr lang="en" sz="2000">
                <a:solidFill>
                  <a:srgbClr val="595959"/>
                </a:solidFill>
                <a:latin typeface="Arial"/>
                <a:ea typeface="Arial"/>
                <a:cs typeface="Arial"/>
                <a:sym typeface="Arial"/>
              </a:rPr>
              <a:t>– The President sets goals and encourages Congress to pass legislation.</a:t>
            </a:r>
            <a:endParaRPr/>
          </a:p>
        </p:txBody>
      </p:sp>
      <p:sp>
        <p:nvSpPr>
          <p:cNvPr id="469" name="Google Shape;469;p50"/>
          <p:cNvSpPr txBox="1"/>
          <p:nvPr/>
        </p:nvSpPr>
        <p:spPr>
          <a:xfrm>
            <a:off x="0" y="4780026"/>
            <a:ext cx="9144000" cy="215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800">
                <a:solidFill>
                  <a:srgbClr val="595959"/>
                </a:solidFill>
                <a:latin typeface="Arial"/>
                <a:ea typeface="Arial"/>
                <a:cs typeface="Arial"/>
                <a:sym typeface="Arial"/>
              </a:rPr>
              <a:t>Bettmann/Getty Images; American Photo Archive/Alamy Stock Photo</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51"/>
          <p:cNvSpPr txBox="1"/>
          <p:nvPr>
            <p:ph type="title"/>
          </p:nvPr>
        </p:nvSpPr>
        <p:spPr>
          <a:xfrm>
            <a:off x="457199" y="542700"/>
            <a:ext cx="3726900" cy="38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8C1D5B"/>
              </a:buClr>
              <a:buSzPts val="2800"/>
              <a:buFont typeface="Arial"/>
              <a:buNone/>
            </a:pPr>
            <a:r>
              <a:rPr lang="en"/>
              <a:t>Analyze Charts</a:t>
            </a:r>
            <a:endParaRPr/>
          </a:p>
        </p:txBody>
      </p:sp>
      <p:graphicFrame>
        <p:nvGraphicFramePr>
          <p:cNvPr id="476" name="Google Shape;476;p51"/>
          <p:cNvGraphicFramePr/>
          <p:nvPr/>
        </p:nvGraphicFramePr>
        <p:xfrm>
          <a:off x="457200" y="1047095"/>
          <a:ext cx="3000000" cy="3000000"/>
        </p:xfrm>
        <a:graphic>
          <a:graphicData uri="http://schemas.openxmlformats.org/drawingml/2006/table">
            <a:tbl>
              <a:tblPr bandRow="1" firstRow="1">
                <a:noFill/>
                <a:tableStyleId>{C087AC05-E1E1-436D-97A6-4A67DE5FAC83}</a:tableStyleId>
              </a:tblPr>
              <a:tblGrid>
                <a:gridCol w="1839675"/>
                <a:gridCol w="6542325"/>
              </a:tblGrid>
              <a:tr h="361050">
                <a:tc>
                  <a:txBody>
                    <a:bodyPr/>
                    <a:lstStyle/>
                    <a:p>
                      <a:pPr indent="0" lvl="0" marL="0" marR="0" rtl="0" algn="l">
                        <a:spcBef>
                          <a:spcPts val="0"/>
                        </a:spcBef>
                        <a:spcAft>
                          <a:spcPts val="0"/>
                        </a:spcAft>
                        <a:buNone/>
                      </a:pPr>
                      <a:r>
                        <a:rPr lang="en" sz="1400" u="none" cap="none" strike="noStrike">
                          <a:solidFill>
                            <a:schemeClr val="dk1"/>
                          </a:solidFill>
                        </a:rPr>
                        <a:t>Job Title</a:t>
                      </a:r>
                      <a:endParaRPr sz="1100"/>
                    </a:p>
                  </a:txBody>
                  <a:tcPr marT="34300" marB="34300" marR="91450" marL="91450" anchor="ctr">
                    <a:lnL cap="flat" cmpd="sng" w="28575">
                      <a:solidFill>
                        <a:srgbClr val="1875C8"/>
                      </a:solidFill>
                      <a:prstDash val="solid"/>
                      <a:round/>
                      <a:headEnd len="sm" w="sm" type="none"/>
                      <a:tailEnd len="sm" w="sm" type="none"/>
                    </a:lnL>
                    <a:lnR cap="flat" cmpd="sng" w="12700">
                      <a:solidFill>
                        <a:srgbClr val="595959"/>
                      </a:solidFill>
                      <a:prstDash val="solid"/>
                      <a:round/>
                      <a:headEnd len="sm" w="sm" type="none"/>
                      <a:tailEnd len="sm" w="sm" type="none"/>
                    </a:lnR>
                    <a:lnT cap="flat" cmpd="sng" w="28575">
                      <a:solidFill>
                        <a:srgbClr val="1875C8"/>
                      </a:solidFill>
                      <a:prstDash val="solid"/>
                      <a:round/>
                      <a:headEnd len="sm" w="sm" type="none"/>
                      <a:tailEnd len="sm" w="sm" type="none"/>
                    </a:lnT>
                    <a:lnB cap="flat" cmpd="sng" w="12700">
                      <a:solidFill>
                        <a:srgbClr val="595959"/>
                      </a:solidFill>
                      <a:prstDash val="solid"/>
                      <a:round/>
                      <a:headEnd len="sm" w="sm" type="none"/>
                      <a:tailEnd len="sm" w="sm" type="none"/>
                    </a:lnB>
                    <a:solidFill>
                      <a:srgbClr val="63B8E8"/>
                    </a:solidFill>
                  </a:tcPr>
                </a:tc>
                <a:tc>
                  <a:txBody>
                    <a:bodyPr/>
                    <a:lstStyle/>
                    <a:p>
                      <a:pPr indent="0" lvl="0" marL="0" marR="0" rtl="0" algn="l">
                        <a:lnSpc>
                          <a:spcPct val="114000"/>
                        </a:lnSpc>
                        <a:spcBef>
                          <a:spcPts val="0"/>
                        </a:spcBef>
                        <a:spcAft>
                          <a:spcPts val="0"/>
                        </a:spcAft>
                        <a:buNone/>
                      </a:pPr>
                      <a:r>
                        <a:rPr lang="en" sz="1400">
                          <a:solidFill>
                            <a:schemeClr val="dk1"/>
                          </a:solidFill>
                        </a:rPr>
                        <a:t>Qualifications</a:t>
                      </a:r>
                      <a:endParaRPr b="1" i="0" sz="1400">
                        <a:solidFill>
                          <a:schemeClr val="dk1"/>
                        </a:solidFill>
                        <a:latin typeface="Arial"/>
                        <a:ea typeface="Arial"/>
                        <a:cs typeface="Arial"/>
                        <a:sym typeface="Arial"/>
                      </a:endParaRPr>
                    </a:p>
                  </a:txBody>
                  <a:tcPr marT="34300" marB="34300" marR="91450" marL="91450" anchor="ctr">
                    <a:lnL cap="flat" cmpd="sng" w="12700">
                      <a:solidFill>
                        <a:srgbClr val="595959"/>
                      </a:solidFill>
                      <a:prstDash val="solid"/>
                      <a:round/>
                      <a:headEnd len="sm" w="sm" type="none"/>
                      <a:tailEnd len="sm" w="sm" type="none"/>
                    </a:lnL>
                    <a:lnR cap="flat" cmpd="sng" w="28575">
                      <a:solidFill>
                        <a:srgbClr val="1875C8"/>
                      </a:solidFill>
                      <a:prstDash val="solid"/>
                      <a:round/>
                      <a:headEnd len="sm" w="sm" type="none"/>
                      <a:tailEnd len="sm" w="sm" type="none"/>
                    </a:lnR>
                    <a:lnT cap="flat" cmpd="sng" w="28575">
                      <a:solidFill>
                        <a:srgbClr val="1875C8"/>
                      </a:solidFill>
                      <a:prstDash val="solid"/>
                      <a:round/>
                      <a:headEnd len="sm" w="sm" type="none"/>
                      <a:tailEnd len="sm" w="sm" type="none"/>
                    </a:lnT>
                    <a:lnB cap="flat" cmpd="sng" w="12700">
                      <a:solidFill>
                        <a:srgbClr val="595959"/>
                      </a:solidFill>
                      <a:prstDash val="solid"/>
                      <a:round/>
                      <a:headEnd len="sm" w="sm" type="none"/>
                      <a:tailEnd len="sm" w="sm" type="none"/>
                    </a:lnB>
                    <a:solidFill>
                      <a:srgbClr val="63B8E8"/>
                    </a:solidFill>
                  </a:tcPr>
                </a:tc>
              </a:tr>
              <a:tr h="730575">
                <a:tc>
                  <a:txBody>
                    <a:bodyPr/>
                    <a:lstStyle/>
                    <a:p>
                      <a:pPr indent="0" lvl="0" marL="0" marR="0" rtl="0" algn="l">
                        <a:spcBef>
                          <a:spcPts val="0"/>
                        </a:spcBef>
                        <a:spcAft>
                          <a:spcPts val="0"/>
                        </a:spcAft>
                        <a:buNone/>
                      </a:pPr>
                      <a:r>
                        <a:rPr b="1" lang="en" sz="1400">
                          <a:solidFill>
                            <a:schemeClr val="dk1"/>
                          </a:solidFill>
                          <a:latin typeface="Arial"/>
                          <a:ea typeface="Arial"/>
                          <a:cs typeface="Arial"/>
                          <a:sym typeface="Arial"/>
                        </a:rPr>
                        <a:t>President of the United States</a:t>
                      </a:r>
                      <a:endParaRPr sz="1100"/>
                    </a:p>
                  </a:txBody>
                  <a:tcPr marT="34300" marB="34300" marR="91450" marL="91450">
                    <a:lnL cap="flat" cmpd="sng" w="28575">
                      <a:solidFill>
                        <a:srgbClr val="1875C8"/>
                      </a:solidFill>
                      <a:prstDash val="solid"/>
                      <a:round/>
                      <a:headEnd len="sm" w="sm" type="none"/>
                      <a:tailEnd len="sm" w="sm" type="none"/>
                    </a:lnL>
                    <a:lnR cap="flat" cmpd="sng" w="12700">
                      <a:solidFill>
                        <a:srgbClr val="595959"/>
                      </a:solidFill>
                      <a:prstDash val="solid"/>
                      <a:round/>
                      <a:headEnd len="sm" w="sm" type="none"/>
                      <a:tailEnd len="sm" w="sm" type="none"/>
                    </a:lnR>
                    <a:lnT cap="flat" cmpd="sng" w="12700">
                      <a:solidFill>
                        <a:srgbClr val="595959"/>
                      </a:solidFill>
                      <a:prstDash val="solid"/>
                      <a:round/>
                      <a:headEnd len="sm" w="sm" type="none"/>
                      <a:tailEnd len="sm" w="sm" type="none"/>
                    </a:lnT>
                    <a:lnB cap="flat" cmpd="sng" w="12700">
                      <a:solidFill>
                        <a:srgbClr val="58585B"/>
                      </a:solidFill>
                      <a:prstDash val="solid"/>
                      <a:round/>
                      <a:headEnd len="sm" w="sm" type="none"/>
                      <a:tailEnd len="sm" w="sm" type="none"/>
                    </a:lnB>
                  </a:tcPr>
                </a:tc>
                <a:tc>
                  <a:txBody>
                    <a:bodyPr/>
                    <a:lstStyle/>
                    <a:p>
                      <a:pPr indent="-215900" lvl="0" marL="215900" marR="0" rtl="0" algn="l">
                        <a:lnSpc>
                          <a:spcPct val="113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Must be a natural-born citizen of the United States </a:t>
                      </a:r>
                      <a:endParaRPr sz="1100"/>
                    </a:p>
                    <a:p>
                      <a:pPr indent="-215900" lvl="0" marL="215900" marR="0" rtl="0" algn="l">
                        <a:lnSpc>
                          <a:spcPct val="113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Be at least 35 years old </a:t>
                      </a:r>
                      <a:endParaRPr sz="1100"/>
                    </a:p>
                    <a:p>
                      <a:pPr indent="-215900" lvl="0" marL="215900" marR="0" rtl="0" algn="l">
                        <a:lnSpc>
                          <a:spcPct val="113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Have been a resident of the United States for 14 years</a:t>
                      </a:r>
                      <a:endParaRPr sz="1100"/>
                    </a:p>
                  </a:txBody>
                  <a:tcPr marT="34300" marB="34300" marR="91450" marL="91450">
                    <a:lnL cap="flat" cmpd="sng" w="12700">
                      <a:solidFill>
                        <a:srgbClr val="595959"/>
                      </a:solidFill>
                      <a:prstDash val="solid"/>
                      <a:round/>
                      <a:headEnd len="sm" w="sm" type="none"/>
                      <a:tailEnd len="sm" w="sm" type="none"/>
                    </a:lnL>
                    <a:lnR cap="flat" cmpd="sng" w="28575">
                      <a:solidFill>
                        <a:srgbClr val="1875C8"/>
                      </a:solidFill>
                      <a:prstDash val="solid"/>
                      <a:round/>
                      <a:headEnd len="sm" w="sm" type="none"/>
                      <a:tailEnd len="sm" w="sm" type="none"/>
                    </a:lnR>
                    <a:lnT cap="flat" cmpd="sng" w="12700">
                      <a:solidFill>
                        <a:srgbClr val="595959"/>
                      </a:solidFill>
                      <a:prstDash val="solid"/>
                      <a:round/>
                      <a:headEnd len="sm" w="sm" type="none"/>
                      <a:tailEnd len="sm" w="sm" type="none"/>
                    </a:lnT>
                    <a:lnB cap="flat" cmpd="sng" w="12700">
                      <a:solidFill>
                        <a:srgbClr val="58585B"/>
                      </a:solidFill>
                      <a:prstDash val="solid"/>
                      <a:round/>
                      <a:headEnd len="sm" w="sm" type="none"/>
                      <a:tailEnd len="sm" w="sm" type="none"/>
                    </a:lnB>
                  </a:tcPr>
                </a:tc>
              </a:tr>
              <a:tr h="807500">
                <a:tc>
                  <a:txBody>
                    <a:bodyPr/>
                    <a:lstStyle/>
                    <a:p>
                      <a:pPr indent="0" lvl="0" marL="0" marR="0" rtl="0" algn="l">
                        <a:spcBef>
                          <a:spcPts val="0"/>
                        </a:spcBef>
                        <a:spcAft>
                          <a:spcPts val="0"/>
                        </a:spcAft>
                        <a:buNone/>
                      </a:pPr>
                      <a:r>
                        <a:rPr b="1" lang="en" sz="1400">
                          <a:solidFill>
                            <a:schemeClr val="dk1"/>
                          </a:solidFill>
                          <a:latin typeface="Arial"/>
                          <a:ea typeface="Arial"/>
                          <a:cs typeface="Arial"/>
                          <a:sym typeface="Arial"/>
                        </a:rPr>
                        <a:t>Vice President of the United States</a:t>
                      </a:r>
                      <a:endParaRPr sz="1100"/>
                    </a:p>
                  </a:txBody>
                  <a:tcPr marT="34300" marB="34300" marR="91450" marL="91450">
                    <a:lnL cap="flat" cmpd="sng" w="28575">
                      <a:solidFill>
                        <a:srgbClr val="1875C8"/>
                      </a:solidFill>
                      <a:prstDash val="solid"/>
                      <a:round/>
                      <a:headEnd len="sm" w="sm" type="none"/>
                      <a:tailEnd len="sm" w="sm" type="none"/>
                    </a:lnL>
                    <a:lnR cap="flat" cmpd="sng" w="12700">
                      <a:solidFill>
                        <a:srgbClr val="58585B"/>
                      </a:solidFill>
                      <a:prstDash val="solid"/>
                      <a:round/>
                      <a:headEnd len="sm" w="sm" type="none"/>
                      <a:tailEnd len="sm" w="sm" type="none"/>
                    </a:lnR>
                    <a:lnT cap="flat" cmpd="sng" w="12700">
                      <a:solidFill>
                        <a:srgbClr val="58585B"/>
                      </a:solidFill>
                      <a:prstDash val="solid"/>
                      <a:round/>
                      <a:headEnd len="sm" w="sm" type="none"/>
                      <a:tailEnd len="sm" w="sm" type="none"/>
                    </a:lnT>
                    <a:lnB cap="flat" cmpd="sng" w="12700">
                      <a:solidFill>
                        <a:srgbClr val="58585B"/>
                      </a:solidFill>
                      <a:prstDash val="solid"/>
                      <a:round/>
                      <a:headEnd len="sm" w="sm" type="none"/>
                      <a:tailEnd len="sm" w="sm" type="none"/>
                    </a:lnB>
                  </a:tcPr>
                </a:tc>
                <a:tc>
                  <a:txBody>
                    <a:bodyPr/>
                    <a:lstStyle/>
                    <a:p>
                      <a:pPr indent="-215900" lvl="0" marL="215900" marR="0" rtl="0" algn="l">
                        <a:lnSpc>
                          <a:spcPct val="113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Must be a natural-born citizen of the United States </a:t>
                      </a:r>
                      <a:endParaRPr sz="1100"/>
                    </a:p>
                    <a:p>
                      <a:pPr indent="-215900" lvl="0" marL="215900" marR="0" rtl="0" algn="l">
                        <a:lnSpc>
                          <a:spcPct val="113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Be at least 35 years old </a:t>
                      </a:r>
                      <a:endParaRPr sz="1100"/>
                    </a:p>
                    <a:p>
                      <a:pPr indent="-215900" lvl="0" marL="215900" marR="0" rtl="0" algn="l">
                        <a:lnSpc>
                          <a:spcPct val="113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Have been a resident of the United States for 14 years</a:t>
                      </a:r>
                      <a:endParaRPr sz="1400"/>
                    </a:p>
                  </a:txBody>
                  <a:tcPr marT="34300" marB="34300" marR="91450" marL="91450">
                    <a:lnL cap="flat" cmpd="sng" w="12700">
                      <a:solidFill>
                        <a:srgbClr val="58585B"/>
                      </a:solidFill>
                      <a:prstDash val="solid"/>
                      <a:round/>
                      <a:headEnd len="sm" w="sm" type="none"/>
                      <a:tailEnd len="sm" w="sm" type="none"/>
                    </a:lnL>
                    <a:lnR cap="flat" cmpd="sng" w="28575">
                      <a:solidFill>
                        <a:srgbClr val="1875C8"/>
                      </a:solidFill>
                      <a:prstDash val="solid"/>
                      <a:round/>
                      <a:headEnd len="sm" w="sm" type="none"/>
                      <a:tailEnd len="sm" w="sm" type="none"/>
                    </a:lnR>
                    <a:lnT cap="flat" cmpd="sng" w="12700">
                      <a:solidFill>
                        <a:srgbClr val="58585B"/>
                      </a:solidFill>
                      <a:prstDash val="solid"/>
                      <a:round/>
                      <a:headEnd len="sm" w="sm" type="none"/>
                      <a:tailEnd len="sm" w="sm" type="none"/>
                    </a:lnT>
                    <a:lnB cap="flat" cmpd="sng" w="12700">
                      <a:solidFill>
                        <a:srgbClr val="58585B"/>
                      </a:solidFill>
                      <a:prstDash val="solid"/>
                      <a:round/>
                      <a:headEnd len="sm" w="sm" type="none"/>
                      <a:tailEnd len="sm" w="sm" type="none"/>
                    </a:lnB>
                  </a:tcPr>
                </a:tc>
              </a:tr>
              <a:tr h="730575">
                <a:tc>
                  <a:txBody>
                    <a:bodyPr/>
                    <a:lstStyle/>
                    <a:p>
                      <a:pPr indent="0" lvl="0" marL="0" marR="0" rtl="0" algn="l">
                        <a:spcBef>
                          <a:spcPts val="0"/>
                        </a:spcBef>
                        <a:spcAft>
                          <a:spcPts val="0"/>
                        </a:spcAft>
                        <a:buNone/>
                      </a:pPr>
                      <a:r>
                        <a:rPr b="1" lang="en" sz="1400"/>
                        <a:t>United States Senator</a:t>
                      </a:r>
                      <a:endParaRPr sz="1100"/>
                    </a:p>
                  </a:txBody>
                  <a:tcPr marT="34300" marB="34300" marR="91450" marL="91450">
                    <a:lnL cap="flat" cmpd="sng" w="28575">
                      <a:solidFill>
                        <a:srgbClr val="1875C8"/>
                      </a:solidFill>
                      <a:prstDash val="solid"/>
                      <a:round/>
                      <a:headEnd len="sm" w="sm" type="none"/>
                      <a:tailEnd len="sm" w="sm" type="none"/>
                    </a:lnL>
                    <a:lnR cap="flat" cmpd="sng" w="12700">
                      <a:solidFill>
                        <a:srgbClr val="58585B"/>
                      </a:solidFill>
                      <a:prstDash val="solid"/>
                      <a:round/>
                      <a:headEnd len="sm" w="sm" type="none"/>
                      <a:tailEnd len="sm" w="sm" type="none"/>
                    </a:lnR>
                    <a:lnT cap="flat" cmpd="sng" w="12700">
                      <a:solidFill>
                        <a:srgbClr val="58585B"/>
                      </a:solidFill>
                      <a:prstDash val="solid"/>
                      <a:round/>
                      <a:headEnd len="sm" w="sm" type="none"/>
                      <a:tailEnd len="sm" w="sm" type="none"/>
                    </a:lnT>
                    <a:lnB cap="flat" cmpd="sng" w="12700">
                      <a:solidFill>
                        <a:srgbClr val="58585B"/>
                      </a:solidFill>
                      <a:prstDash val="solid"/>
                      <a:round/>
                      <a:headEnd len="sm" w="sm" type="none"/>
                      <a:tailEnd len="sm" w="sm" type="none"/>
                    </a:lnB>
                  </a:tcPr>
                </a:tc>
                <a:tc>
                  <a:txBody>
                    <a:bodyPr/>
                    <a:lstStyle/>
                    <a:p>
                      <a:pPr indent="-215900" lvl="0" marL="215900" marR="0" rtl="0" algn="l">
                        <a:lnSpc>
                          <a:spcPct val="113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Live in the state they represent at time of election</a:t>
                      </a:r>
                      <a:endParaRPr sz="1100"/>
                    </a:p>
                    <a:p>
                      <a:pPr indent="-215900" lvl="0" marL="215900" marR="0" rtl="0" algn="l">
                        <a:lnSpc>
                          <a:spcPct val="113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Be at least 30 years old</a:t>
                      </a:r>
                      <a:endParaRPr sz="1100"/>
                    </a:p>
                    <a:p>
                      <a:pPr indent="-215900" lvl="0" marL="215900" marR="0" rtl="0" algn="l">
                        <a:lnSpc>
                          <a:spcPct val="113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Have been a citizen of the United States for at least 9 years</a:t>
                      </a:r>
                      <a:r>
                        <a:rPr lang="en" sz="1400"/>
                        <a:t> </a:t>
                      </a:r>
                      <a:endParaRPr sz="1400"/>
                    </a:p>
                  </a:txBody>
                  <a:tcPr marT="34300" marB="34300" marR="91450" marL="91450">
                    <a:lnL cap="flat" cmpd="sng" w="12700">
                      <a:solidFill>
                        <a:srgbClr val="58585B"/>
                      </a:solidFill>
                      <a:prstDash val="solid"/>
                      <a:round/>
                      <a:headEnd len="sm" w="sm" type="none"/>
                      <a:tailEnd len="sm" w="sm" type="none"/>
                    </a:lnL>
                    <a:lnR cap="flat" cmpd="sng" w="28575">
                      <a:solidFill>
                        <a:srgbClr val="1875C8"/>
                      </a:solidFill>
                      <a:prstDash val="solid"/>
                      <a:round/>
                      <a:headEnd len="sm" w="sm" type="none"/>
                      <a:tailEnd len="sm" w="sm" type="none"/>
                    </a:lnR>
                    <a:lnT cap="flat" cmpd="sng" w="12700">
                      <a:solidFill>
                        <a:srgbClr val="58585B"/>
                      </a:solidFill>
                      <a:prstDash val="solid"/>
                      <a:round/>
                      <a:headEnd len="sm" w="sm" type="none"/>
                      <a:tailEnd len="sm" w="sm" type="none"/>
                    </a:lnT>
                    <a:lnB cap="flat" cmpd="sng" w="12700">
                      <a:solidFill>
                        <a:srgbClr val="58585B"/>
                      </a:solidFill>
                      <a:prstDash val="solid"/>
                      <a:round/>
                      <a:headEnd len="sm" w="sm" type="none"/>
                      <a:tailEnd len="sm" w="sm" type="none"/>
                    </a:lnB>
                  </a:tcPr>
                </a:tc>
              </a:tr>
              <a:tr h="517800">
                <a:tc>
                  <a:txBody>
                    <a:bodyPr/>
                    <a:lstStyle/>
                    <a:p>
                      <a:pPr indent="0" lvl="0" marL="0" marR="0" rtl="0" algn="l">
                        <a:lnSpc>
                          <a:spcPct val="100000"/>
                        </a:lnSpc>
                        <a:spcBef>
                          <a:spcPts val="0"/>
                        </a:spcBef>
                        <a:spcAft>
                          <a:spcPts val="0"/>
                        </a:spcAft>
                        <a:buClr>
                          <a:schemeClr val="dk1"/>
                        </a:buClr>
                        <a:buSzPts val="1400"/>
                        <a:buFont typeface="Arial"/>
                        <a:buNone/>
                      </a:pPr>
                      <a:r>
                        <a:rPr b="1" lang="en" sz="1400"/>
                        <a:t>United States House Representative</a:t>
                      </a:r>
                      <a:endParaRPr sz="1100"/>
                    </a:p>
                  </a:txBody>
                  <a:tcPr marT="34300" marB="34300" marR="91450" marL="91450">
                    <a:lnL cap="flat" cmpd="sng" w="28575">
                      <a:solidFill>
                        <a:srgbClr val="1875C8"/>
                      </a:solidFill>
                      <a:prstDash val="solid"/>
                      <a:round/>
                      <a:headEnd len="sm" w="sm" type="none"/>
                      <a:tailEnd len="sm" w="sm" type="none"/>
                    </a:lnL>
                    <a:lnR cap="flat" cmpd="sng" w="12700">
                      <a:solidFill>
                        <a:srgbClr val="58585B"/>
                      </a:solidFill>
                      <a:prstDash val="solid"/>
                      <a:round/>
                      <a:headEnd len="sm" w="sm" type="none"/>
                      <a:tailEnd len="sm" w="sm" type="none"/>
                    </a:lnR>
                    <a:lnT cap="flat" cmpd="sng" w="12700">
                      <a:solidFill>
                        <a:srgbClr val="58585B"/>
                      </a:solidFill>
                      <a:prstDash val="solid"/>
                      <a:round/>
                      <a:headEnd len="sm" w="sm" type="none"/>
                      <a:tailEnd len="sm" w="sm" type="none"/>
                    </a:lnT>
                    <a:lnB cap="flat" cmpd="sng" w="28575">
                      <a:solidFill>
                        <a:srgbClr val="1875C8"/>
                      </a:solidFill>
                      <a:prstDash val="solid"/>
                      <a:round/>
                      <a:headEnd len="sm" w="sm" type="none"/>
                      <a:tailEnd len="sm" w="sm" type="none"/>
                    </a:lnB>
                  </a:tcPr>
                </a:tc>
                <a:tc>
                  <a:txBody>
                    <a:bodyPr/>
                    <a:lstStyle/>
                    <a:p>
                      <a:pPr indent="-215900" lvl="0" marL="215900" marR="0" rtl="0" algn="l">
                        <a:lnSpc>
                          <a:spcPct val="113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Live in the state they represent at time of election</a:t>
                      </a:r>
                      <a:endParaRPr sz="1100"/>
                    </a:p>
                    <a:p>
                      <a:pPr indent="-215900" lvl="0" marL="215900" marR="0" rtl="0" algn="l">
                        <a:lnSpc>
                          <a:spcPct val="113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Be at least 25 years old</a:t>
                      </a:r>
                      <a:endParaRPr sz="1100"/>
                    </a:p>
                    <a:p>
                      <a:pPr indent="-215900" lvl="0" marL="215900" marR="0" rtl="0" algn="l">
                        <a:lnSpc>
                          <a:spcPct val="113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Have been a citizen of the United States for at least 7 years</a:t>
                      </a:r>
                      <a:r>
                        <a:rPr lang="en" sz="1400"/>
                        <a:t> </a:t>
                      </a:r>
                      <a:endParaRPr sz="1400"/>
                    </a:p>
                  </a:txBody>
                  <a:tcPr marT="34300" marB="34300" marR="91450" marL="91450">
                    <a:lnL cap="flat" cmpd="sng" w="12700">
                      <a:solidFill>
                        <a:srgbClr val="58585B"/>
                      </a:solidFill>
                      <a:prstDash val="solid"/>
                      <a:round/>
                      <a:headEnd len="sm" w="sm" type="none"/>
                      <a:tailEnd len="sm" w="sm" type="none"/>
                    </a:lnL>
                    <a:lnR cap="flat" cmpd="sng" w="28575">
                      <a:solidFill>
                        <a:srgbClr val="1875C8"/>
                      </a:solidFill>
                      <a:prstDash val="solid"/>
                      <a:round/>
                      <a:headEnd len="sm" w="sm" type="none"/>
                      <a:tailEnd len="sm" w="sm" type="none"/>
                    </a:lnR>
                    <a:lnT cap="flat" cmpd="sng" w="12700">
                      <a:solidFill>
                        <a:srgbClr val="58585B"/>
                      </a:solidFill>
                      <a:prstDash val="solid"/>
                      <a:round/>
                      <a:headEnd len="sm" w="sm" type="none"/>
                      <a:tailEnd len="sm" w="sm" type="none"/>
                    </a:lnT>
                    <a:lnB cap="flat" cmpd="sng" w="28575">
                      <a:solidFill>
                        <a:srgbClr val="1875C8"/>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52"/>
          <p:cNvSpPr txBox="1"/>
          <p:nvPr>
            <p:ph type="title"/>
          </p:nvPr>
        </p:nvSpPr>
        <p:spPr>
          <a:xfrm>
            <a:off x="466849" y="541782"/>
            <a:ext cx="7772400" cy="5817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8C1D5B"/>
              </a:buClr>
              <a:buSzPts val="2400"/>
              <a:buFont typeface="Arial"/>
              <a:buNone/>
            </a:pPr>
            <a:r>
              <a:rPr lang="en" sz="2100"/>
              <a:t>Expanding the Power of the Presidency: </a:t>
            </a:r>
            <a:br>
              <a:rPr lang="en" sz="2100"/>
            </a:br>
            <a:r>
              <a:rPr lang="en" sz="2100"/>
              <a:t>The Louisiana Purchase</a:t>
            </a:r>
            <a:endParaRPr sz="2500"/>
          </a:p>
        </p:txBody>
      </p:sp>
      <p:grpSp>
        <p:nvGrpSpPr>
          <p:cNvPr id="483" name="Google Shape;483;p52"/>
          <p:cNvGrpSpPr/>
          <p:nvPr/>
        </p:nvGrpSpPr>
        <p:grpSpPr>
          <a:xfrm>
            <a:off x="268180" y="1260895"/>
            <a:ext cx="2596800" cy="2850940"/>
            <a:chOff x="268180" y="1528414"/>
            <a:chExt cx="2596800" cy="3801253"/>
          </a:xfrm>
        </p:grpSpPr>
        <p:sp>
          <p:nvSpPr>
            <p:cNvPr id="484" name="Google Shape;484;p52"/>
            <p:cNvSpPr txBox="1"/>
            <p:nvPr/>
          </p:nvSpPr>
          <p:spPr>
            <a:xfrm>
              <a:off x="268180" y="1528414"/>
              <a:ext cx="2596800" cy="661200"/>
            </a:xfrm>
            <a:prstGeom prst="rect">
              <a:avLst/>
            </a:prstGeom>
            <a:solidFill>
              <a:schemeClr val="lt1"/>
            </a:solidFill>
            <a:ln cap="flat" cmpd="sng" w="28575">
              <a:solidFill>
                <a:srgbClr val="1875C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None/>
              </a:pPr>
              <a:r>
                <a:rPr b="1" lang="en" sz="1500">
                  <a:solidFill>
                    <a:schemeClr val="dk1"/>
                  </a:solidFill>
                  <a:latin typeface="Arial"/>
                  <a:ea typeface="Arial"/>
                  <a:cs typeface="Arial"/>
                  <a:sym typeface="Arial"/>
                </a:rPr>
                <a:t>What the President Wanted to Do</a:t>
              </a:r>
              <a:endParaRPr sz="1500">
                <a:solidFill>
                  <a:schemeClr val="dk1"/>
                </a:solidFill>
                <a:latin typeface="Arial"/>
                <a:ea typeface="Arial"/>
                <a:cs typeface="Arial"/>
                <a:sym typeface="Arial"/>
              </a:endParaRPr>
            </a:p>
          </p:txBody>
        </p:sp>
        <p:sp>
          <p:nvSpPr>
            <p:cNvPr id="485" name="Google Shape;485;p52"/>
            <p:cNvSpPr txBox="1"/>
            <p:nvPr/>
          </p:nvSpPr>
          <p:spPr>
            <a:xfrm>
              <a:off x="268180" y="2189567"/>
              <a:ext cx="2596800" cy="3140100"/>
            </a:xfrm>
            <a:prstGeom prst="rect">
              <a:avLst/>
            </a:prstGeom>
            <a:solidFill>
              <a:schemeClr val="lt1"/>
            </a:solidFill>
            <a:ln cap="flat" cmpd="sng" w="28575">
              <a:solidFill>
                <a:srgbClr val="1875C8"/>
              </a:solidFill>
              <a:prstDash val="solid"/>
              <a:round/>
              <a:headEnd len="sm" w="sm" type="none"/>
              <a:tailEnd len="sm" w="sm" type="none"/>
            </a:ln>
          </p:spPr>
          <p:txBody>
            <a:bodyPr anchorCtr="0" anchor="t" bIns="72000" lIns="144000" spcFirstLastPara="1" rIns="144000" wrap="square" tIns="144000">
              <a:noAutofit/>
            </a:bodyPr>
            <a:lstStyle/>
            <a:p>
              <a:pPr indent="-266700" lvl="0" marL="285750" marR="0" rtl="0" algn="l">
                <a:lnSpc>
                  <a:spcPct val="114000"/>
                </a:lnSpc>
                <a:spcBef>
                  <a:spcPts val="0"/>
                </a:spcBef>
                <a:spcAft>
                  <a:spcPts val="0"/>
                </a:spcAft>
                <a:buClr>
                  <a:schemeClr val="dk1"/>
                </a:buClr>
                <a:buSzPts val="1500"/>
                <a:buFont typeface="Arial"/>
                <a:buChar char="•"/>
              </a:pPr>
              <a:r>
                <a:rPr lang="en" sz="1500">
                  <a:solidFill>
                    <a:schemeClr val="dk1"/>
                  </a:solidFill>
                  <a:latin typeface="Arial"/>
                  <a:ea typeface="Arial"/>
                  <a:cs typeface="Arial"/>
                  <a:sym typeface="Arial"/>
                </a:rPr>
                <a:t>French emperor Napoleon offered to sell the Louisiana territory to the United States.</a:t>
              </a:r>
              <a:endParaRPr sz="1100"/>
            </a:p>
            <a:p>
              <a:pPr indent="-266700" lvl="0" marL="285750" marR="0" rtl="0" algn="l">
                <a:lnSpc>
                  <a:spcPct val="114000"/>
                </a:lnSpc>
                <a:spcBef>
                  <a:spcPts val="0"/>
                </a:spcBef>
                <a:spcAft>
                  <a:spcPts val="0"/>
                </a:spcAft>
                <a:buClr>
                  <a:schemeClr val="dk1"/>
                </a:buClr>
                <a:buSzPts val="1500"/>
                <a:buFont typeface="Arial"/>
                <a:buChar char="•"/>
              </a:pPr>
              <a:r>
                <a:rPr lang="en" sz="1500">
                  <a:solidFill>
                    <a:schemeClr val="dk1"/>
                  </a:solidFill>
                  <a:latin typeface="Arial"/>
                  <a:ea typeface="Arial"/>
                  <a:cs typeface="Arial"/>
                  <a:sym typeface="Arial"/>
                </a:rPr>
                <a:t>President Thomas Jefferson wanted to buy Louisiana, BUT...</a:t>
              </a:r>
              <a:endParaRPr sz="1100"/>
            </a:p>
          </p:txBody>
        </p:sp>
      </p:grpSp>
      <p:cxnSp>
        <p:nvCxnSpPr>
          <p:cNvPr id="486" name="Google Shape;486;p52"/>
          <p:cNvCxnSpPr/>
          <p:nvPr/>
        </p:nvCxnSpPr>
        <p:spPr>
          <a:xfrm>
            <a:off x="2865076" y="2686050"/>
            <a:ext cx="425700" cy="0"/>
          </a:xfrm>
          <a:prstGeom prst="straightConnector1">
            <a:avLst/>
          </a:prstGeom>
          <a:noFill/>
          <a:ln cap="flat" cmpd="sng" w="76200">
            <a:solidFill>
              <a:srgbClr val="1875C8"/>
            </a:solidFill>
            <a:prstDash val="solid"/>
            <a:miter lim="800000"/>
            <a:headEnd len="sm" w="sm" type="none"/>
            <a:tailEnd len="med" w="med" type="triangle"/>
          </a:ln>
        </p:spPr>
      </p:cxnSp>
      <p:grpSp>
        <p:nvGrpSpPr>
          <p:cNvPr id="487" name="Google Shape;487;p52"/>
          <p:cNvGrpSpPr/>
          <p:nvPr/>
        </p:nvGrpSpPr>
        <p:grpSpPr>
          <a:xfrm>
            <a:off x="3273574" y="1260895"/>
            <a:ext cx="2596800" cy="2850940"/>
            <a:chOff x="3273574" y="1528414"/>
            <a:chExt cx="2596800" cy="3801253"/>
          </a:xfrm>
        </p:grpSpPr>
        <p:sp>
          <p:nvSpPr>
            <p:cNvPr id="488" name="Google Shape;488;p52"/>
            <p:cNvSpPr txBox="1"/>
            <p:nvPr/>
          </p:nvSpPr>
          <p:spPr>
            <a:xfrm>
              <a:off x="3273574" y="1528414"/>
              <a:ext cx="2596800" cy="661200"/>
            </a:xfrm>
            <a:prstGeom prst="rect">
              <a:avLst/>
            </a:prstGeom>
            <a:solidFill>
              <a:schemeClr val="lt1"/>
            </a:solidFill>
            <a:ln cap="flat" cmpd="sng" w="28575">
              <a:solidFill>
                <a:srgbClr val="1875C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None/>
              </a:pPr>
              <a:r>
                <a:rPr b="1" lang="en" sz="1500">
                  <a:solidFill>
                    <a:schemeClr val="dk1"/>
                  </a:solidFill>
                  <a:latin typeface="Arial"/>
                  <a:ea typeface="Arial"/>
                  <a:cs typeface="Arial"/>
                  <a:sym typeface="Arial"/>
                </a:rPr>
                <a:t>Was the President Allowed to Do It?</a:t>
              </a:r>
              <a:endParaRPr sz="1500">
                <a:solidFill>
                  <a:schemeClr val="dk1"/>
                </a:solidFill>
                <a:latin typeface="Arial"/>
                <a:ea typeface="Arial"/>
                <a:cs typeface="Arial"/>
                <a:sym typeface="Arial"/>
              </a:endParaRPr>
            </a:p>
          </p:txBody>
        </p:sp>
        <p:sp>
          <p:nvSpPr>
            <p:cNvPr id="489" name="Google Shape;489;p52"/>
            <p:cNvSpPr txBox="1"/>
            <p:nvPr/>
          </p:nvSpPr>
          <p:spPr>
            <a:xfrm>
              <a:off x="3273574" y="2189567"/>
              <a:ext cx="2596800" cy="3140100"/>
            </a:xfrm>
            <a:prstGeom prst="rect">
              <a:avLst/>
            </a:prstGeom>
            <a:solidFill>
              <a:schemeClr val="lt1"/>
            </a:solidFill>
            <a:ln cap="flat" cmpd="sng" w="28575">
              <a:solidFill>
                <a:srgbClr val="1875C8"/>
              </a:solidFill>
              <a:prstDash val="solid"/>
              <a:round/>
              <a:headEnd len="sm" w="sm" type="none"/>
              <a:tailEnd len="sm" w="sm" type="none"/>
            </a:ln>
          </p:spPr>
          <p:txBody>
            <a:bodyPr anchorCtr="0" anchor="t" bIns="72000" lIns="144000" spcFirstLastPara="1" rIns="144000" wrap="square" tIns="144000">
              <a:noAutofit/>
            </a:bodyPr>
            <a:lstStyle/>
            <a:p>
              <a:pPr indent="-266700" lvl="0" marL="285750" marR="0" rtl="0" algn="l">
                <a:lnSpc>
                  <a:spcPct val="114000"/>
                </a:lnSpc>
                <a:spcBef>
                  <a:spcPts val="0"/>
                </a:spcBef>
                <a:spcAft>
                  <a:spcPts val="0"/>
                </a:spcAft>
                <a:buClr>
                  <a:schemeClr val="dk1"/>
                </a:buClr>
                <a:buSzPts val="1500"/>
                <a:buFont typeface="Arial"/>
                <a:buChar char="•"/>
              </a:pPr>
              <a:r>
                <a:rPr lang="en" sz="1500">
                  <a:solidFill>
                    <a:schemeClr val="dk1"/>
                  </a:solidFill>
                  <a:latin typeface="Arial"/>
                  <a:ea typeface="Arial"/>
                  <a:cs typeface="Arial"/>
                  <a:sym typeface="Arial"/>
                </a:rPr>
                <a:t>The Constitution doesn’t say the President can buy territory.</a:t>
              </a:r>
              <a:endParaRPr sz="1100"/>
            </a:p>
            <a:p>
              <a:pPr indent="-266700" lvl="0" marL="285750" marR="0" rtl="0" algn="l">
                <a:lnSpc>
                  <a:spcPct val="114000"/>
                </a:lnSpc>
                <a:spcBef>
                  <a:spcPts val="0"/>
                </a:spcBef>
                <a:spcAft>
                  <a:spcPts val="0"/>
                </a:spcAft>
                <a:buClr>
                  <a:schemeClr val="dk1"/>
                </a:buClr>
                <a:buSzPts val="1500"/>
                <a:buFont typeface="Arial"/>
                <a:buChar char="•"/>
              </a:pPr>
              <a:r>
                <a:rPr lang="en" sz="1500">
                  <a:solidFill>
                    <a:schemeClr val="dk1"/>
                  </a:solidFill>
                  <a:latin typeface="Arial"/>
                  <a:ea typeface="Arial"/>
                  <a:cs typeface="Arial"/>
                  <a:sym typeface="Arial"/>
                </a:rPr>
                <a:t>The Constitution </a:t>
              </a:r>
              <a:r>
                <a:rPr i="1" lang="en" sz="1500">
                  <a:solidFill>
                    <a:schemeClr val="dk1"/>
                  </a:solidFill>
                  <a:latin typeface="Arial"/>
                  <a:ea typeface="Arial"/>
                  <a:cs typeface="Arial"/>
                  <a:sym typeface="Arial"/>
                </a:rPr>
                <a:t>does</a:t>
              </a:r>
              <a:r>
                <a:rPr lang="en" sz="1500">
                  <a:solidFill>
                    <a:schemeClr val="dk1"/>
                  </a:solidFill>
                  <a:latin typeface="Arial"/>
                  <a:ea typeface="Arial"/>
                  <a:cs typeface="Arial"/>
                  <a:sym typeface="Arial"/>
                </a:rPr>
                <a:t> say the President can make treaties with foreign nations.	 </a:t>
              </a:r>
              <a:endParaRPr sz="1100"/>
            </a:p>
          </p:txBody>
        </p:sp>
      </p:grpSp>
      <p:cxnSp>
        <p:nvCxnSpPr>
          <p:cNvPr id="490" name="Google Shape;490;p52"/>
          <p:cNvCxnSpPr/>
          <p:nvPr/>
        </p:nvCxnSpPr>
        <p:spPr>
          <a:xfrm>
            <a:off x="5870470" y="2686050"/>
            <a:ext cx="425700" cy="0"/>
          </a:xfrm>
          <a:prstGeom prst="straightConnector1">
            <a:avLst/>
          </a:prstGeom>
          <a:noFill/>
          <a:ln cap="flat" cmpd="sng" w="76200">
            <a:solidFill>
              <a:srgbClr val="1875C8"/>
            </a:solidFill>
            <a:prstDash val="solid"/>
            <a:miter lim="800000"/>
            <a:headEnd len="sm" w="sm" type="none"/>
            <a:tailEnd len="med" w="med" type="triangle"/>
          </a:ln>
        </p:spPr>
      </p:cxnSp>
      <p:grpSp>
        <p:nvGrpSpPr>
          <p:cNvPr id="491" name="Google Shape;491;p52"/>
          <p:cNvGrpSpPr/>
          <p:nvPr/>
        </p:nvGrpSpPr>
        <p:grpSpPr>
          <a:xfrm>
            <a:off x="6278925" y="1260895"/>
            <a:ext cx="2596800" cy="2850939"/>
            <a:chOff x="6278925" y="1556891"/>
            <a:chExt cx="2596800" cy="3801252"/>
          </a:xfrm>
        </p:grpSpPr>
        <p:sp>
          <p:nvSpPr>
            <p:cNvPr id="492" name="Google Shape;492;p52"/>
            <p:cNvSpPr txBox="1"/>
            <p:nvPr/>
          </p:nvSpPr>
          <p:spPr>
            <a:xfrm>
              <a:off x="6278925" y="1556891"/>
              <a:ext cx="2596800" cy="661200"/>
            </a:xfrm>
            <a:prstGeom prst="rect">
              <a:avLst/>
            </a:prstGeom>
            <a:solidFill>
              <a:schemeClr val="lt1"/>
            </a:solidFill>
            <a:ln cap="flat" cmpd="sng" w="28575">
              <a:solidFill>
                <a:srgbClr val="1875C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None/>
              </a:pPr>
              <a:r>
                <a:rPr b="1" lang="en" sz="1500">
                  <a:solidFill>
                    <a:schemeClr val="dk1"/>
                  </a:solidFill>
                  <a:latin typeface="Arial"/>
                  <a:ea typeface="Arial"/>
                  <a:cs typeface="Arial"/>
                  <a:sym typeface="Arial"/>
                </a:rPr>
                <a:t>Result</a:t>
              </a:r>
              <a:endParaRPr sz="1500">
                <a:solidFill>
                  <a:schemeClr val="dk1"/>
                </a:solidFill>
                <a:latin typeface="Arial"/>
                <a:ea typeface="Arial"/>
                <a:cs typeface="Arial"/>
                <a:sym typeface="Arial"/>
              </a:endParaRPr>
            </a:p>
          </p:txBody>
        </p:sp>
        <p:sp>
          <p:nvSpPr>
            <p:cNvPr id="493" name="Google Shape;493;p52"/>
            <p:cNvSpPr txBox="1"/>
            <p:nvPr/>
          </p:nvSpPr>
          <p:spPr>
            <a:xfrm>
              <a:off x="6278925" y="2218043"/>
              <a:ext cx="2596800" cy="3140100"/>
            </a:xfrm>
            <a:prstGeom prst="rect">
              <a:avLst/>
            </a:prstGeom>
            <a:solidFill>
              <a:schemeClr val="lt1"/>
            </a:solidFill>
            <a:ln cap="flat" cmpd="sng" w="28575">
              <a:solidFill>
                <a:srgbClr val="1875C8"/>
              </a:solidFill>
              <a:prstDash val="solid"/>
              <a:round/>
              <a:headEnd len="sm" w="sm" type="none"/>
              <a:tailEnd len="sm" w="sm" type="none"/>
            </a:ln>
          </p:spPr>
          <p:txBody>
            <a:bodyPr anchorCtr="0" anchor="t" bIns="72000" lIns="144000" spcFirstLastPara="1" rIns="144000" wrap="square" tIns="144000">
              <a:noAutofit/>
            </a:bodyPr>
            <a:lstStyle/>
            <a:p>
              <a:pPr indent="-266700" lvl="0" marL="285750" marR="0" rtl="0" algn="l">
                <a:lnSpc>
                  <a:spcPct val="114000"/>
                </a:lnSpc>
                <a:spcBef>
                  <a:spcPts val="0"/>
                </a:spcBef>
                <a:spcAft>
                  <a:spcPts val="0"/>
                </a:spcAft>
                <a:buClr>
                  <a:schemeClr val="dk1"/>
                </a:buClr>
                <a:buSzPts val="1500"/>
                <a:buFont typeface="Arial"/>
                <a:buChar char="•"/>
              </a:pPr>
              <a:r>
                <a:rPr lang="en" sz="1500">
                  <a:solidFill>
                    <a:schemeClr val="dk1"/>
                  </a:solidFill>
                  <a:latin typeface="Arial"/>
                  <a:ea typeface="Arial"/>
                  <a:cs typeface="Arial"/>
                  <a:sym typeface="Arial"/>
                </a:rPr>
                <a:t>Jefferson signed a treaty with France to buy Louisiana.</a:t>
              </a:r>
              <a:endParaRPr sz="1100"/>
            </a:p>
            <a:p>
              <a:pPr indent="-266700" lvl="0" marL="285750" marR="0" rtl="0" algn="l">
                <a:lnSpc>
                  <a:spcPct val="114000"/>
                </a:lnSpc>
                <a:spcBef>
                  <a:spcPts val="0"/>
                </a:spcBef>
                <a:spcAft>
                  <a:spcPts val="0"/>
                </a:spcAft>
                <a:buClr>
                  <a:schemeClr val="dk1"/>
                </a:buClr>
                <a:buSzPts val="1500"/>
                <a:buFont typeface="Arial"/>
                <a:buChar char="•"/>
              </a:pPr>
              <a:r>
                <a:rPr lang="en" sz="1500">
                  <a:solidFill>
                    <a:schemeClr val="dk1"/>
                  </a:solidFill>
                  <a:latin typeface="Arial"/>
                  <a:ea typeface="Arial"/>
                  <a:cs typeface="Arial"/>
                  <a:sym typeface="Arial"/>
                </a:rPr>
                <a:t>Congress ratified the treaty.</a:t>
              </a:r>
              <a:endParaRPr sz="1100"/>
            </a:p>
            <a:p>
              <a:pPr indent="-266700" lvl="0" marL="285750" marR="0" rtl="0" algn="l">
                <a:lnSpc>
                  <a:spcPct val="114000"/>
                </a:lnSpc>
                <a:spcBef>
                  <a:spcPts val="0"/>
                </a:spcBef>
                <a:spcAft>
                  <a:spcPts val="0"/>
                </a:spcAft>
                <a:buClr>
                  <a:schemeClr val="dk1"/>
                </a:buClr>
                <a:buSzPts val="1500"/>
                <a:buFont typeface="Arial"/>
                <a:buChar char="•"/>
              </a:pPr>
              <a:r>
                <a:rPr lang="en" sz="1500">
                  <a:solidFill>
                    <a:schemeClr val="dk1"/>
                  </a:solidFill>
                  <a:latin typeface="Arial"/>
                  <a:ea typeface="Arial"/>
                  <a:cs typeface="Arial"/>
                  <a:sym typeface="Arial"/>
                </a:rPr>
                <a:t>The Louisiana Purchased doubled the nation’s size.</a:t>
              </a:r>
              <a:endParaRPr sz="1100"/>
            </a:p>
          </p:txBody>
        </p:sp>
      </p:grpSp>
      <p:sp>
        <p:nvSpPr>
          <p:cNvPr id="494" name="Google Shape;494;p52"/>
          <p:cNvSpPr txBox="1"/>
          <p:nvPr/>
        </p:nvSpPr>
        <p:spPr>
          <a:xfrm>
            <a:off x="457200" y="4329336"/>
            <a:ext cx="8091000" cy="578700"/>
          </a:xfrm>
          <a:prstGeom prst="rect">
            <a:avLst/>
          </a:prstGeom>
          <a:noFill/>
          <a:ln>
            <a:noFill/>
          </a:ln>
        </p:spPr>
        <p:txBody>
          <a:bodyPr anchorCtr="0" anchor="t" bIns="45700" lIns="0" spcFirstLastPara="1" rIns="0" wrap="square" tIns="9125">
            <a:spAutoFit/>
          </a:bodyPr>
          <a:lstStyle/>
          <a:p>
            <a:pPr indent="0" lvl="0" marL="0" marR="0" rtl="0" algn="l">
              <a:spcBef>
                <a:spcPts val="0"/>
              </a:spcBef>
              <a:spcAft>
                <a:spcPts val="0"/>
              </a:spcAft>
              <a:buNone/>
            </a:pPr>
            <a:r>
              <a:rPr lang="en" sz="1700">
                <a:solidFill>
                  <a:srgbClr val="595959"/>
                </a:solidFill>
                <a:latin typeface="Arial"/>
                <a:ea typeface="Arial"/>
                <a:cs typeface="Arial"/>
                <a:sym typeface="Arial"/>
              </a:rPr>
              <a:t>Did President Jefferson exceed his constitutional authority? </a:t>
            </a:r>
            <a:br>
              <a:rPr lang="en" sz="1700">
                <a:solidFill>
                  <a:srgbClr val="595959"/>
                </a:solidFill>
                <a:latin typeface="Arial"/>
                <a:ea typeface="Arial"/>
                <a:cs typeface="Arial"/>
                <a:sym typeface="Arial"/>
              </a:rPr>
            </a:br>
            <a:r>
              <a:rPr lang="en" sz="1700">
                <a:solidFill>
                  <a:srgbClr val="595959"/>
                </a:solidFill>
                <a:latin typeface="Arial"/>
                <a:ea typeface="Arial"/>
                <a:cs typeface="Arial"/>
                <a:sym typeface="Arial"/>
              </a:rPr>
              <a:t>What do </a:t>
            </a:r>
            <a:r>
              <a:rPr i="1" lang="en" sz="1700">
                <a:solidFill>
                  <a:srgbClr val="595959"/>
                </a:solidFill>
                <a:latin typeface="Arial"/>
                <a:ea typeface="Arial"/>
                <a:cs typeface="Arial"/>
                <a:sym typeface="Arial"/>
              </a:rPr>
              <a:t>you</a:t>
            </a:r>
            <a:r>
              <a:rPr lang="en" sz="1700">
                <a:solidFill>
                  <a:srgbClr val="595959"/>
                </a:solidFill>
                <a:latin typeface="Arial"/>
                <a:ea typeface="Arial"/>
                <a:cs typeface="Arial"/>
                <a:sym typeface="Arial"/>
              </a:rPr>
              <a:t> think?</a:t>
            </a:r>
            <a:endParaRPr sz="11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53"/>
          <p:cNvSpPr txBox="1"/>
          <p:nvPr>
            <p:ph type="title"/>
          </p:nvPr>
        </p:nvSpPr>
        <p:spPr>
          <a:xfrm>
            <a:off x="457200" y="542700"/>
            <a:ext cx="8124600" cy="38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8C1D5B"/>
              </a:buClr>
              <a:buSzPts val="2800"/>
              <a:buFont typeface="Arial"/>
              <a:buNone/>
            </a:pPr>
            <a:r>
              <a:rPr lang="en"/>
              <a:t>Executive Privilege: </a:t>
            </a:r>
            <a:r>
              <a:rPr i="1" lang="en"/>
              <a:t>U.S.</a:t>
            </a:r>
            <a:r>
              <a:rPr lang="en"/>
              <a:t> v. </a:t>
            </a:r>
            <a:r>
              <a:rPr i="1" lang="en"/>
              <a:t>Nixon</a:t>
            </a:r>
            <a:endParaRPr/>
          </a:p>
        </p:txBody>
      </p:sp>
      <p:sp>
        <p:nvSpPr>
          <p:cNvPr id="501" name="Google Shape;501;p53"/>
          <p:cNvSpPr/>
          <p:nvPr/>
        </p:nvSpPr>
        <p:spPr>
          <a:xfrm>
            <a:off x="854724" y="1200150"/>
            <a:ext cx="7329600" cy="2274000"/>
          </a:xfrm>
          <a:prstGeom prst="rect">
            <a:avLst/>
          </a:prstGeom>
          <a:noFill/>
          <a:ln>
            <a:noFill/>
          </a:ln>
        </p:spPr>
        <p:txBody>
          <a:bodyPr anchorCtr="0" anchor="t" bIns="45700" lIns="91425" spcFirstLastPara="1" rIns="91425" wrap="square" tIns="45700">
            <a:noAutofit/>
          </a:bodyPr>
          <a:lstStyle/>
          <a:p>
            <a:pPr indent="0" lvl="0" marL="0" marR="0" rtl="0" algn="ctr">
              <a:lnSpc>
                <a:spcPct val="110000"/>
              </a:lnSpc>
              <a:spcBef>
                <a:spcPts val="0"/>
              </a:spcBef>
              <a:spcAft>
                <a:spcPts val="0"/>
              </a:spcAft>
              <a:buNone/>
            </a:pPr>
            <a:r>
              <a:rPr b="1" lang="en" sz="2400">
                <a:solidFill>
                  <a:srgbClr val="177C92"/>
                </a:solidFill>
                <a:latin typeface="Arial"/>
                <a:ea typeface="Arial"/>
                <a:cs typeface="Arial"/>
                <a:sym typeface="Arial"/>
              </a:rPr>
              <a:t>Primary Source</a:t>
            </a:r>
            <a:endParaRPr/>
          </a:p>
          <a:p>
            <a:pPr indent="0" lvl="0" marL="0" marR="0" rtl="0" algn="l">
              <a:lnSpc>
                <a:spcPct val="110000"/>
              </a:lnSpc>
              <a:spcBef>
                <a:spcPts val="1400"/>
              </a:spcBef>
              <a:spcAft>
                <a:spcPts val="0"/>
              </a:spcAft>
              <a:buNone/>
            </a:pPr>
            <a:r>
              <a:rPr lang="en" sz="2200">
                <a:solidFill>
                  <a:srgbClr val="595959"/>
                </a:solidFill>
                <a:latin typeface="Arial"/>
                <a:ea typeface="Arial"/>
                <a:cs typeface="Arial"/>
                <a:sym typeface="Arial"/>
              </a:rPr>
              <a:t>“Neither the doctrine of separation of powers nor the generalized need for confidentiality of high-level communications... can sustain an absolute unqualified presidential privilege of immunity from judicial process under all circumstances. ”</a:t>
            </a:r>
            <a:endParaRPr b="1" sz="2200">
              <a:solidFill>
                <a:srgbClr val="595959"/>
              </a:solidFill>
              <a:latin typeface="Arial"/>
              <a:ea typeface="Arial"/>
              <a:cs typeface="Arial"/>
              <a:sym typeface="Arial"/>
            </a:endParaRPr>
          </a:p>
          <a:p>
            <a:pPr indent="0" lvl="0" marL="0" marR="0" rtl="0" algn="r">
              <a:lnSpc>
                <a:spcPct val="110000"/>
              </a:lnSpc>
              <a:spcBef>
                <a:spcPts val="1400"/>
              </a:spcBef>
              <a:spcAft>
                <a:spcPts val="0"/>
              </a:spcAft>
              <a:buNone/>
            </a:pPr>
            <a:r>
              <a:rPr lang="en" sz="2000">
                <a:solidFill>
                  <a:schemeClr val="dk1"/>
                </a:solidFill>
                <a:latin typeface="Arial"/>
                <a:ea typeface="Arial"/>
                <a:cs typeface="Arial"/>
                <a:sym typeface="Arial"/>
              </a:rPr>
              <a:t>Chief Justice Warren Burger, </a:t>
            </a:r>
            <a:r>
              <a:rPr i="1" lang="en" sz="2000">
                <a:solidFill>
                  <a:schemeClr val="dk1"/>
                </a:solidFill>
                <a:latin typeface="Arial"/>
                <a:ea typeface="Arial"/>
                <a:cs typeface="Arial"/>
                <a:sym typeface="Arial"/>
              </a:rPr>
              <a:t>U.S.</a:t>
            </a:r>
            <a:r>
              <a:rPr lang="en" sz="2000">
                <a:solidFill>
                  <a:schemeClr val="dk1"/>
                </a:solidFill>
                <a:latin typeface="Arial"/>
                <a:ea typeface="Arial"/>
                <a:cs typeface="Arial"/>
                <a:sym typeface="Arial"/>
              </a:rPr>
              <a:t> v. </a:t>
            </a:r>
            <a:r>
              <a:rPr i="1" lang="en" sz="2000">
                <a:solidFill>
                  <a:schemeClr val="dk1"/>
                </a:solidFill>
                <a:latin typeface="Arial"/>
                <a:ea typeface="Arial"/>
                <a:cs typeface="Arial"/>
                <a:sym typeface="Arial"/>
              </a:rPr>
              <a:t>Nixon</a:t>
            </a:r>
            <a:endParaRPr/>
          </a:p>
        </p:txBody>
      </p:sp>
      <p:sp>
        <p:nvSpPr>
          <p:cNvPr id="502" name="Google Shape;502;p53"/>
          <p:cNvSpPr txBox="1"/>
          <p:nvPr/>
        </p:nvSpPr>
        <p:spPr>
          <a:xfrm>
            <a:off x="0" y="4665518"/>
            <a:ext cx="9144000" cy="215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800">
                <a:solidFill>
                  <a:schemeClr val="dk1"/>
                </a:solidFill>
                <a:latin typeface="Arial"/>
                <a:ea typeface="Arial"/>
                <a:cs typeface="Arial"/>
                <a:sym typeface="Arial"/>
              </a:rPr>
              <a:t>U.S. Reports: United States v. Nixon, 418 U.S. 683 (1974).</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6"/>
          <p:cNvSpPr txBox="1"/>
          <p:nvPr>
            <p:ph type="title"/>
          </p:nvPr>
        </p:nvSpPr>
        <p:spPr>
          <a:xfrm>
            <a:off x="721650" y="240725"/>
            <a:ext cx="7700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Lesson Resources</a:t>
            </a:r>
            <a:endParaRPr/>
          </a:p>
        </p:txBody>
      </p:sp>
      <p:sp>
        <p:nvSpPr>
          <p:cNvPr id="326" name="Google Shape;326;p36"/>
          <p:cNvSpPr txBox="1"/>
          <p:nvPr>
            <p:ph idx="1" type="subTitle"/>
          </p:nvPr>
        </p:nvSpPr>
        <p:spPr>
          <a:xfrm>
            <a:off x="913563" y="2099375"/>
            <a:ext cx="2120400" cy="66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1100">
                <a:latin typeface="Poppins"/>
                <a:ea typeface="Poppins"/>
                <a:cs typeface="Poppins"/>
                <a:sym typeface="Poppins"/>
              </a:rPr>
              <a:t>Review the lesson objective as you discuss the essential question.</a:t>
            </a:r>
            <a:endParaRPr i="1" sz="1100">
              <a:latin typeface="Poppins"/>
              <a:ea typeface="Poppins"/>
              <a:cs typeface="Poppins"/>
              <a:sym typeface="Poppins"/>
            </a:endParaRPr>
          </a:p>
        </p:txBody>
      </p:sp>
      <p:sp>
        <p:nvSpPr>
          <p:cNvPr id="327" name="Google Shape;327;p36"/>
          <p:cNvSpPr txBox="1"/>
          <p:nvPr>
            <p:ph idx="2" type="subTitle"/>
          </p:nvPr>
        </p:nvSpPr>
        <p:spPr>
          <a:xfrm>
            <a:off x="799138" y="1492775"/>
            <a:ext cx="22884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1"/>
                </a:solidFill>
                <a:latin typeface="Poppins"/>
                <a:ea typeface="Poppins"/>
                <a:cs typeface="Poppins"/>
                <a:sym typeface="Poppins"/>
              </a:rPr>
              <a:t>Essential Question</a:t>
            </a:r>
            <a:endParaRPr sz="1800">
              <a:solidFill>
                <a:schemeClr val="accent1"/>
              </a:solidFill>
              <a:latin typeface="Poppins"/>
              <a:ea typeface="Poppins"/>
              <a:cs typeface="Poppins"/>
              <a:sym typeface="Poppins"/>
            </a:endParaRPr>
          </a:p>
        </p:txBody>
      </p:sp>
      <p:sp>
        <p:nvSpPr>
          <p:cNvPr id="328" name="Google Shape;328;p36"/>
          <p:cNvSpPr txBox="1"/>
          <p:nvPr>
            <p:ph idx="16" type="title"/>
          </p:nvPr>
        </p:nvSpPr>
        <p:spPr>
          <a:xfrm>
            <a:off x="1465138" y="1135250"/>
            <a:ext cx="956400" cy="419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a:t>
            </a:r>
            <a:endParaRPr/>
          </a:p>
        </p:txBody>
      </p:sp>
      <p:sp>
        <p:nvSpPr>
          <p:cNvPr id="329" name="Google Shape;329;p36"/>
          <p:cNvSpPr txBox="1"/>
          <p:nvPr>
            <p:ph idx="17" type="title"/>
          </p:nvPr>
        </p:nvSpPr>
        <p:spPr>
          <a:xfrm>
            <a:off x="1388938" y="2976875"/>
            <a:ext cx="956400" cy="419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4</a:t>
            </a:r>
            <a:endParaRPr/>
          </a:p>
        </p:txBody>
      </p:sp>
      <p:grpSp>
        <p:nvGrpSpPr>
          <p:cNvPr id="330" name="Google Shape;330;p36"/>
          <p:cNvGrpSpPr/>
          <p:nvPr/>
        </p:nvGrpSpPr>
        <p:grpSpPr>
          <a:xfrm>
            <a:off x="1465146" y="1253275"/>
            <a:ext cx="6318030" cy="183412"/>
            <a:chOff x="1443833" y="1638025"/>
            <a:chExt cx="6318030" cy="183412"/>
          </a:xfrm>
        </p:grpSpPr>
        <p:sp>
          <p:nvSpPr>
            <p:cNvPr id="331" name="Google Shape;331;p36"/>
            <p:cNvSpPr/>
            <p:nvPr/>
          </p:nvSpPr>
          <p:spPr>
            <a:xfrm>
              <a:off x="1443833"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004A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6"/>
            <p:cNvSpPr/>
            <p:nvPr/>
          </p:nvSpPr>
          <p:spPr>
            <a:xfrm>
              <a:off x="2204008"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6"/>
            <p:cNvSpPr/>
            <p:nvPr/>
          </p:nvSpPr>
          <p:spPr>
            <a:xfrm>
              <a:off x="4127424"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004A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6"/>
            <p:cNvSpPr/>
            <p:nvPr/>
          </p:nvSpPr>
          <p:spPr>
            <a:xfrm>
              <a:off x="4887599"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6"/>
            <p:cNvSpPr/>
            <p:nvPr/>
          </p:nvSpPr>
          <p:spPr>
            <a:xfrm>
              <a:off x="6808974"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004A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6"/>
            <p:cNvSpPr/>
            <p:nvPr/>
          </p:nvSpPr>
          <p:spPr>
            <a:xfrm>
              <a:off x="7569149"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7" name="Google Shape;337;p36"/>
          <p:cNvGrpSpPr/>
          <p:nvPr/>
        </p:nvGrpSpPr>
        <p:grpSpPr>
          <a:xfrm>
            <a:off x="1465146" y="3094875"/>
            <a:ext cx="6318030" cy="183412"/>
            <a:chOff x="1443833" y="1638025"/>
            <a:chExt cx="6318030" cy="183412"/>
          </a:xfrm>
        </p:grpSpPr>
        <p:sp>
          <p:nvSpPr>
            <p:cNvPr id="338" name="Google Shape;338;p36"/>
            <p:cNvSpPr/>
            <p:nvPr/>
          </p:nvSpPr>
          <p:spPr>
            <a:xfrm>
              <a:off x="1443833"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004A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6"/>
            <p:cNvSpPr/>
            <p:nvPr/>
          </p:nvSpPr>
          <p:spPr>
            <a:xfrm>
              <a:off x="2204008"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6"/>
            <p:cNvSpPr/>
            <p:nvPr/>
          </p:nvSpPr>
          <p:spPr>
            <a:xfrm>
              <a:off x="4127424"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004A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6"/>
            <p:cNvSpPr/>
            <p:nvPr/>
          </p:nvSpPr>
          <p:spPr>
            <a:xfrm>
              <a:off x="4887599"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6"/>
            <p:cNvSpPr/>
            <p:nvPr/>
          </p:nvSpPr>
          <p:spPr>
            <a:xfrm>
              <a:off x="6808974"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004A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6"/>
            <p:cNvSpPr/>
            <p:nvPr/>
          </p:nvSpPr>
          <p:spPr>
            <a:xfrm>
              <a:off x="7569149"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4" name="Google Shape;344;p36"/>
          <p:cNvSpPr txBox="1"/>
          <p:nvPr>
            <p:ph idx="18" type="title"/>
          </p:nvPr>
        </p:nvSpPr>
        <p:spPr>
          <a:xfrm>
            <a:off x="4147717" y="1135281"/>
            <a:ext cx="956400" cy="419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a:t>
            </a:r>
            <a:endParaRPr/>
          </a:p>
        </p:txBody>
      </p:sp>
      <p:sp>
        <p:nvSpPr>
          <p:cNvPr id="345" name="Google Shape;345;p36"/>
          <p:cNvSpPr txBox="1"/>
          <p:nvPr>
            <p:ph idx="19" type="title"/>
          </p:nvPr>
        </p:nvSpPr>
        <p:spPr>
          <a:xfrm>
            <a:off x="4147789" y="2976875"/>
            <a:ext cx="956400" cy="419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5</a:t>
            </a:r>
            <a:endParaRPr/>
          </a:p>
        </p:txBody>
      </p:sp>
      <p:sp>
        <p:nvSpPr>
          <p:cNvPr id="346" name="Google Shape;346;p36"/>
          <p:cNvSpPr txBox="1"/>
          <p:nvPr>
            <p:ph idx="20" type="title"/>
          </p:nvPr>
        </p:nvSpPr>
        <p:spPr>
          <a:xfrm>
            <a:off x="6830114" y="1135281"/>
            <a:ext cx="956400" cy="419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3</a:t>
            </a:r>
            <a:endParaRPr/>
          </a:p>
        </p:txBody>
      </p:sp>
      <p:sp>
        <p:nvSpPr>
          <p:cNvPr id="347" name="Google Shape;347;p36"/>
          <p:cNvSpPr txBox="1"/>
          <p:nvPr>
            <p:ph idx="21" type="title"/>
          </p:nvPr>
        </p:nvSpPr>
        <p:spPr>
          <a:xfrm>
            <a:off x="6830039" y="2976875"/>
            <a:ext cx="956400" cy="419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6</a:t>
            </a:r>
            <a:endParaRPr/>
          </a:p>
        </p:txBody>
      </p:sp>
      <p:sp>
        <p:nvSpPr>
          <p:cNvPr id="348" name="Google Shape;348;p36"/>
          <p:cNvSpPr txBox="1"/>
          <p:nvPr>
            <p:ph idx="1" type="subTitle"/>
          </p:nvPr>
        </p:nvSpPr>
        <p:spPr>
          <a:xfrm>
            <a:off x="3596213" y="2099375"/>
            <a:ext cx="2120400" cy="66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1100">
                <a:latin typeface="Poppins"/>
                <a:ea typeface="Poppins"/>
                <a:cs typeface="Poppins"/>
                <a:sym typeface="Poppins"/>
              </a:rPr>
              <a:t>Explore digital resources that support building connections to the content.</a:t>
            </a:r>
            <a:endParaRPr i="1" sz="1100">
              <a:latin typeface="Poppins"/>
              <a:ea typeface="Poppins"/>
              <a:cs typeface="Poppins"/>
              <a:sym typeface="Poppins"/>
            </a:endParaRPr>
          </a:p>
        </p:txBody>
      </p:sp>
      <p:sp>
        <p:nvSpPr>
          <p:cNvPr id="349" name="Google Shape;349;p36"/>
          <p:cNvSpPr txBox="1"/>
          <p:nvPr>
            <p:ph idx="2" type="subTitle"/>
          </p:nvPr>
        </p:nvSpPr>
        <p:spPr>
          <a:xfrm>
            <a:off x="3205913" y="1492775"/>
            <a:ext cx="29037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1"/>
                </a:solidFill>
                <a:latin typeface="Poppins"/>
                <a:ea typeface="Poppins"/>
                <a:cs typeface="Poppins"/>
                <a:sym typeface="Poppins"/>
              </a:rPr>
              <a:t>Connect</a:t>
            </a:r>
            <a:endParaRPr sz="1800">
              <a:solidFill>
                <a:schemeClr val="accent1"/>
              </a:solidFill>
              <a:latin typeface="Poppins"/>
              <a:ea typeface="Poppins"/>
              <a:cs typeface="Poppins"/>
              <a:sym typeface="Poppins"/>
            </a:endParaRPr>
          </a:p>
          <a:p>
            <a:pPr indent="0" lvl="0" marL="0" rtl="0" algn="ctr">
              <a:spcBef>
                <a:spcPts val="0"/>
              </a:spcBef>
              <a:spcAft>
                <a:spcPts val="0"/>
              </a:spcAft>
              <a:buNone/>
            </a:pPr>
            <a:r>
              <a:rPr lang="en" sz="1800">
                <a:solidFill>
                  <a:schemeClr val="accent1"/>
                </a:solidFill>
                <a:latin typeface="Poppins"/>
                <a:ea typeface="Poppins"/>
                <a:cs typeface="Poppins"/>
                <a:sym typeface="Poppins"/>
              </a:rPr>
              <a:t>Resources</a:t>
            </a:r>
            <a:endParaRPr sz="1800">
              <a:solidFill>
                <a:schemeClr val="accent1"/>
              </a:solidFill>
              <a:latin typeface="Poppins"/>
              <a:ea typeface="Poppins"/>
              <a:cs typeface="Poppins"/>
              <a:sym typeface="Poppins"/>
            </a:endParaRPr>
          </a:p>
        </p:txBody>
      </p:sp>
      <p:sp>
        <p:nvSpPr>
          <p:cNvPr id="350" name="Google Shape;350;p36"/>
          <p:cNvSpPr txBox="1"/>
          <p:nvPr>
            <p:ph idx="1" type="subTitle"/>
          </p:nvPr>
        </p:nvSpPr>
        <p:spPr>
          <a:xfrm>
            <a:off x="634125" y="4002875"/>
            <a:ext cx="2526900" cy="66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1100">
                <a:latin typeface="Poppins"/>
                <a:ea typeface="Poppins"/>
                <a:cs typeface="Poppins"/>
                <a:sym typeface="Poppins"/>
              </a:rPr>
              <a:t>Engage with rich civics-centric passages teaching the lesson skill.</a:t>
            </a:r>
            <a:endParaRPr i="1" sz="1100">
              <a:latin typeface="Poppins"/>
              <a:ea typeface="Poppins"/>
              <a:cs typeface="Poppins"/>
              <a:sym typeface="Poppins"/>
            </a:endParaRPr>
          </a:p>
        </p:txBody>
      </p:sp>
      <p:sp>
        <p:nvSpPr>
          <p:cNvPr id="351" name="Google Shape;351;p36"/>
          <p:cNvSpPr txBox="1"/>
          <p:nvPr>
            <p:ph idx="2" type="subTitle"/>
          </p:nvPr>
        </p:nvSpPr>
        <p:spPr>
          <a:xfrm>
            <a:off x="207225" y="3396275"/>
            <a:ext cx="33129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1"/>
                </a:solidFill>
                <a:latin typeface="Poppins"/>
                <a:ea typeface="Poppins"/>
                <a:cs typeface="Poppins"/>
                <a:sym typeface="Poppins"/>
              </a:rPr>
              <a:t>Reading Passage:</a:t>
            </a:r>
            <a:endParaRPr sz="1800">
              <a:solidFill>
                <a:schemeClr val="accent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b="0" i="1" lang="en" sz="1400">
                <a:solidFill>
                  <a:schemeClr val="accent2"/>
                </a:solidFill>
                <a:latin typeface="Poppins"/>
                <a:ea typeface="Poppins"/>
                <a:cs typeface="Poppins"/>
                <a:sym typeface="Poppins"/>
              </a:rPr>
              <a:t>What is the job of the president?</a:t>
            </a:r>
            <a:endParaRPr sz="1600">
              <a:solidFill>
                <a:schemeClr val="accent1"/>
              </a:solidFill>
              <a:latin typeface="Poppins"/>
              <a:ea typeface="Poppins"/>
              <a:cs typeface="Poppins"/>
              <a:sym typeface="Poppins"/>
            </a:endParaRPr>
          </a:p>
        </p:txBody>
      </p:sp>
      <p:sp>
        <p:nvSpPr>
          <p:cNvPr id="352" name="Google Shape;352;p36"/>
          <p:cNvSpPr txBox="1"/>
          <p:nvPr>
            <p:ph idx="1" type="subTitle"/>
          </p:nvPr>
        </p:nvSpPr>
        <p:spPr>
          <a:xfrm>
            <a:off x="3596013" y="4002875"/>
            <a:ext cx="2120400" cy="66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1100">
                <a:latin typeface="Poppins"/>
                <a:ea typeface="Poppins"/>
                <a:cs typeface="Poppins"/>
                <a:sym typeface="Poppins"/>
              </a:rPr>
              <a:t>Quick strategies to spark conversation, build background knowledge and active student engagement.</a:t>
            </a:r>
            <a:endParaRPr i="1" sz="1100">
              <a:latin typeface="Poppins"/>
              <a:ea typeface="Poppins"/>
              <a:cs typeface="Poppins"/>
              <a:sym typeface="Poppins"/>
            </a:endParaRPr>
          </a:p>
        </p:txBody>
      </p:sp>
      <p:sp>
        <p:nvSpPr>
          <p:cNvPr id="353" name="Google Shape;353;p36"/>
          <p:cNvSpPr txBox="1"/>
          <p:nvPr>
            <p:ph idx="2" type="subTitle"/>
          </p:nvPr>
        </p:nvSpPr>
        <p:spPr>
          <a:xfrm>
            <a:off x="3481588" y="3396275"/>
            <a:ext cx="22884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1"/>
                </a:solidFill>
                <a:latin typeface="Poppins"/>
                <a:ea typeface="Poppins"/>
                <a:cs typeface="Poppins"/>
                <a:sym typeface="Poppins"/>
              </a:rPr>
              <a:t>Active Classroom Strategies</a:t>
            </a:r>
            <a:endParaRPr sz="1800">
              <a:solidFill>
                <a:schemeClr val="accent1"/>
              </a:solidFill>
              <a:latin typeface="Poppins"/>
              <a:ea typeface="Poppins"/>
              <a:cs typeface="Poppins"/>
              <a:sym typeface="Poppins"/>
            </a:endParaRPr>
          </a:p>
        </p:txBody>
      </p:sp>
      <p:sp>
        <p:nvSpPr>
          <p:cNvPr id="354" name="Google Shape;354;p36"/>
          <p:cNvSpPr txBox="1"/>
          <p:nvPr>
            <p:ph idx="1" type="subTitle"/>
          </p:nvPr>
        </p:nvSpPr>
        <p:spPr>
          <a:xfrm>
            <a:off x="6307213" y="2175575"/>
            <a:ext cx="2120400" cy="66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en" sz="1100">
                <a:latin typeface="Poppins"/>
                <a:ea typeface="Poppins"/>
                <a:cs typeface="Poppins"/>
                <a:sym typeface="Poppins"/>
              </a:rPr>
              <a:t>Watch the video &amp; use the directions to write your “If I were President” Essays.</a:t>
            </a:r>
            <a:endParaRPr i="1" sz="1100">
              <a:latin typeface="Poppins"/>
              <a:ea typeface="Poppins"/>
              <a:cs typeface="Poppins"/>
              <a:sym typeface="Poppins"/>
            </a:endParaRPr>
          </a:p>
          <a:p>
            <a:pPr indent="0" lvl="0" marL="0" rtl="0" algn="ctr">
              <a:spcBef>
                <a:spcPts val="0"/>
              </a:spcBef>
              <a:spcAft>
                <a:spcPts val="0"/>
              </a:spcAft>
              <a:buNone/>
            </a:pPr>
            <a:r>
              <a:t/>
            </a:r>
            <a:endParaRPr i="1" sz="1100">
              <a:latin typeface="Poppins"/>
              <a:ea typeface="Poppins"/>
              <a:cs typeface="Poppins"/>
              <a:sym typeface="Poppins"/>
            </a:endParaRPr>
          </a:p>
        </p:txBody>
      </p:sp>
      <p:sp>
        <p:nvSpPr>
          <p:cNvPr id="355" name="Google Shape;355;p36"/>
          <p:cNvSpPr txBox="1"/>
          <p:nvPr>
            <p:ph idx="2" type="subTitle"/>
          </p:nvPr>
        </p:nvSpPr>
        <p:spPr>
          <a:xfrm>
            <a:off x="5984350" y="1568975"/>
            <a:ext cx="2647800" cy="66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1"/>
                </a:solidFill>
                <a:latin typeface="Poppins"/>
                <a:ea typeface="Poppins"/>
                <a:cs typeface="Poppins"/>
                <a:sym typeface="Poppins"/>
              </a:rPr>
              <a:t>“If I were President”</a:t>
            </a:r>
            <a:endParaRPr b="0" i="1" sz="1600">
              <a:solidFill>
                <a:schemeClr val="accent2"/>
              </a:solidFill>
              <a:latin typeface="Poppins"/>
              <a:ea typeface="Poppins"/>
              <a:cs typeface="Poppins"/>
              <a:sym typeface="Poppins"/>
            </a:endParaRPr>
          </a:p>
        </p:txBody>
      </p:sp>
      <p:sp>
        <p:nvSpPr>
          <p:cNvPr id="356" name="Google Shape;356;p36"/>
          <p:cNvSpPr txBox="1"/>
          <p:nvPr>
            <p:ph idx="1" type="subTitle"/>
          </p:nvPr>
        </p:nvSpPr>
        <p:spPr>
          <a:xfrm>
            <a:off x="6296838" y="3926675"/>
            <a:ext cx="2120400" cy="66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en" sz="1100">
                <a:latin typeface="Poppins"/>
                <a:ea typeface="Poppins"/>
                <a:cs typeface="Poppins"/>
                <a:sym typeface="Poppins"/>
              </a:rPr>
              <a:t>Use the video &amp; lesson slides to teach essential civic skills with “Take Action” slides to put the skills to practice.</a:t>
            </a:r>
            <a:endParaRPr i="1" sz="1100">
              <a:latin typeface="Poppins"/>
              <a:ea typeface="Poppins"/>
              <a:cs typeface="Poppins"/>
              <a:sym typeface="Poppins"/>
            </a:endParaRPr>
          </a:p>
        </p:txBody>
      </p:sp>
      <p:sp>
        <p:nvSpPr>
          <p:cNvPr id="357" name="Google Shape;357;p36"/>
          <p:cNvSpPr txBox="1"/>
          <p:nvPr>
            <p:ph idx="2" type="subTitle"/>
          </p:nvPr>
        </p:nvSpPr>
        <p:spPr>
          <a:xfrm>
            <a:off x="6044350" y="3320075"/>
            <a:ext cx="2647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1"/>
                </a:solidFill>
                <a:latin typeface="Poppins"/>
                <a:ea typeface="Poppins"/>
                <a:cs typeface="Poppins"/>
                <a:sym typeface="Poppins"/>
              </a:rPr>
              <a:t>Video &amp; Civic Skill:</a:t>
            </a:r>
            <a:endParaRPr sz="1800">
              <a:solidFill>
                <a:schemeClr val="accent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b="0" i="1" lang="en" sz="1600">
                <a:solidFill>
                  <a:schemeClr val="accent2"/>
                </a:solidFill>
                <a:latin typeface="Poppins"/>
                <a:ea typeface="Poppins"/>
                <a:cs typeface="Poppins"/>
                <a:sym typeface="Poppins"/>
              </a:rPr>
              <a:t>Collaborate with Others</a:t>
            </a:r>
            <a:endParaRPr b="0" i="1" sz="1600">
              <a:solidFill>
                <a:schemeClr val="accent2"/>
              </a:solidFill>
              <a:latin typeface="Poppins"/>
              <a:ea typeface="Poppins"/>
              <a:cs typeface="Poppins"/>
              <a:sym typeface="Poppins"/>
            </a:endParaRPr>
          </a:p>
          <a:p>
            <a:pPr indent="0" lvl="0" marL="0" rtl="0" algn="ctr">
              <a:spcBef>
                <a:spcPts val="0"/>
              </a:spcBef>
              <a:spcAft>
                <a:spcPts val="0"/>
              </a:spcAft>
              <a:buNone/>
            </a:pPr>
            <a:r>
              <a:t/>
            </a:r>
            <a:endParaRPr sz="1800">
              <a:solidFill>
                <a:schemeClr val="accent1"/>
              </a:solidFill>
              <a:latin typeface="Poppins"/>
              <a:ea typeface="Poppins"/>
              <a:cs typeface="Poppins"/>
              <a:sym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54"/>
          <p:cNvSpPr txBox="1"/>
          <p:nvPr>
            <p:ph type="title"/>
          </p:nvPr>
        </p:nvSpPr>
        <p:spPr>
          <a:xfrm>
            <a:off x="457200" y="541782"/>
            <a:ext cx="7634100" cy="38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8C1D5B"/>
              </a:buClr>
              <a:buSzPts val="2800"/>
              <a:buFont typeface="Arial"/>
              <a:buNone/>
            </a:pPr>
            <a:r>
              <a:rPr lang="en"/>
              <a:t>Work Together Effectively with Advisers</a:t>
            </a:r>
            <a:endParaRPr/>
          </a:p>
        </p:txBody>
      </p:sp>
      <p:sp>
        <p:nvSpPr>
          <p:cNvPr id="509" name="Google Shape;509;p54"/>
          <p:cNvSpPr txBox="1"/>
          <p:nvPr>
            <p:ph idx="1" type="body"/>
          </p:nvPr>
        </p:nvSpPr>
        <p:spPr>
          <a:xfrm>
            <a:off x="457200" y="932688"/>
            <a:ext cx="7453800" cy="2764500"/>
          </a:xfrm>
          <a:prstGeom prst="rect">
            <a:avLst/>
          </a:prstGeom>
          <a:noFill/>
          <a:ln>
            <a:noFill/>
          </a:ln>
        </p:spPr>
        <p:txBody>
          <a:bodyPr anchorCtr="0" anchor="t" bIns="45700" lIns="0" spcFirstLastPara="1" rIns="0" wrap="square" tIns="45700">
            <a:spAutoFit/>
          </a:bodyPr>
          <a:lstStyle/>
          <a:p>
            <a:pPr indent="-228600" lvl="0" marL="228600" rtl="0" algn="l">
              <a:lnSpc>
                <a:spcPct val="110000"/>
              </a:lnSpc>
              <a:spcBef>
                <a:spcPts val="0"/>
              </a:spcBef>
              <a:spcAft>
                <a:spcPts val="0"/>
              </a:spcAft>
              <a:buClr>
                <a:srgbClr val="8C1D5B"/>
              </a:buClr>
              <a:buSzPts val="2200"/>
              <a:buChar char="•"/>
            </a:pPr>
            <a:r>
              <a:rPr lang="en"/>
              <a:t>With a group, take on the roles of the President of the United States and the cabinet.</a:t>
            </a:r>
            <a:endParaRPr/>
          </a:p>
          <a:p>
            <a:pPr indent="-228600" lvl="0" marL="228600" rtl="0" algn="l">
              <a:lnSpc>
                <a:spcPct val="110000"/>
              </a:lnSpc>
              <a:spcBef>
                <a:spcPts val="1400"/>
              </a:spcBef>
              <a:spcAft>
                <a:spcPts val="0"/>
              </a:spcAft>
              <a:buClr>
                <a:srgbClr val="8C1D5B"/>
              </a:buClr>
              <a:buSzPts val="2200"/>
              <a:buChar char="•"/>
            </a:pPr>
            <a:r>
              <a:rPr lang="en"/>
              <a:t>Follow the directions on the </a:t>
            </a:r>
            <a:r>
              <a:rPr b="1" lang="en"/>
              <a:t>Act on It Sheet </a:t>
            </a:r>
            <a:r>
              <a:rPr lang="en"/>
              <a:t>as you discuss an issue assigned by your teacher.</a:t>
            </a:r>
            <a:endParaRPr b="1"/>
          </a:p>
          <a:p>
            <a:pPr indent="-228600" lvl="0" marL="228600" rtl="0" algn="l">
              <a:lnSpc>
                <a:spcPct val="110000"/>
              </a:lnSpc>
              <a:spcBef>
                <a:spcPts val="1400"/>
              </a:spcBef>
              <a:spcAft>
                <a:spcPts val="0"/>
              </a:spcAft>
              <a:buClr>
                <a:srgbClr val="8C1D5B"/>
              </a:buClr>
              <a:buSzPts val="2200"/>
              <a:buChar char="•"/>
            </a:pPr>
            <a:r>
              <a:rPr lang="en"/>
              <a:t>Give every person a chance to speak.</a:t>
            </a:r>
            <a:endParaRPr/>
          </a:p>
          <a:p>
            <a:pPr indent="-228600" lvl="0" marL="228600" rtl="0" algn="l">
              <a:lnSpc>
                <a:spcPct val="110000"/>
              </a:lnSpc>
              <a:spcBef>
                <a:spcPts val="1400"/>
              </a:spcBef>
              <a:spcAft>
                <a:spcPts val="0"/>
              </a:spcAft>
              <a:buClr>
                <a:srgbClr val="8C1D5B"/>
              </a:buClr>
              <a:buSzPts val="2200"/>
              <a:buChar char="•"/>
            </a:pPr>
            <a:r>
              <a:rPr lang="en"/>
              <a:t>Keep a record of the discussion and all decisions made.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55"/>
          <p:cNvSpPr txBox="1"/>
          <p:nvPr>
            <p:ph idx="2" type="body"/>
          </p:nvPr>
        </p:nvSpPr>
        <p:spPr>
          <a:xfrm>
            <a:off x="457200" y="658368"/>
            <a:ext cx="6858000" cy="2053200"/>
          </a:xfrm>
          <a:prstGeom prst="rect">
            <a:avLst/>
          </a:prstGeom>
          <a:noFill/>
          <a:ln>
            <a:noFill/>
          </a:ln>
        </p:spPr>
        <p:txBody>
          <a:bodyPr anchorCtr="0" anchor="t" bIns="45700" lIns="0" spcFirstLastPara="1" rIns="0" wrap="square" tIns="45700">
            <a:spAutoFit/>
          </a:bodyPr>
          <a:lstStyle/>
          <a:p>
            <a:pPr indent="0" lvl="0" marL="0" rtl="0" algn="l">
              <a:lnSpc>
                <a:spcPct val="110000"/>
              </a:lnSpc>
              <a:spcBef>
                <a:spcPts val="0"/>
              </a:spcBef>
              <a:spcAft>
                <a:spcPts val="0"/>
              </a:spcAft>
              <a:buSzPts val="2200"/>
              <a:buNone/>
            </a:pPr>
            <a:r>
              <a:rPr b="1" lang="en"/>
              <a:t>As you review the lesson, write down:</a:t>
            </a:r>
            <a:endParaRPr b="1"/>
          </a:p>
          <a:p>
            <a:pPr indent="-228600" lvl="0" marL="685800" rtl="0" algn="l">
              <a:lnSpc>
                <a:spcPct val="110000"/>
              </a:lnSpc>
              <a:spcBef>
                <a:spcPts val="1400"/>
              </a:spcBef>
              <a:spcAft>
                <a:spcPts val="0"/>
              </a:spcAft>
              <a:buClr>
                <a:srgbClr val="8C1D5B"/>
              </a:buClr>
              <a:buSzPts val="2200"/>
              <a:buFont typeface="Arial"/>
              <a:buChar char="•"/>
            </a:pPr>
            <a:r>
              <a:rPr lang="en"/>
              <a:t>One thing you found Surprising</a:t>
            </a:r>
            <a:endParaRPr/>
          </a:p>
          <a:p>
            <a:pPr indent="-228600" lvl="0" marL="685800" rtl="0" algn="l">
              <a:lnSpc>
                <a:spcPct val="110000"/>
              </a:lnSpc>
              <a:spcBef>
                <a:spcPts val="1400"/>
              </a:spcBef>
              <a:spcAft>
                <a:spcPts val="0"/>
              </a:spcAft>
              <a:buClr>
                <a:srgbClr val="8C1D5B"/>
              </a:buClr>
              <a:buSzPts val="2200"/>
              <a:buFont typeface="Arial"/>
              <a:buChar char="•"/>
            </a:pPr>
            <a:r>
              <a:rPr lang="en"/>
              <a:t>One thing you found Interesting</a:t>
            </a:r>
            <a:endParaRPr/>
          </a:p>
          <a:p>
            <a:pPr indent="-228600" lvl="0" marL="685800" rtl="0" algn="l">
              <a:lnSpc>
                <a:spcPct val="110000"/>
              </a:lnSpc>
              <a:spcBef>
                <a:spcPts val="1400"/>
              </a:spcBef>
              <a:spcAft>
                <a:spcPts val="0"/>
              </a:spcAft>
              <a:buClr>
                <a:srgbClr val="8C1D5B"/>
              </a:buClr>
              <a:buSzPts val="2200"/>
              <a:buFont typeface="Arial"/>
              <a:buChar char="•"/>
            </a:pPr>
            <a:r>
              <a:rPr lang="en"/>
              <a:t>One thing you found Troubling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56"/>
          <p:cNvSpPr txBox="1"/>
          <p:nvPr>
            <p:ph type="title"/>
          </p:nvPr>
        </p:nvSpPr>
        <p:spPr>
          <a:xfrm>
            <a:off x="457200" y="658368"/>
            <a:ext cx="7772400" cy="38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CF2027"/>
              </a:buClr>
              <a:buSzPts val="2800"/>
              <a:buFont typeface="Arial"/>
              <a:buNone/>
            </a:pPr>
            <a:r>
              <a:rPr lang="en"/>
              <a:t>Take Action</a:t>
            </a:r>
            <a:endParaRPr/>
          </a:p>
        </p:txBody>
      </p:sp>
      <p:sp>
        <p:nvSpPr>
          <p:cNvPr id="522" name="Google Shape;522;p56"/>
          <p:cNvSpPr txBox="1"/>
          <p:nvPr>
            <p:ph idx="1" type="body"/>
          </p:nvPr>
        </p:nvSpPr>
        <p:spPr>
          <a:xfrm>
            <a:off x="451431" y="1069848"/>
            <a:ext cx="5662800" cy="400200"/>
          </a:xfrm>
          <a:prstGeom prst="rect">
            <a:avLst/>
          </a:prstGeom>
          <a:noFill/>
          <a:ln>
            <a:noFill/>
          </a:ln>
        </p:spPr>
        <p:txBody>
          <a:bodyPr anchorCtr="0" anchor="t" bIns="45700" lIns="0" spcFirstLastPara="1" rIns="0" wrap="square" tIns="45700">
            <a:spAutoFit/>
          </a:bodyPr>
          <a:lstStyle/>
          <a:p>
            <a:pPr indent="0" lvl="0" marL="0" rtl="0" algn="l">
              <a:lnSpc>
                <a:spcPct val="110000"/>
              </a:lnSpc>
              <a:spcBef>
                <a:spcPts val="0"/>
              </a:spcBef>
              <a:spcAft>
                <a:spcPts val="0"/>
              </a:spcAft>
              <a:buClr>
                <a:srgbClr val="595959"/>
              </a:buClr>
              <a:buSzPts val="2000"/>
              <a:buFont typeface="Arial"/>
              <a:buNone/>
            </a:pPr>
            <a:r>
              <a:rPr lang="en"/>
              <a:t>Work together effectively</a:t>
            </a:r>
            <a:endParaRPr/>
          </a:p>
        </p:txBody>
      </p:sp>
      <p:graphicFrame>
        <p:nvGraphicFramePr>
          <p:cNvPr id="523" name="Google Shape;523;p56"/>
          <p:cNvGraphicFramePr/>
          <p:nvPr/>
        </p:nvGraphicFramePr>
        <p:xfrm>
          <a:off x="457200" y="1593047"/>
          <a:ext cx="3000000" cy="3000000"/>
        </p:xfrm>
        <a:graphic>
          <a:graphicData uri="http://schemas.openxmlformats.org/drawingml/2006/table">
            <a:tbl>
              <a:tblPr bandRow="1" firstRow="1">
                <a:noFill/>
                <a:tableStyleId>{C087AC05-E1E1-436D-97A6-4A67DE5FAC83}</a:tableStyleId>
              </a:tblPr>
              <a:tblGrid>
                <a:gridCol w="4014275"/>
                <a:gridCol w="4014275"/>
              </a:tblGrid>
              <a:tr h="425975">
                <a:tc gridSpan="2">
                  <a:txBody>
                    <a:bodyPr/>
                    <a:lstStyle/>
                    <a:p>
                      <a:pPr indent="0" lvl="0" marL="0" marR="0" rtl="0" algn="ctr">
                        <a:spcBef>
                          <a:spcPts val="0"/>
                        </a:spcBef>
                        <a:spcAft>
                          <a:spcPts val="0"/>
                        </a:spcAft>
                        <a:buNone/>
                      </a:pPr>
                      <a:r>
                        <a:rPr b="1" i="0" lang="en" sz="1400" u="none" cap="none" strike="noStrike">
                          <a:solidFill>
                            <a:srgbClr val="000000"/>
                          </a:solidFill>
                          <a:latin typeface="Arial"/>
                          <a:ea typeface="Arial"/>
                          <a:cs typeface="Arial"/>
                          <a:sym typeface="Arial"/>
                        </a:rPr>
                        <a:t>Tips For Working Together</a:t>
                      </a:r>
                      <a:endParaRPr sz="1400" u="none" cap="none" strike="noStrike"/>
                    </a:p>
                  </a:txBody>
                  <a:tcPr marT="102875" marB="34300" marR="91450" marL="91450">
                    <a:lnL cap="flat" cmpd="sng" w="28575">
                      <a:solidFill>
                        <a:srgbClr val="1875C8"/>
                      </a:solidFill>
                      <a:prstDash val="solid"/>
                      <a:round/>
                      <a:headEnd len="sm" w="sm" type="none"/>
                      <a:tailEnd len="sm" w="sm" type="none"/>
                    </a:lnL>
                    <a:lnR cap="flat" cmpd="sng" w="28575">
                      <a:solidFill>
                        <a:srgbClr val="1875C8"/>
                      </a:solidFill>
                      <a:prstDash val="solid"/>
                      <a:round/>
                      <a:headEnd len="sm" w="sm" type="none"/>
                      <a:tailEnd len="sm" w="sm" type="none"/>
                    </a:lnR>
                    <a:lnT cap="flat" cmpd="sng" w="28575">
                      <a:solidFill>
                        <a:srgbClr val="1875C8"/>
                      </a:solidFill>
                      <a:prstDash val="solid"/>
                      <a:round/>
                      <a:headEnd len="sm" w="sm" type="none"/>
                      <a:tailEnd len="sm" w="sm" type="none"/>
                    </a:lnT>
                    <a:lnB cap="flat" cmpd="sng" w="12700">
                      <a:solidFill>
                        <a:srgbClr val="58585B"/>
                      </a:solidFill>
                      <a:prstDash val="solid"/>
                      <a:round/>
                      <a:headEnd len="sm" w="sm" type="none"/>
                      <a:tailEnd len="sm" w="sm" type="none"/>
                    </a:lnB>
                    <a:solidFill>
                      <a:srgbClr val="63B8E8"/>
                    </a:solidFill>
                  </a:tcPr>
                </a:tc>
                <a:tc hMerge="1"/>
              </a:tr>
              <a:tr h="425975">
                <a:tc>
                  <a:txBody>
                    <a:bodyPr/>
                    <a:lstStyle/>
                    <a:p>
                      <a:pPr indent="0" lvl="0" marL="0" marR="0" rtl="0" algn="ctr">
                        <a:lnSpc>
                          <a:spcPct val="114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What To Do</a:t>
                      </a:r>
                      <a:endParaRPr sz="1400" u="none" cap="none" strike="noStrike"/>
                    </a:p>
                  </a:txBody>
                  <a:tcPr marT="102875" marB="34300" marR="91450" marL="91450">
                    <a:lnL cap="flat" cmpd="sng" w="28575">
                      <a:solidFill>
                        <a:srgbClr val="1875C8"/>
                      </a:solidFill>
                      <a:prstDash val="solid"/>
                      <a:round/>
                      <a:headEnd len="sm" w="sm" type="none"/>
                      <a:tailEnd len="sm" w="sm" type="none"/>
                    </a:lnL>
                    <a:lnR cap="flat" cmpd="sng" w="12700">
                      <a:solidFill>
                        <a:srgbClr val="58585B"/>
                      </a:solidFill>
                      <a:prstDash val="solid"/>
                      <a:round/>
                      <a:headEnd len="sm" w="sm" type="none"/>
                      <a:tailEnd len="sm" w="sm" type="none"/>
                    </a:lnR>
                    <a:lnT cap="flat" cmpd="sng" w="12700">
                      <a:solidFill>
                        <a:srgbClr val="58585B"/>
                      </a:solidFill>
                      <a:prstDash val="solid"/>
                      <a:round/>
                      <a:headEnd len="sm" w="sm" type="none"/>
                      <a:tailEnd len="sm" w="sm" type="none"/>
                    </a:lnT>
                    <a:lnB cap="flat" cmpd="sng" w="12700">
                      <a:solidFill>
                        <a:srgbClr val="58585B"/>
                      </a:solidFill>
                      <a:prstDash val="solid"/>
                      <a:round/>
                      <a:headEnd len="sm" w="sm" type="none"/>
                      <a:tailEnd len="sm" w="sm" type="none"/>
                    </a:lnB>
                    <a:solidFill>
                      <a:srgbClr val="C6DEF3"/>
                    </a:solidFill>
                  </a:tcPr>
                </a:tc>
                <a:tc>
                  <a:txBody>
                    <a:bodyPr/>
                    <a:lstStyle/>
                    <a:p>
                      <a:pPr indent="0" lvl="0" marL="0" marR="0" rtl="0" algn="ctr">
                        <a:lnSpc>
                          <a:spcPct val="114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What Not To Do</a:t>
                      </a:r>
                      <a:endParaRPr sz="1400" u="none" cap="none" strike="noStrike"/>
                    </a:p>
                  </a:txBody>
                  <a:tcPr marT="102875" marB="34300" marR="91450" marL="91450">
                    <a:lnL cap="flat" cmpd="sng" w="12700">
                      <a:solidFill>
                        <a:srgbClr val="58585B"/>
                      </a:solidFill>
                      <a:prstDash val="solid"/>
                      <a:round/>
                      <a:headEnd len="sm" w="sm" type="none"/>
                      <a:tailEnd len="sm" w="sm" type="none"/>
                    </a:lnL>
                    <a:lnR cap="flat" cmpd="sng" w="28575">
                      <a:solidFill>
                        <a:srgbClr val="1875C8"/>
                      </a:solidFill>
                      <a:prstDash val="solid"/>
                      <a:round/>
                      <a:headEnd len="sm" w="sm" type="none"/>
                      <a:tailEnd len="sm" w="sm" type="none"/>
                    </a:lnR>
                    <a:lnT cap="flat" cmpd="sng" w="12700">
                      <a:solidFill>
                        <a:srgbClr val="58585B"/>
                      </a:solidFill>
                      <a:prstDash val="solid"/>
                      <a:round/>
                      <a:headEnd len="sm" w="sm" type="none"/>
                      <a:tailEnd len="sm" w="sm" type="none"/>
                    </a:lnT>
                    <a:lnB cap="flat" cmpd="sng" w="12700">
                      <a:solidFill>
                        <a:srgbClr val="58585B"/>
                      </a:solidFill>
                      <a:prstDash val="solid"/>
                      <a:round/>
                      <a:headEnd len="sm" w="sm" type="none"/>
                      <a:tailEnd len="sm" w="sm" type="none"/>
                    </a:lnB>
                    <a:solidFill>
                      <a:srgbClr val="C6DEF3"/>
                    </a:solidFill>
                  </a:tcPr>
                </a:tc>
              </a:tr>
              <a:tr h="2040125">
                <a:tc>
                  <a:txBody>
                    <a:bodyPr/>
                    <a:lstStyle/>
                    <a:p>
                      <a:pPr indent="-215900" lvl="0" marL="215900" marR="0" rtl="0" algn="l">
                        <a:lnSpc>
                          <a:spcPct val="114000"/>
                        </a:lnSpc>
                        <a:spcBef>
                          <a:spcPts val="0"/>
                        </a:spcBef>
                        <a:spcAft>
                          <a:spcPts val="0"/>
                        </a:spcAft>
                        <a:buClr>
                          <a:schemeClr val="dk1"/>
                        </a:buClr>
                        <a:buSzPts val="1400"/>
                        <a:buFont typeface="Arial"/>
                        <a:buChar char="•"/>
                      </a:pPr>
                      <a:r>
                        <a:rPr lang="en" sz="1400" u="none" cap="none" strike="noStrike">
                          <a:latin typeface="Arial"/>
                          <a:ea typeface="Arial"/>
                          <a:cs typeface="Arial"/>
                          <a:sym typeface="Arial"/>
                        </a:rPr>
                        <a:t> </a:t>
                      </a:r>
                      <a:endParaRPr sz="1100"/>
                    </a:p>
                    <a:p>
                      <a:pPr indent="-127000" lvl="0" marL="215900" marR="0" rtl="0" algn="l">
                        <a:lnSpc>
                          <a:spcPct val="114000"/>
                        </a:lnSpc>
                        <a:spcBef>
                          <a:spcPts val="0"/>
                        </a:spcBef>
                        <a:spcAft>
                          <a:spcPts val="0"/>
                        </a:spcAft>
                        <a:buClr>
                          <a:schemeClr val="dk1"/>
                        </a:buClr>
                        <a:buSzPts val="1400"/>
                        <a:buFont typeface="Arial"/>
                        <a:buNone/>
                      </a:pPr>
                      <a:r>
                        <a:t/>
                      </a:r>
                      <a:endParaRPr sz="1400" u="none" cap="none" strike="noStrike">
                        <a:latin typeface="Arial"/>
                        <a:ea typeface="Arial"/>
                        <a:cs typeface="Arial"/>
                        <a:sym typeface="Arial"/>
                      </a:endParaRPr>
                    </a:p>
                    <a:p>
                      <a:pPr indent="-215900" lvl="0" marL="215900" marR="0" rtl="0" algn="l">
                        <a:lnSpc>
                          <a:spcPct val="114000"/>
                        </a:lnSpc>
                        <a:spcBef>
                          <a:spcPts val="0"/>
                        </a:spcBef>
                        <a:spcAft>
                          <a:spcPts val="0"/>
                        </a:spcAft>
                        <a:buClr>
                          <a:schemeClr val="dk1"/>
                        </a:buClr>
                        <a:buSzPts val="1400"/>
                        <a:buFont typeface="Arial"/>
                        <a:buChar char="•"/>
                      </a:pPr>
                      <a:r>
                        <a:rPr lang="en" sz="1400" u="none" cap="none" strike="noStrike">
                          <a:latin typeface="Arial"/>
                          <a:ea typeface="Arial"/>
                          <a:cs typeface="Arial"/>
                          <a:sym typeface="Arial"/>
                        </a:rPr>
                        <a:t> </a:t>
                      </a:r>
                      <a:endParaRPr sz="1100"/>
                    </a:p>
                    <a:p>
                      <a:pPr indent="0" lvl="0" marL="0" marR="0" rtl="0" algn="l">
                        <a:lnSpc>
                          <a:spcPct val="114000"/>
                        </a:lnSpc>
                        <a:spcBef>
                          <a:spcPts val="0"/>
                        </a:spcBef>
                        <a:spcAft>
                          <a:spcPts val="0"/>
                        </a:spcAft>
                        <a:buClr>
                          <a:schemeClr val="dk1"/>
                        </a:buClr>
                        <a:buSzPts val="1400"/>
                        <a:buFont typeface="Arial"/>
                        <a:buNone/>
                      </a:pPr>
                      <a:r>
                        <a:t/>
                      </a:r>
                      <a:endParaRPr sz="1400" u="none" cap="none" strike="noStrike">
                        <a:latin typeface="Arial"/>
                        <a:ea typeface="Arial"/>
                        <a:cs typeface="Arial"/>
                        <a:sym typeface="Arial"/>
                      </a:endParaRPr>
                    </a:p>
                    <a:p>
                      <a:pPr indent="-215900" lvl="0" marL="215900" marR="0" rtl="0" algn="l">
                        <a:lnSpc>
                          <a:spcPct val="114000"/>
                        </a:lnSpc>
                        <a:spcBef>
                          <a:spcPts val="0"/>
                        </a:spcBef>
                        <a:spcAft>
                          <a:spcPts val="0"/>
                        </a:spcAft>
                        <a:buClr>
                          <a:schemeClr val="dk1"/>
                        </a:buClr>
                        <a:buSzPts val="1400"/>
                        <a:buFont typeface="Arial"/>
                        <a:buChar char="•"/>
                      </a:pPr>
                      <a:r>
                        <a:rPr lang="en" sz="1400" u="none" cap="none" strike="noStrike">
                          <a:latin typeface="Arial"/>
                          <a:ea typeface="Arial"/>
                          <a:cs typeface="Arial"/>
                          <a:sym typeface="Arial"/>
                        </a:rPr>
                        <a:t> </a:t>
                      </a:r>
                      <a:endParaRPr sz="1100"/>
                    </a:p>
                    <a:p>
                      <a:pPr indent="-127000" lvl="0" marL="215900" marR="0" rtl="0" algn="l">
                        <a:lnSpc>
                          <a:spcPct val="114000"/>
                        </a:lnSpc>
                        <a:spcBef>
                          <a:spcPts val="0"/>
                        </a:spcBef>
                        <a:spcAft>
                          <a:spcPts val="0"/>
                        </a:spcAft>
                        <a:buClr>
                          <a:schemeClr val="dk1"/>
                        </a:buClr>
                        <a:buSzPts val="1400"/>
                        <a:buFont typeface="Arial"/>
                        <a:buNone/>
                      </a:pPr>
                      <a:r>
                        <a:t/>
                      </a:r>
                      <a:endParaRPr sz="1400" u="none" cap="none" strike="noStrike">
                        <a:latin typeface="Arial"/>
                        <a:ea typeface="Arial"/>
                        <a:cs typeface="Arial"/>
                        <a:sym typeface="Arial"/>
                      </a:endParaRPr>
                    </a:p>
                    <a:p>
                      <a:pPr indent="-215900" lvl="0" marL="215900" marR="0" rtl="0" algn="l">
                        <a:lnSpc>
                          <a:spcPct val="114000"/>
                        </a:lnSpc>
                        <a:spcBef>
                          <a:spcPts val="0"/>
                        </a:spcBef>
                        <a:spcAft>
                          <a:spcPts val="0"/>
                        </a:spcAft>
                        <a:buClr>
                          <a:schemeClr val="dk1"/>
                        </a:buClr>
                        <a:buSzPts val="1400"/>
                        <a:buFont typeface="Arial"/>
                        <a:buChar char="•"/>
                      </a:pPr>
                      <a:r>
                        <a:rPr lang="en" sz="1400" u="none" cap="none" strike="noStrike">
                          <a:latin typeface="Arial"/>
                          <a:ea typeface="Arial"/>
                          <a:cs typeface="Arial"/>
                          <a:sym typeface="Arial"/>
                        </a:rPr>
                        <a:t> </a:t>
                      </a:r>
                      <a:endParaRPr sz="1100"/>
                    </a:p>
                  </a:txBody>
                  <a:tcPr marT="102875" marB="34300" marR="91450" marL="91450">
                    <a:lnL cap="flat" cmpd="sng" w="28575">
                      <a:solidFill>
                        <a:srgbClr val="1875C8"/>
                      </a:solidFill>
                      <a:prstDash val="solid"/>
                      <a:round/>
                      <a:headEnd len="sm" w="sm" type="none"/>
                      <a:tailEnd len="sm" w="sm" type="none"/>
                    </a:lnL>
                    <a:lnR cap="flat" cmpd="sng" w="12700">
                      <a:solidFill>
                        <a:srgbClr val="58585B"/>
                      </a:solidFill>
                      <a:prstDash val="solid"/>
                      <a:round/>
                      <a:headEnd len="sm" w="sm" type="none"/>
                      <a:tailEnd len="sm" w="sm" type="none"/>
                    </a:lnR>
                    <a:lnT cap="flat" cmpd="sng" w="12700">
                      <a:solidFill>
                        <a:srgbClr val="58585B"/>
                      </a:solidFill>
                      <a:prstDash val="solid"/>
                      <a:round/>
                      <a:headEnd len="sm" w="sm" type="none"/>
                      <a:tailEnd len="sm" w="sm" type="none"/>
                    </a:lnT>
                    <a:lnB cap="flat" cmpd="sng" w="28575">
                      <a:solidFill>
                        <a:srgbClr val="1875C8"/>
                      </a:solidFill>
                      <a:prstDash val="solid"/>
                      <a:round/>
                      <a:headEnd len="sm" w="sm" type="none"/>
                      <a:tailEnd len="sm" w="sm" type="none"/>
                    </a:lnB>
                  </a:tcPr>
                </a:tc>
                <a:tc>
                  <a:txBody>
                    <a:bodyPr/>
                    <a:lstStyle/>
                    <a:p>
                      <a:pPr indent="-215900" lvl="0" marL="215900" marR="0" rtl="0" algn="l">
                        <a:lnSpc>
                          <a:spcPct val="114000"/>
                        </a:lnSpc>
                        <a:spcBef>
                          <a:spcPts val="0"/>
                        </a:spcBef>
                        <a:spcAft>
                          <a:spcPts val="0"/>
                        </a:spcAft>
                        <a:buClr>
                          <a:schemeClr val="dk1"/>
                        </a:buClr>
                        <a:buSzPts val="1400"/>
                        <a:buFont typeface="Arial"/>
                        <a:buChar char="•"/>
                      </a:pPr>
                      <a:r>
                        <a:rPr lang="en" sz="1400" u="none" cap="none" strike="noStrike">
                          <a:latin typeface="Arial"/>
                          <a:ea typeface="Arial"/>
                          <a:cs typeface="Arial"/>
                          <a:sym typeface="Arial"/>
                        </a:rPr>
                        <a:t> </a:t>
                      </a:r>
                      <a:endParaRPr sz="1100"/>
                    </a:p>
                    <a:p>
                      <a:pPr indent="-127000" lvl="0" marL="215900" marR="0" rtl="0" algn="l">
                        <a:lnSpc>
                          <a:spcPct val="114000"/>
                        </a:lnSpc>
                        <a:spcBef>
                          <a:spcPts val="0"/>
                        </a:spcBef>
                        <a:spcAft>
                          <a:spcPts val="0"/>
                        </a:spcAft>
                        <a:buClr>
                          <a:schemeClr val="dk1"/>
                        </a:buClr>
                        <a:buSzPts val="1400"/>
                        <a:buFont typeface="Arial"/>
                        <a:buNone/>
                      </a:pPr>
                      <a:r>
                        <a:t/>
                      </a:r>
                      <a:endParaRPr sz="1400" u="none" cap="none" strike="noStrike">
                        <a:latin typeface="Arial"/>
                        <a:ea typeface="Arial"/>
                        <a:cs typeface="Arial"/>
                        <a:sym typeface="Arial"/>
                      </a:endParaRPr>
                    </a:p>
                    <a:p>
                      <a:pPr indent="-215900" lvl="0" marL="215900" marR="0" rtl="0" algn="l">
                        <a:lnSpc>
                          <a:spcPct val="114000"/>
                        </a:lnSpc>
                        <a:spcBef>
                          <a:spcPts val="0"/>
                        </a:spcBef>
                        <a:spcAft>
                          <a:spcPts val="0"/>
                        </a:spcAft>
                        <a:buClr>
                          <a:schemeClr val="dk1"/>
                        </a:buClr>
                        <a:buSzPts val="1400"/>
                        <a:buFont typeface="Arial"/>
                        <a:buChar char="•"/>
                      </a:pPr>
                      <a:r>
                        <a:rPr lang="en" sz="1400" u="none" cap="none" strike="noStrike">
                          <a:latin typeface="Arial"/>
                          <a:ea typeface="Arial"/>
                          <a:cs typeface="Arial"/>
                          <a:sym typeface="Arial"/>
                        </a:rPr>
                        <a:t> </a:t>
                      </a:r>
                      <a:endParaRPr sz="1100"/>
                    </a:p>
                    <a:p>
                      <a:pPr indent="0" lvl="0" marL="0" marR="0" rtl="0" algn="l">
                        <a:lnSpc>
                          <a:spcPct val="114000"/>
                        </a:lnSpc>
                        <a:spcBef>
                          <a:spcPts val="0"/>
                        </a:spcBef>
                        <a:spcAft>
                          <a:spcPts val="0"/>
                        </a:spcAft>
                        <a:buClr>
                          <a:schemeClr val="dk1"/>
                        </a:buClr>
                        <a:buSzPts val="1400"/>
                        <a:buFont typeface="Arial"/>
                        <a:buNone/>
                      </a:pPr>
                      <a:r>
                        <a:t/>
                      </a:r>
                      <a:endParaRPr sz="1400" u="none" cap="none" strike="noStrike">
                        <a:latin typeface="Arial"/>
                        <a:ea typeface="Arial"/>
                        <a:cs typeface="Arial"/>
                        <a:sym typeface="Arial"/>
                      </a:endParaRPr>
                    </a:p>
                    <a:p>
                      <a:pPr indent="-215900" lvl="0" marL="215900" marR="0" rtl="0" algn="l">
                        <a:lnSpc>
                          <a:spcPct val="114000"/>
                        </a:lnSpc>
                        <a:spcBef>
                          <a:spcPts val="0"/>
                        </a:spcBef>
                        <a:spcAft>
                          <a:spcPts val="0"/>
                        </a:spcAft>
                        <a:buClr>
                          <a:schemeClr val="dk1"/>
                        </a:buClr>
                        <a:buSzPts val="1400"/>
                        <a:buFont typeface="Arial"/>
                        <a:buChar char="•"/>
                      </a:pPr>
                      <a:r>
                        <a:rPr lang="en" sz="1400" u="none" cap="none" strike="noStrike">
                          <a:latin typeface="Arial"/>
                          <a:ea typeface="Arial"/>
                          <a:cs typeface="Arial"/>
                          <a:sym typeface="Arial"/>
                        </a:rPr>
                        <a:t> </a:t>
                      </a:r>
                      <a:endParaRPr sz="1100"/>
                    </a:p>
                    <a:p>
                      <a:pPr indent="-127000" lvl="0" marL="215900" marR="0" rtl="0" algn="l">
                        <a:lnSpc>
                          <a:spcPct val="114000"/>
                        </a:lnSpc>
                        <a:spcBef>
                          <a:spcPts val="0"/>
                        </a:spcBef>
                        <a:spcAft>
                          <a:spcPts val="0"/>
                        </a:spcAft>
                        <a:buClr>
                          <a:schemeClr val="dk1"/>
                        </a:buClr>
                        <a:buSzPts val="1400"/>
                        <a:buFont typeface="Arial"/>
                        <a:buNone/>
                      </a:pPr>
                      <a:r>
                        <a:t/>
                      </a:r>
                      <a:endParaRPr sz="1400" u="none" cap="none" strike="noStrike">
                        <a:latin typeface="Arial"/>
                        <a:ea typeface="Arial"/>
                        <a:cs typeface="Arial"/>
                        <a:sym typeface="Arial"/>
                      </a:endParaRPr>
                    </a:p>
                    <a:p>
                      <a:pPr indent="-215900" lvl="0" marL="215900" marR="0" rtl="0" algn="l">
                        <a:lnSpc>
                          <a:spcPct val="114000"/>
                        </a:lnSpc>
                        <a:spcBef>
                          <a:spcPts val="0"/>
                        </a:spcBef>
                        <a:spcAft>
                          <a:spcPts val="0"/>
                        </a:spcAft>
                        <a:buClr>
                          <a:schemeClr val="dk1"/>
                        </a:buClr>
                        <a:buSzPts val="1400"/>
                        <a:buFont typeface="Arial"/>
                        <a:buChar char="•"/>
                      </a:pPr>
                      <a:r>
                        <a:rPr lang="en" sz="1400" u="none" cap="none" strike="noStrike">
                          <a:latin typeface="Arial"/>
                          <a:ea typeface="Arial"/>
                          <a:cs typeface="Arial"/>
                          <a:sym typeface="Arial"/>
                        </a:rPr>
                        <a:t> </a:t>
                      </a:r>
                      <a:endParaRPr sz="1100"/>
                    </a:p>
                  </a:txBody>
                  <a:tcPr marT="102875" marB="34300" marR="91450" marL="91450">
                    <a:lnL cap="flat" cmpd="sng" w="12700">
                      <a:solidFill>
                        <a:srgbClr val="58585B"/>
                      </a:solidFill>
                      <a:prstDash val="solid"/>
                      <a:round/>
                      <a:headEnd len="sm" w="sm" type="none"/>
                      <a:tailEnd len="sm" w="sm" type="none"/>
                    </a:lnL>
                    <a:lnR cap="flat" cmpd="sng" w="28575">
                      <a:solidFill>
                        <a:srgbClr val="1875C8"/>
                      </a:solidFill>
                      <a:prstDash val="solid"/>
                      <a:round/>
                      <a:headEnd len="sm" w="sm" type="none"/>
                      <a:tailEnd len="sm" w="sm" type="none"/>
                    </a:lnR>
                    <a:lnT cap="flat" cmpd="sng" w="12700">
                      <a:solidFill>
                        <a:srgbClr val="58585B"/>
                      </a:solidFill>
                      <a:prstDash val="solid"/>
                      <a:round/>
                      <a:headEnd len="sm" w="sm" type="none"/>
                      <a:tailEnd len="sm" w="sm" type="none"/>
                    </a:lnT>
                    <a:lnB cap="flat" cmpd="sng" w="28575">
                      <a:solidFill>
                        <a:srgbClr val="1875C8"/>
                      </a:solidFill>
                      <a:prstDash val="solid"/>
                      <a:round/>
                      <a:headEnd len="sm" w="sm" type="none"/>
                      <a:tailEnd len="sm" w="sm" type="none"/>
                    </a:lnB>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57"/>
          <p:cNvSpPr txBox="1"/>
          <p:nvPr>
            <p:ph type="ctrTitle"/>
          </p:nvPr>
        </p:nvSpPr>
        <p:spPr>
          <a:xfrm>
            <a:off x="721625" y="3101163"/>
            <a:ext cx="8017200" cy="1136700"/>
          </a:xfrm>
          <a:prstGeom prst="rect">
            <a:avLst/>
          </a:prstGeom>
          <a:noFill/>
        </p:spPr>
        <p:txBody>
          <a:bodyPr anchorCtr="0" anchor="ctr" bIns="91425" lIns="91425" spcFirstLastPara="1" rIns="91425" wrap="square" tIns="91425">
            <a:noAutofit/>
          </a:bodyPr>
          <a:lstStyle/>
          <a:p>
            <a:pPr indent="0" lvl="0" marL="0" rtl="0" algn="ctr">
              <a:spcBef>
                <a:spcPts val="0"/>
              </a:spcBef>
              <a:spcAft>
                <a:spcPts val="0"/>
              </a:spcAft>
              <a:buNone/>
            </a:pPr>
            <a:r>
              <a:rPr b="0" i="1" lang="en" sz="2900">
                <a:solidFill>
                  <a:schemeClr val="accent1"/>
                </a:solidFill>
                <a:latin typeface="Poppins"/>
                <a:ea typeface="Poppins"/>
                <a:cs typeface="Poppins"/>
                <a:sym typeface="Poppins"/>
              </a:rPr>
              <a:t>Explore our K-12 Social Studies Curriculum</a:t>
            </a:r>
            <a:endParaRPr b="0" i="1" sz="2900">
              <a:solidFill>
                <a:schemeClr val="accent1"/>
              </a:solidFill>
              <a:latin typeface="Poppins"/>
              <a:ea typeface="Poppins"/>
              <a:cs typeface="Poppins"/>
              <a:sym typeface="Poppins"/>
            </a:endParaRPr>
          </a:p>
          <a:p>
            <a:pPr indent="0" lvl="0" marL="0" rtl="0" algn="ctr">
              <a:spcBef>
                <a:spcPts val="0"/>
              </a:spcBef>
              <a:spcAft>
                <a:spcPts val="0"/>
              </a:spcAft>
              <a:buNone/>
            </a:pPr>
            <a:r>
              <a:rPr lang="en" sz="2900">
                <a:solidFill>
                  <a:schemeClr val="accent2"/>
                </a:solidFill>
                <a:latin typeface="Poppins"/>
                <a:ea typeface="Poppins"/>
                <a:cs typeface="Poppins"/>
                <a:sym typeface="Poppins"/>
              </a:rPr>
              <a:t>savvas.com/socialstudies</a:t>
            </a:r>
            <a:endParaRPr sz="2900">
              <a:solidFill>
                <a:schemeClr val="accent2"/>
              </a:solidFill>
              <a:latin typeface="Poppins"/>
              <a:ea typeface="Poppins"/>
              <a:cs typeface="Poppins"/>
              <a:sym typeface="Poppins"/>
            </a:endParaRPr>
          </a:p>
        </p:txBody>
      </p:sp>
      <p:sp>
        <p:nvSpPr>
          <p:cNvPr id="529" name="Google Shape;529;p57"/>
          <p:cNvSpPr/>
          <p:nvPr/>
        </p:nvSpPr>
        <p:spPr>
          <a:xfrm>
            <a:off x="-5801000" y="1753722"/>
            <a:ext cx="24166" cy="21960"/>
          </a:xfrm>
          <a:custGeom>
            <a:rect b="b" l="l" r="r" t="t"/>
            <a:pathLst>
              <a:path extrusionOk="0" h="1165" w="1282">
                <a:moveTo>
                  <a:pt x="932" y="0"/>
                </a:moveTo>
                <a:lnTo>
                  <a:pt x="1" y="873"/>
                </a:lnTo>
                <a:lnTo>
                  <a:pt x="1281" y="1165"/>
                </a:lnTo>
                <a:lnTo>
                  <a:pt x="932" y="0"/>
                </a:lnTo>
                <a:close/>
              </a:path>
            </a:pathLst>
          </a:custGeom>
          <a:solidFill>
            <a:srgbClr val="3747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0" name="Google Shape;530;p57"/>
          <p:cNvPicPr preferRelativeResize="0"/>
          <p:nvPr/>
        </p:nvPicPr>
        <p:blipFill>
          <a:blip r:embed="rId3">
            <a:alphaModFix/>
          </a:blip>
          <a:stretch>
            <a:fillRect/>
          </a:stretch>
        </p:blipFill>
        <p:spPr>
          <a:xfrm>
            <a:off x="182149" y="4595675"/>
            <a:ext cx="1505234" cy="404500"/>
          </a:xfrm>
          <a:prstGeom prst="rect">
            <a:avLst/>
          </a:prstGeom>
          <a:noFill/>
          <a:ln>
            <a:noFill/>
          </a:ln>
        </p:spPr>
      </p:pic>
      <p:pic>
        <p:nvPicPr>
          <p:cNvPr id="531" name="Google Shape;531;p57"/>
          <p:cNvPicPr preferRelativeResize="0"/>
          <p:nvPr/>
        </p:nvPicPr>
        <p:blipFill rotWithShape="1">
          <a:blip r:embed="rId4">
            <a:alphaModFix/>
          </a:blip>
          <a:srcRect b="27337" l="0" r="0" t="8262"/>
          <a:stretch/>
        </p:blipFill>
        <p:spPr>
          <a:xfrm>
            <a:off x="3970600" y="263038"/>
            <a:ext cx="5029501" cy="2502812"/>
          </a:xfrm>
          <a:prstGeom prst="rect">
            <a:avLst/>
          </a:prstGeom>
          <a:noFill/>
          <a:ln>
            <a:noFill/>
          </a:ln>
        </p:spPr>
      </p:pic>
      <p:pic>
        <p:nvPicPr>
          <p:cNvPr id="532" name="Google Shape;532;p57"/>
          <p:cNvPicPr preferRelativeResize="0"/>
          <p:nvPr/>
        </p:nvPicPr>
        <p:blipFill>
          <a:blip r:embed="rId5">
            <a:alphaModFix/>
          </a:blip>
          <a:stretch>
            <a:fillRect/>
          </a:stretch>
        </p:blipFill>
        <p:spPr>
          <a:xfrm>
            <a:off x="436947" y="263050"/>
            <a:ext cx="3362225" cy="2502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61" name="Shape 361"/>
        <p:cNvGrpSpPr/>
        <p:nvPr/>
      </p:nvGrpSpPr>
      <p:grpSpPr>
        <a:xfrm>
          <a:off x="0" y="0"/>
          <a:ext cx="0" cy="0"/>
          <a:chOff x="0" y="0"/>
          <a:chExt cx="0" cy="0"/>
        </a:xfrm>
      </p:grpSpPr>
      <p:sp>
        <p:nvSpPr>
          <p:cNvPr id="362" name="Google Shape;362;p37"/>
          <p:cNvSpPr txBox="1"/>
          <p:nvPr>
            <p:ph type="title"/>
          </p:nvPr>
        </p:nvSpPr>
        <p:spPr>
          <a:xfrm>
            <a:off x="721650" y="791425"/>
            <a:ext cx="7700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latin typeface="Poppins"/>
                <a:ea typeface="Poppins"/>
                <a:cs typeface="Poppins"/>
                <a:sym typeface="Poppins"/>
              </a:rPr>
              <a:t>Essential Question</a:t>
            </a:r>
            <a:endParaRPr sz="3600">
              <a:latin typeface="Poppins"/>
              <a:ea typeface="Poppins"/>
              <a:cs typeface="Poppins"/>
              <a:sym typeface="Poppins"/>
            </a:endParaRPr>
          </a:p>
        </p:txBody>
      </p:sp>
      <p:sp>
        <p:nvSpPr>
          <p:cNvPr id="363" name="Google Shape;363;p37"/>
          <p:cNvSpPr txBox="1"/>
          <p:nvPr/>
        </p:nvSpPr>
        <p:spPr>
          <a:xfrm>
            <a:off x="881750" y="1543025"/>
            <a:ext cx="7116900" cy="132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chemeClr val="accent1"/>
                </a:solidFill>
                <a:latin typeface="Poppins"/>
                <a:ea typeface="Poppins"/>
                <a:cs typeface="Poppins"/>
                <a:sym typeface="Poppins"/>
              </a:rPr>
              <a:t>What would it be like if I were president?</a:t>
            </a:r>
            <a:endParaRPr sz="3400">
              <a:solidFill>
                <a:schemeClr val="accent1"/>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38"/>
          <p:cNvPicPr preferRelativeResize="0"/>
          <p:nvPr/>
        </p:nvPicPr>
        <p:blipFill rotWithShape="1">
          <a:blip r:embed="rId3">
            <a:alphaModFix/>
          </a:blip>
          <a:srcRect b="5767" l="0" r="0" t="5767"/>
          <a:stretch/>
        </p:blipFill>
        <p:spPr>
          <a:xfrm>
            <a:off x="3260005" y="1179610"/>
            <a:ext cx="2603845" cy="1645997"/>
          </a:xfrm>
          <a:prstGeom prst="rect">
            <a:avLst/>
          </a:prstGeom>
          <a:noFill/>
          <a:ln>
            <a:noFill/>
          </a:ln>
        </p:spPr>
      </p:pic>
      <p:sp>
        <p:nvSpPr>
          <p:cNvPr id="369" name="Google Shape;369;p38"/>
          <p:cNvSpPr/>
          <p:nvPr/>
        </p:nvSpPr>
        <p:spPr>
          <a:xfrm>
            <a:off x="2601149" y="2964291"/>
            <a:ext cx="3941690" cy="270067"/>
          </a:xfrm>
          <a:custGeom>
            <a:rect b="b" l="l" r="r" t="t"/>
            <a:pathLst>
              <a:path extrusionOk="0" h="17718" w="260780">
                <a:moveTo>
                  <a:pt x="258481" y="1"/>
                </a:moveTo>
                <a:lnTo>
                  <a:pt x="1917" y="466"/>
                </a:lnTo>
                <a:lnTo>
                  <a:pt x="1917" y="466"/>
                </a:lnTo>
                <a:cubicBezTo>
                  <a:pt x="1917" y="466"/>
                  <a:pt x="0" y="16101"/>
                  <a:pt x="7667" y="17716"/>
                </a:cubicBezTo>
                <a:lnTo>
                  <a:pt x="249883" y="17716"/>
                </a:lnTo>
                <a:cubicBezTo>
                  <a:pt x="249883" y="17716"/>
                  <a:pt x="249906" y="17717"/>
                  <a:pt x="249951" y="17717"/>
                </a:cubicBezTo>
                <a:cubicBezTo>
                  <a:pt x="250868" y="17717"/>
                  <a:pt x="260779" y="17319"/>
                  <a:pt x="2584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8"/>
          <p:cNvSpPr/>
          <p:nvPr/>
        </p:nvSpPr>
        <p:spPr>
          <a:xfrm>
            <a:off x="3116578" y="999539"/>
            <a:ext cx="2910771" cy="1928237"/>
          </a:xfrm>
          <a:custGeom>
            <a:rect b="b" l="l" r="r" t="t"/>
            <a:pathLst>
              <a:path extrusionOk="0" h="126504" w="192575">
                <a:moveTo>
                  <a:pt x="181266" y="12076"/>
                </a:moveTo>
                <a:lnTo>
                  <a:pt x="181266" y="119247"/>
                </a:lnTo>
                <a:lnTo>
                  <a:pt x="9667" y="119247"/>
                </a:lnTo>
                <a:lnTo>
                  <a:pt x="9667" y="12076"/>
                </a:lnTo>
                <a:close/>
                <a:moveTo>
                  <a:pt x="6572" y="1"/>
                </a:moveTo>
                <a:cubicBezTo>
                  <a:pt x="2876" y="1"/>
                  <a:pt x="1" y="2931"/>
                  <a:pt x="1" y="6600"/>
                </a:cubicBezTo>
                <a:lnTo>
                  <a:pt x="1" y="126503"/>
                </a:lnTo>
                <a:lnTo>
                  <a:pt x="192574" y="126503"/>
                </a:lnTo>
                <a:lnTo>
                  <a:pt x="192574" y="6600"/>
                </a:lnTo>
                <a:cubicBezTo>
                  <a:pt x="192574" y="2903"/>
                  <a:pt x="189371" y="1"/>
                  <a:pt x="18567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8"/>
          <p:cNvSpPr txBox="1"/>
          <p:nvPr>
            <p:ph idx="4294967295" type="title"/>
          </p:nvPr>
        </p:nvSpPr>
        <p:spPr>
          <a:xfrm>
            <a:off x="178955" y="0"/>
            <a:ext cx="8786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accent4"/>
                </a:solidFill>
                <a:latin typeface="Poppins"/>
                <a:ea typeface="Poppins"/>
                <a:cs typeface="Poppins"/>
                <a:sym typeface="Poppins"/>
              </a:rPr>
              <a:t> Connect students to content on </a:t>
            </a:r>
            <a:r>
              <a:rPr lang="en">
                <a:solidFill>
                  <a:schemeClr val="accent1"/>
                </a:solidFill>
                <a:latin typeface="Poppins"/>
                <a:ea typeface="Poppins"/>
                <a:cs typeface="Poppins"/>
                <a:sym typeface="Poppins"/>
              </a:rPr>
              <a:t>savvas.com/election</a:t>
            </a:r>
            <a:endParaRPr>
              <a:solidFill>
                <a:schemeClr val="accent1"/>
              </a:solidFill>
              <a:latin typeface="Poppins"/>
              <a:ea typeface="Poppins"/>
              <a:cs typeface="Poppins"/>
              <a:sym typeface="Poppins"/>
            </a:endParaRPr>
          </a:p>
        </p:txBody>
      </p:sp>
      <p:sp>
        <p:nvSpPr>
          <p:cNvPr id="372" name="Google Shape;372;p38"/>
          <p:cNvSpPr txBox="1"/>
          <p:nvPr/>
        </p:nvSpPr>
        <p:spPr>
          <a:xfrm>
            <a:off x="4433925" y="4463100"/>
            <a:ext cx="2550900" cy="6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accent2"/>
                </a:solidFill>
                <a:latin typeface="Poppins"/>
                <a:ea typeface="Poppins"/>
                <a:cs typeface="Poppins"/>
                <a:sym typeface="Poppins"/>
              </a:rPr>
              <a:t>Connections to Today</a:t>
            </a:r>
            <a:endParaRPr b="1" sz="1600">
              <a:solidFill>
                <a:schemeClr val="accent2"/>
              </a:solidFill>
              <a:latin typeface="Poppins"/>
              <a:ea typeface="Poppins"/>
              <a:cs typeface="Poppins"/>
              <a:sym typeface="Poppins"/>
            </a:endParaRPr>
          </a:p>
          <a:p>
            <a:pPr indent="0" lvl="0" marL="0" rtl="0" algn="ctr">
              <a:spcBef>
                <a:spcPts val="0"/>
              </a:spcBef>
              <a:spcAft>
                <a:spcPts val="0"/>
              </a:spcAft>
              <a:buNone/>
            </a:pPr>
            <a:r>
              <a:rPr i="1" lang="en" sz="1200">
                <a:solidFill>
                  <a:schemeClr val="accent2"/>
                </a:solidFill>
                <a:latin typeface="Poppins"/>
                <a:ea typeface="Poppins"/>
                <a:cs typeface="Poppins"/>
                <a:sym typeface="Poppins"/>
              </a:rPr>
              <a:t>The Role of the President</a:t>
            </a:r>
            <a:endParaRPr i="1" sz="1200">
              <a:solidFill>
                <a:schemeClr val="accent2"/>
              </a:solidFill>
              <a:latin typeface="Poppins"/>
              <a:ea typeface="Poppins"/>
              <a:cs typeface="Poppins"/>
              <a:sym typeface="Poppins"/>
            </a:endParaRPr>
          </a:p>
        </p:txBody>
      </p:sp>
      <p:sp>
        <p:nvSpPr>
          <p:cNvPr id="373" name="Google Shape;373;p38"/>
          <p:cNvSpPr txBox="1"/>
          <p:nvPr/>
        </p:nvSpPr>
        <p:spPr>
          <a:xfrm>
            <a:off x="2139030" y="4463100"/>
            <a:ext cx="2550900" cy="6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accent2"/>
                </a:solidFill>
                <a:latin typeface="Poppins"/>
                <a:ea typeface="Poppins"/>
                <a:cs typeface="Poppins"/>
                <a:sym typeface="Poppins"/>
              </a:rPr>
              <a:t>Voices &amp; Views</a:t>
            </a:r>
            <a:endParaRPr b="1" sz="1600">
              <a:solidFill>
                <a:schemeClr val="accent2"/>
              </a:solidFill>
              <a:latin typeface="Poppins"/>
              <a:ea typeface="Poppins"/>
              <a:cs typeface="Poppins"/>
              <a:sym typeface="Poppins"/>
            </a:endParaRPr>
          </a:p>
          <a:p>
            <a:pPr indent="0" lvl="0" marL="0" rtl="0" algn="ctr">
              <a:spcBef>
                <a:spcPts val="0"/>
              </a:spcBef>
              <a:spcAft>
                <a:spcPts val="0"/>
              </a:spcAft>
              <a:buNone/>
            </a:pPr>
            <a:r>
              <a:rPr i="1" lang="en" sz="1200">
                <a:solidFill>
                  <a:schemeClr val="accent2"/>
                </a:solidFill>
                <a:latin typeface="Poppins"/>
                <a:ea typeface="Poppins"/>
                <a:cs typeface="Poppins"/>
                <a:sym typeface="Poppins"/>
              </a:rPr>
              <a:t>American Patriotism &amp; Government</a:t>
            </a:r>
            <a:endParaRPr i="1" sz="1200">
              <a:solidFill>
                <a:schemeClr val="accent2"/>
              </a:solidFill>
              <a:latin typeface="Poppins"/>
              <a:ea typeface="Poppins"/>
              <a:cs typeface="Poppins"/>
              <a:sym typeface="Poppins"/>
            </a:endParaRPr>
          </a:p>
        </p:txBody>
      </p:sp>
      <p:pic>
        <p:nvPicPr>
          <p:cNvPr id="374" name="Google Shape;374;p38"/>
          <p:cNvPicPr preferRelativeResize="0"/>
          <p:nvPr/>
        </p:nvPicPr>
        <p:blipFill>
          <a:blip r:embed="rId4">
            <a:alphaModFix/>
          </a:blip>
          <a:stretch>
            <a:fillRect/>
          </a:stretch>
        </p:blipFill>
        <p:spPr>
          <a:xfrm>
            <a:off x="2647275" y="3386558"/>
            <a:ext cx="1574700" cy="1067190"/>
          </a:xfrm>
          <a:prstGeom prst="rect">
            <a:avLst/>
          </a:prstGeom>
          <a:noFill/>
          <a:ln>
            <a:noFill/>
          </a:ln>
          <a:effectLst>
            <a:outerShdw blurRad="57150" rotWithShape="0" algn="bl" dir="5400000" dist="19050">
              <a:srgbClr val="000000">
                <a:alpha val="50000"/>
              </a:srgbClr>
            </a:outerShdw>
          </a:effectLst>
        </p:spPr>
      </p:pic>
      <p:pic>
        <p:nvPicPr>
          <p:cNvPr id="375" name="Google Shape;375;p38"/>
          <p:cNvPicPr preferRelativeResize="0"/>
          <p:nvPr/>
        </p:nvPicPr>
        <p:blipFill>
          <a:blip r:embed="rId5">
            <a:alphaModFix/>
          </a:blip>
          <a:stretch>
            <a:fillRect/>
          </a:stretch>
        </p:blipFill>
        <p:spPr>
          <a:xfrm>
            <a:off x="4794775" y="3338750"/>
            <a:ext cx="1829188" cy="11627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79" name="Shape 379"/>
        <p:cNvGrpSpPr/>
        <p:nvPr/>
      </p:nvGrpSpPr>
      <p:grpSpPr>
        <a:xfrm>
          <a:off x="0" y="0"/>
          <a:ext cx="0" cy="0"/>
          <a:chOff x="0" y="0"/>
          <a:chExt cx="0" cy="0"/>
        </a:xfrm>
      </p:grpSpPr>
      <p:sp>
        <p:nvSpPr>
          <p:cNvPr id="380" name="Google Shape;380;p39"/>
          <p:cNvSpPr txBox="1"/>
          <p:nvPr>
            <p:ph type="title"/>
          </p:nvPr>
        </p:nvSpPr>
        <p:spPr>
          <a:xfrm>
            <a:off x="229825" y="1570925"/>
            <a:ext cx="3496500" cy="144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latin typeface="Poppins"/>
                <a:ea typeface="Poppins"/>
                <a:cs typeface="Poppins"/>
                <a:sym typeface="Poppins"/>
              </a:rPr>
              <a:t>Reading Passage:</a:t>
            </a:r>
            <a:endParaRPr sz="2600">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b="0" lang="en" sz="2500">
                <a:solidFill>
                  <a:schemeClr val="accent1"/>
                </a:solidFill>
                <a:latin typeface="Poppins"/>
                <a:ea typeface="Poppins"/>
                <a:cs typeface="Poppins"/>
                <a:sym typeface="Poppins"/>
              </a:rPr>
              <a:t>What is the job of the president?</a:t>
            </a:r>
            <a:endParaRPr sz="2600">
              <a:latin typeface="Poppins"/>
              <a:ea typeface="Poppins"/>
              <a:cs typeface="Poppins"/>
              <a:sym typeface="Poppins"/>
            </a:endParaRPr>
          </a:p>
        </p:txBody>
      </p:sp>
      <p:pic>
        <p:nvPicPr>
          <p:cNvPr id="381" name="Google Shape;381;p39"/>
          <p:cNvPicPr preferRelativeResize="0"/>
          <p:nvPr/>
        </p:nvPicPr>
        <p:blipFill rotWithShape="1">
          <a:blip r:embed="rId3">
            <a:alphaModFix/>
          </a:blip>
          <a:srcRect b="0" l="0" r="1107" t="0"/>
          <a:stretch/>
        </p:blipFill>
        <p:spPr>
          <a:xfrm>
            <a:off x="3726325" y="527075"/>
            <a:ext cx="5075074" cy="378892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40"/>
          <p:cNvSpPr txBox="1"/>
          <p:nvPr>
            <p:ph idx="4294967295" type="title"/>
          </p:nvPr>
        </p:nvSpPr>
        <p:spPr>
          <a:xfrm>
            <a:off x="721650" y="88150"/>
            <a:ext cx="7700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accent2"/>
                </a:solidFill>
                <a:latin typeface="Poppins"/>
                <a:ea typeface="Poppins"/>
                <a:cs typeface="Poppins"/>
                <a:sym typeface="Poppins"/>
              </a:rPr>
              <a:t>“If I were President” Video</a:t>
            </a:r>
            <a:endParaRPr sz="2400">
              <a:solidFill>
                <a:schemeClr val="accent2"/>
              </a:solidFill>
              <a:latin typeface="Poppins"/>
              <a:ea typeface="Poppins"/>
              <a:cs typeface="Poppins"/>
              <a:sym typeface="Poppins"/>
            </a:endParaRPr>
          </a:p>
        </p:txBody>
      </p:sp>
      <p:pic>
        <p:nvPicPr>
          <p:cNvPr id="387" name="Google Shape;387;p40" title="If I were President Video.mp4">
            <a:hlinkClick r:id="rId3"/>
          </p:cNvPr>
          <p:cNvPicPr preferRelativeResize="0"/>
          <p:nvPr/>
        </p:nvPicPr>
        <p:blipFill>
          <a:blip r:embed="rId4">
            <a:alphaModFix/>
          </a:blip>
          <a:stretch>
            <a:fillRect/>
          </a:stretch>
        </p:blipFill>
        <p:spPr>
          <a:xfrm>
            <a:off x="914400" y="660850"/>
            <a:ext cx="7315181" cy="4114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1"/>
          <p:cNvSpPr txBox="1"/>
          <p:nvPr>
            <p:ph idx="4294967295" type="title"/>
          </p:nvPr>
        </p:nvSpPr>
        <p:spPr>
          <a:xfrm>
            <a:off x="721650" y="119625"/>
            <a:ext cx="7700700" cy="1098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300">
                <a:solidFill>
                  <a:schemeClr val="accent2"/>
                </a:solidFill>
                <a:latin typeface="Poppins"/>
                <a:ea typeface="Poppins"/>
                <a:cs typeface="Poppins"/>
                <a:sym typeface="Poppins"/>
              </a:rPr>
              <a:t>If I Were President</a:t>
            </a:r>
            <a:endParaRPr sz="2300">
              <a:solidFill>
                <a:schemeClr val="accent2"/>
              </a:solidFill>
              <a:latin typeface="Poppins"/>
              <a:ea typeface="Poppins"/>
              <a:cs typeface="Poppins"/>
              <a:sym typeface="Poppins"/>
            </a:endParaRPr>
          </a:p>
          <a:p>
            <a:pPr indent="0" lvl="0" marL="0" rtl="0" algn="ctr">
              <a:spcBef>
                <a:spcPts val="0"/>
              </a:spcBef>
              <a:spcAft>
                <a:spcPts val="0"/>
              </a:spcAft>
              <a:buNone/>
            </a:pPr>
            <a:r>
              <a:rPr b="0" i="1" lang="en" sz="2300">
                <a:solidFill>
                  <a:schemeClr val="accent1"/>
                </a:solidFill>
                <a:latin typeface="Poppins"/>
                <a:ea typeface="Poppins"/>
                <a:cs typeface="Poppins"/>
                <a:sym typeface="Poppins"/>
              </a:rPr>
              <a:t>Essay Contest</a:t>
            </a:r>
            <a:endParaRPr b="0" i="1" sz="2300">
              <a:solidFill>
                <a:schemeClr val="accent1"/>
              </a:solidFill>
              <a:latin typeface="Poppins"/>
              <a:ea typeface="Poppins"/>
              <a:cs typeface="Poppins"/>
              <a:sym typeface="Poppins"/>
            </a:endParaRPr>
          </a:p>
        </p:txBody>
      </p:sp>
      <p:sp>
        <p:nvSpPr>
          <p:cNvPr id="393" name="Google Shape;393;p41"/>
          <p:cNvSpPr txBox="1"/>
          <p:nvPr/>
        </p:nvSpPr>
        <p:spPr>
          <a:xfrm>
            <a:off x="1129050" y="1157350"/>
            <a:ext cx="6885900" cy="1650000"/>
          </a:xfrm>
          <a:prstGeom prst="rect">
            <a:avLst/>
          </a:prstGeom>
          <a:solidFill>
            <a:schemeClr val="lt1"/>
          </a:solidFill>
          <a:ln cap="flat" cmpd="sng" w="28575">
            <a:solidFill>
              <a:schemeClr val="accent1"/>
            </a:solidFill>
            <a:prstDash val="dash"/>
            <a:round/>
            <a:headEnd len="sm" w="sm" type="none"/>
            <a:tailEnd len="sm" w="sm" type="none"/>
          </a:ln>
        </p:spPr>
        <p:txBody>
          <a:bodyPr anchorCtr="0" anchor="t" bIns="91425" lIns="91425" spcFirstLastPara="1" rIns="91425" wrap="square" tIns="91425">
            <a:spAutoFit/>
          </a:bodyPr>
          <a:lstStyle/>
          <a:p>
            <a:pPr indent="-336550" lvl="0" marL="457200" rtl="0" algn="l">
              <a:lnSpc>
                <a:spcPct val="115000"/>
              </a:lnSpc>
              <a:spcBef>
                <a:spcPts val="1200"/>
              </a:spcBef>
              <a:spcAft>
                <a:spcPts val="0"/>
              </a:spcAft>
              <a:buClr>
                <a:schemeClr val="accent2"/>
              </a:buClr>
              <a:buSzPts val="1700"/>
              <a:buFont typeface="Poppins"/>
              <a:buAutoNum type="arabicPeriod"/>
            </a:pPr>
            <a:r>
              <a:rPr b="1" lang="en" sz="1700">
                <a:solidFill>
                  <a:schemeClr val="accent2"/>
                </a:solidFill>
                <a:latin typeface="Poppins"/>
                <a:ea typeface="Poppins"/>
                <a:cs typeface="Poppins"/>
                <a:sym typeface="Poppins"/>
              </a:rPr>
              <a:t>After the video, b</a:t>
            </a:r>
            <a:r>
              <a:rPr b="1" lang="en" sz="1700">
                <a:solidFill>
                  <a:schemeClr val="accent2"/>
                </a:solidFill>
                <a:latin typeface="Poppins"/>
                <a:ea typeface="Poppins"/>
                <a:cs typeface="Poppins"/>
                <a:sym typeface="Poppins"/>
              </a:rPr>
              <a:t>rainstorm ideas for your essay</a:t>
            </a:r>
            <a:endParaRPr sz="1700">
              <a:solidFill>
                <a:schemeClr val="accent2"/>
              </a:solidFill>
              <a:latin typeface="Poppins"/>
              <a:ea typeface="Poppins"/>
              <a:cs typeface="Poppins"/>
              <a:sym typeface="Poppins"/>
            </a:endParaRPr>
          </a:p>
          <a:p>
            <a:pPr indent="-336550" lvl="0" marL="457200" rtl="0" algn="l">
              <a:lnSpc>
                <a:spcPct val="115000"/>
              </a:lnSpc>
              <a:spcBef>
                <a:spcPts val="0"/>
              </a:spcBef>
              <a:spcAft>
                <a:spcPts val="0"/>
              </a:spcAft>
              <a:buClr>
                <a:schemeClr val="accent2"/>
              </a:buClr>
              <a:buSzPts val="1700"/>
              <a:buFont typeface="Poppins"/>
              <a:buAutoNum type="arabicPeriod"/>
            </a:pPr>
            <a:r>
              <a:rPr b="1" lang="en" sz="1700">
                <a:solidFill>
                  <a:schemeClr val="accent2"/>
                </a:solidFill>
                <a:latin typeface="Poppins"/>
                <a:ea typeface="Poppins"/>
                <a:cs typeface="Poppins"/>
                <a:sym typeface="Poppins"/>
              </a:rPr>
              <a:t>Writing the Essay</a:t>
            </a:r>
            <a:r>
              <a:rPr lang="en" sz="1700">
                <a:solidFill>
                  <a:schemeClr val="accent2"/>
                </a:solidFill>
                <a:latin typeface="Poppins"/>
                <a:ea typeface="Poppins"/>
                <a:cs typeface="Poppins"/>
                <a:sym typeface="Poppins"/>
              </a:rPr>
              <a:t>: Respond to the prompt: "If you were the president, what would you do?"</a:t>
            </a:r>
            <a:endParaRPr sz="1700">
              <a:solidFill>
                <a:schemeClr val="accent2"/>
              </a:solidFill>
              <a:latin typeface="Poppins"/>
              <a:ea typeface="Poppins"/>
              <a:cs typeface="Poppins"/>
              <a:sym typeface="Poppins"/>
            </a:endParaRPr>
          </a:p>
          <a:p>
            <a:pPr indent="-336550" lvl="0" marL="457200" rtl="0" algn="l">
              <a:lnSpc>
                <a:spcPct val="115000"/>
              </a:lnSpc>
              <a:spcBef>
                <a:spcPts val="0"/>
              </a:spcBef>
              <a:spcAft>
                <a:spcPts val="0"/>
              </a:spcAft>
              <a:buClr>
                <a:schemeClr val="accent2"/>
              </a:buClr>
              <a:buSzPts val="1700"/>
              <a:buFont typeface="Poppins"/>
              <a:buAutoNum type="arabicPeriod"/>
            </a:pPr>
            <a:r>
              <a:rPr b="1" lang="en" sz="1700">
                <a:solidFill>
                  <a:schemeClr val="accent2"/>
                </a:solidFill>
                <a:latin typeface="Poppins"/>
                <a:ea typeface="Poppins"/>
                <a:cs typeface="Poppins"/>
                <a:sym typeface="Poppins"/>
              </a:rPr>
              <a:t>Need Help?</a:t>
            </a:r>
            <a:r>
              <a:rPr lang="en" sz="1700">
                <a:solidFill>
                  <a:schemeClr val="accent2"/>
                </a:solidFill>
                <a:latin typeface="Poppins"/>
                <a:ea typeface="Poppins"/>
                <a:cs typeface="Poppins"/>
                <a:sym typeface="Poppins"/>
              </a:rPr>
              <a:t> Use the questions below from the video to help you generate ideas!</a:t>
            </a:r>
            <a:endParaRPr b="1" sz="1900">
              <a:solidFill>
                <a:schemeClr val="accent2"/>
              </a:solidFill>
              <a:latin typeface="Poppins"/>
              <a:ea typeface="Poppins"/>
              <a:cs typeface="Poppins"/>
              <a:sym typeface="Poppins"/>
            </a:endParaRPr>
          </a:p>
        </p:txBody>
      </p:sp>
      <p:sp>
        <p:nvSpPr>
          <p:cNvPr id="394" name="Google Shape;394;p41"/>
          <p:cNvSpPr txBox="1"/>
          <p:nvPr/>
        </p:nvSpPr>
        <p:spPr>
          <a:xfrm>
            <a:off x="1506900" y="3028150"/>
            <a:ext cx="6130200" cy="13914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1200"/>
              </a:spcBef>
              <a:spcAft>
                <a:spcPts val="0"/>
              </a:spcAft>
              <a:buClr>
                <a:schemeClr val="accent1"/>
              </a:buClr>
              <a:buSzPts val="1400"/>
              <a:buFont typeface="Poppins"/>
              <a:buChar char="★"/>
            </a:pPr>
            <a:r>
              <a:rPr i="1" lang="en">
                <a:solidFill>
                  <a:schemeClr val="accent1"/>
                </a:solidFill>
                <a:latin typeface="Poppins"/>
                <a:ea typeface="Poppins"/>
                <a:cs typeface="Poppins"/>
                <a:sym typeface="Poppins"/>
              </a:rPr>
              <a:t>What does it mean to be president?</a:t>
            </a:r>
            <a:endParaRPr i="1">
              <a:solidFill>
                <a:schemeClr val="accent1"/>
              </a:solidFill>
              <a:latin typeface="Poppins"/>
              <a:ea typeface="Poppins"/>
              <a:cs typeface="Poppins"/>
              <a:sym typeface="Poppins"/>
            </a:endParaRPr>
          </a:p>
          <a:p>
            <a:pPr indent="-317500" lvl="0" marL="457200" rtl="0" algn="l">
              <a:lnSpc>
                <a:spcPct val="115000"/>
              </a:lnSpc>
              <a:spcBef>
                <a:spcPts val="0"/>
              </a:spcBef>
              <a:spcAft>
                <a:spcPts val="0"/>
              </a:spcAft>
              <a:buClr>
                <a:schemeClr val="accent1"/>
              </a:buClr>
              <a:buSzPts val="1400"/>
              <a:buFont typeface="Poppins"/>
              <a:buChar char="★"/>
            </a:pPr>
            <a:r>
              <a:rPr i="1" lang="en">
                <a:solidFill>
                  <a:schemeClr val="accent1"/>
                </a:solidFill>
                <a:latin typeface="Poppins"/>
                <a:ea typeface="Poppins"/>
                <a:cs typeface="Poppins"/>
                <a:sym typeface="Poppins"/>
              </a:rPr>
              <a:t>What are the characteristics of the president?</a:t>
            </a:r>
            <a:endParaRPr i="1">
              <a:solidFill>
                <a:schemeClr val="accent1"/>
              </a:solidFill>
              <a:latin typeface="Poppins"/>
              <a:ea typeface="Poppins"/>
              <a:cs typeface="Poppins"/>
              <a:sym typeface="Poppins"/>
            </a:endParaRPr>
          </a:p>
          <a:p>
            <a:pPr indent="-317500" lvl="0" marL="457200" rtl="0" algn="l">
              <a:lnSpc>
                <a:spcPct val="115000"/>
              </a:lnSpc>
              <a:spcBef>
                <a:spcPts val="0"/>
              </a:spcBef>
              <a:spcAft>
                <a:spcPts val="0"/>
              </a:spcAft>
              <a:buClr>
                <a:schemeClr val="accent1"/>
              </a:buClr>
              <a:buSzPts val="1400"/>
              <a:buFont typeface="Poppins"/>
              <a:buChar char="★"/>
            </a:pPr>
            <a:r>
              <a:rPr i="1" lang="en">
                <a:solidFill>
                  <a:schemeClr val="accent1"/>
                </a:solidFill>
                <a:latin typeface="Poppins"/>
                <a:ea typeface="Poppins"/>
                <a:cs typeface="Poppins"/>
                <a:sym typeface="Poppins"/>
              </a:rPr>
              <a:t>What do you think it would be like to live in the White House?</a:t>
            </a:r>
            <a:endParaRPr i="1">
              <a:solidFill>
                <a:schemeClr val="accent1"/>
              </a:solidFill>
              <a:latin typeface="Poppins"/>
              <a:ea typeface="Poppins"/>
              <a:cs typeface="Poppins"/>
              <a:sym typeface="Poppins"/>
            </a:endParaRPr>
          </a:p>
          <a:p>
            <a:pPr indent="-317500" lvl="0" marL="457200" rtl="0" algn="l">
              <a:lnSpc>
                <a:spcPct val="115000"/>
              </a:lnSpc>
              <a:spcBef>
                <a:spcPts val="0"/>
              </a:spcBef>
              <a:spcAft>
                <a:spcPts val="0"/>
              </a:spcAft>
              <a:buClr>
                <a:schemeClr val="accent1"/>
              </a:buClr>
              <a:buSzPts val="1400"/>
              <a:buFont typeface="Poppins"/>
              <a:buChar char="★"/>
            </a:pPr>
            <a:r>
              <a:rPr i="1" lang="en">
                <a:solidFill>
                  <a:schemeClr val="accent1"/>
                </a:solidFill>
                <a:latin typeface="Poppins"/>
                <a:ea typeface="Poppins"/>
                <a:cs typeface="Poppins"/>
                <a:sym typeface="Poppins"/>
              </a:rPr>
              <a:t>What would you say to the people who voted for you?</a:t>
            </a:r>
            <a:endParaRPr i="1">
              <a:solidFill>
                <a:schemeClr val="accent1"/>
              </a:solidFill>
              <a:latin typeface="Poppins"/>
              <a:ea typeface="Poppins"/>
              <a:cs typeface="Poppins"/>
              <a:sym typeface="Poppins"/>
            </a:endParaRPr>
          </a:p>
          <a:p>
            <a:pPr indent="-317500" lvl="0" marL="457200" rtl="0" algn="l">
              <a:lnSpc>
                <a:spcPct val="115000"/>
              </a:lnSpc>
              <a:spcBef>
                <a:spcPts val="0"/>
              </a:spcBef>
              <a:spcAft>
                <a:spcPts val="0"/>
              </a:spcAft>
              <a:buClr>
                <a:schemeClr val="accent1"/>
              </a:buClr>
              <a:buSzPts val="1400"/>
              <a:buFont typeface="Poppins"/>
              <a:buChar char="★"/>
            </a:pPr>
            <a:r>
              <a:rPr i="1" lang="en">
                <a:solidFill>
                  <a:schemeClr val="accent1"/>
                </a:solidFill>
                <a:latin typeface="Poppins"/>
                <a:ea typeface="Poppins"/>
                <a:cs typeface="Poppins"/>
                <a:sym typeface="Poppins"/>
              </a:rPr>
              <a:t>What would you want to focus on as president?</a:t>
            </a:r>
            <a:endParaRPr i="1">
              <a:solidFill>
                <a:schemeClr val="accent1"/>
              </a:solidFill>
              <a:latin typeface="Poppins"/>
              <a:ea typeface="Poppins"/>
              <a:cs typeface="Poppins"/>
              <a:sym typeface="Poppins"/>
            </a:endParaRPr>
          </a:p>
        </p:txBody>
      </p:sp>
      <p:sp>
        <p:nvSpPr>
          <p:cNvPr id="395" name="Google Shape;395;p41"/>
          <p:cNvSpPr txBox="1"/>
          <p:nvPr/>
        </p:nvSpPr>
        <p:spPr>
          <a:xfrm>
            <a:off x="1404300" y="4506250"/>
            <a:ext cx="6335400" cy="432300"/>
          </a:xfrm>
          <a:prstGeom prst="rect">
            <a:avLst/>
          </a:prstGeom>
          <a:solidFill>
            <a:schemeClr val="accen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Poppins"/>
                <a:ea typeface="Poppins"/>
                <a:cs typeface="Poppins"/>
                <a:sym typeface="Poppins"/>
              </a:rPr>
              <a:t>Essays can be submitted on savvas.com/election</a:t>
            </a:r>
            <a:endParaRPr b="1" sz="1800">
              <a:solidFill>
                <a:schemeClr val="lt1"/>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42"/>
          <p:cNvSpPr txBox="1"/>
          <p:nvPr>
            <p:ph type="title"/>
          </p:nvPr>
        </p:nvSpPr>
        <p:spPr>
          <a:xfrm>
            <a:off x="0" y="1424700"/>
            <a:ext cx="9144000" cy="108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Poppins"/>
                <a:ea typeface="Poppins"/>
                <a:cs typeface="Poppins"/>
                <a:sym typeface="Poppins"/>
              </a:rPr>
              <a:t>Sticky Notes</a:t>
            </a:r>
            <a:endParaRPr sz="4800">
              <a:latin typeface="Poppins"/>
              <a:ea typeface="Poppins"/>
              <a:cs typeface="Poppins"/>
              <a:sym typeface="Poppins"/>
            </a:endParaRPr>
          </a:p>
        </p:txBody>
      </p:sp>
      <p:sp>
        <p:nvSpPr>
          <p:cNvPr id="401" name="Google Shape;401;p42"/>
          <p:cNvSpPr txBox="1"/>
          <p:nvPr>
            <p:ph idx="1" type="subTitle"/>
          </p:nvPr>
        </p:nvSpPr>
        <p:spPr>
          <a:xfrm>
            <a:off x="2414850" y="2340825"/>
            <a:ext cx="4314300" cy="1166400"/>
          </a:xfrm>
          <a:prstGeom prst="rect">
            <a:avLst/>
          </a:prstGeom>
          <a:solidFill>
            <a:schemeClr val="lt1"/>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Poppins"/>
                <a:ea typeface="Poppins"/>
                <a:cs typeface="Poppins"/>
                <a:sym typeface="Poppins"/>
              </a:rPr>
              <a:t>What does a president do? Write your answer on a sticky note!</a:t>
            </a:r>
            <a:endParaRPr b="1" sz="2000">
              <a:latin typeface="Poppins"/>
              <a:ea typeface="Poppins"/>
              <a:cs typeface="Poppins"/>
              <a:sym typeface="Poppins"/>
            </a:endParaRPr>
          </a:p>
        </p:txBody>
      </p:sp>
      <p:pic>
        <p:nvPicPr>
          <p:cNvPr id="402" name="Google Shape;402;p42"/>
          <p:cNvPicPr preferRelativeResize="0"/>
          <p:nvPr/>
        </p:nvPicPr>
        <p:blipFill rotWithShape="1">
          <a:blip r:embed="rId3">
            <a:alphaModFix/>
          </a:blip>
          <a:srcRect b="39162" l="0" r="0" t="40440"/>
          <a:stretch/>
        </p:blipFill>
        <p:spPr>
          <a:xfrm>
            <a:off x="104025" y="65200"/>
            <a:ext cx="4528850" cy="923725"/>
          </a:xfrm>
          <a:prstGeom prst="rect">
            <a:avLst/>
          </a:prstGeom>
          <a:noFill/>
          <a:ln>
            <a:noFill/>
          </a:ln>
        </p:spPr>
      </p:pic>
      <p:pic>
        <p:nvPicPr>
          <p:cNvPr id="403" name="Google Shape;403;p42"/>
          <p:cNvPicPr preferRelativeResize="0"/>
          <p:nvPr/>
        </p:nvPicPr>
        <p:blipFill rotWithShape="1">
          <a:blip r:embed="rId4">
            <a:alphaModFix/>
          </a:blip>
          <a:srcRect b="39162" l="0" r="0" t="40440"/>
          <a:stretch/>
        </p:blipFill>
        <p:spPr>
          <a:xfrm>
            <a:off x="4560150" y="4133813"/>
            <a:ext cx="4528850" cy="923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43"/>
          <p:cNvSpPr txBox="1"/>
          <p:nvPr>
            <p:ph type="title"/>
          </p:nvPr>
        </p:nvSpPr>
        <p:spPr>
          <a:xfrm>
            <a:off x="0" y="1424700"/>
            <a:ext cx="9144000" cy="108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Poppins"/>
                <a:ea typeface="Poppins"/>
                <a:cs typeface="Poppins"/>
                <a:sym typeface="Poppins"/>
              </a:rPr>
              <a:t>Conversation with History</a:t>
            </a:r>
            <a:endParaRPr sz="4800">
              <a:latin typeface="Poppins"/>
              <a:ea typeface="Poppins"/>
              <a:cs typeface="Poppins"/>
              <a:sym typeface="Poppins"/>
            </a:endParaRPr>
          </a:p>
        </p:txBody>
      </p:sp>
      <p:sp>
        <p:nvSpPr>
          <p:cNvPr id="409" name="Google Shape;409;p43"/>
          <p:cNvSpPr txBox="1"/>
          <p:nvPr>
            <p:ph idx="1" type="subTitle"/>
          </p:nvPr>
        </p:nvSpPr>
        <p:spPr>
          <a:xfrm>
            <a:off x="2414850" y="2340825"/>
            <a:ext cx="4314300" cy="1166400"/>
          </a:xfrm>
          <a:prstGeom prst="rect">
            <a:avLst/>
          </a:prstGeom>
          <a:solidFill>
            <a:schemeClr val="lt1"/>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oppins"/>
                <a:ea typeface="Poppins"/>
                <a:cs typeface="Poppins"/>
                <a:sym typeface="Poppins"/>
              </a:rPr>
              <a:t>If you could ask a former president what makes a good leader, who would you ask?</a:t>
            </a:r>
            <a:endParaRPr b="1" sz="1800">
              <a:latin typeface="Poppins"/>
              <a:ea typeface="Poppins"/>
              <a:cs typeface="Poppins"/>
              <a:sym typeface="Poppins"/>
            </a:endParaRPr>
          </a:p>
          <a:p>
            <a:pPr indent="0" lvl="0" marL="0" rtl="0" algn="ctr">
              <a:spcBef>
                <a:spcPts val="0"/>
              </a:spcBef>
              <a:spcAft>
                <a:spcPts val="0"/>
              </a:spcAft>
              <a:buNone/>
            </a:pPr>
            <a:r>
              <a:rPr b="1" lang="en" sz="1800">
                <a:latin typeface="Poppins"/>
                <a:ea typeface="Poppins"/>
                <a:cs typeface="Poppins"/>
                <a:sym typeface="Poppins"/>
              </a:rPr>
              <a:t>What do you think they would say?</a:t>
            </a:r>
            <a:endParaRPr b="1" sz="1800">
              <a:latin typeface="Poppins"/>
              <a:ea typeface="Poppins"/>
              <a:cs typeface="Poppins"/>
              <a:sym typeface="Poppins"/>
            </a:endParaRPr>
          </a:p>
        </p:txBody>
      </p:sp>
      <p:pic>
        <p:nvPicPr>
          <p:cNvPr id="410" name="Google Shape;410;p43"/>
          <p:cNvPicPr preferRelativeResize="0"/>
          <p:nvPr/>
        </p:nvPicPr>
        <p:blipFill rotWithShape="1">
          <a:blip r:embed="rId3">
            <a:alphaModFix/>
          </a:blip>
          <a:srcRect b="39162" l="0" r="0" t="40440"/>
          <a:stretch/>
        </p:blipFill>
        <p:spPr>
          <a:xfrm>
            <a:off x="104025" y="65200"/>
            <a:ext cx="4528850" cy="923725"/>
          </a:xfrm>
          <a:prstGeom prst="rect">
            <a:avLst/>
          </a:prstGeom>
          <a:noFill/>
          <a:ln>
            <a:noFill/>
          </a:ln>
        </p:spPr>
      </p:pic>
      <p:pic>
        <p:nvPicPr>
          <p:cNvPr id="411" name="Google Shape;411;p43"/>
          <p:cNvPicPr preferRelativeResize="0"/>
          <p:nvPr/>
        </p:nvPicPr>
        <p:blipFill rotWithShape="1">
          <a:blip r:embed="rId4">
            <a:alphaModFix/>
          </a:blip>
          <a:srcRect b="39162" l="0" r="0" t="40440"/>
          <a:stretch/>
        </p:blipFill>
        <p:spPr>
          <a:xfrm>
            <a:off x="4560150" y="4133813"/>
            <a:ext cx="4528850" cy="923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lection in Social Media by Slidesgo">
  <a:themeElements>
    <a:clrScheme name="Simple Light">
      <a:dk1>
        <a:srgbClr val="000000"/>
      </a:dk1>
      <a:lt1>
        <a:srgbClr val="FFFFFF"/>
      </a:lt1>
      <a:dk2>
        <a:srgbClr val="263238"/>
      </a:dk2>
      <a:lt2>
        <a:srgbClr val="EEEEEE"/>
      </a:lt2>
      <a:accent1>
        <a:srgbClr val="AF2B39"/>
      </a:accent1>
      <a:accent2>
        <a:srgbClr val="0A3161"/>
      </a:accent2>
      <a:accent3>
        <a:srgbClr val="DE4647"/>
      </a:accent3>
      <a:accent4>
        <a:srgbClr val="004A8A"/>
      </a:accent4>
      <a:accent5>
        <a:srgbClr val="0098CE"/>
      </a:accent5>
      <a:accent6>
        <a:srgbClr val="EEEEE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